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>
        <p:scale>
          <a:sx n="75" d="100"/>
          <a:sy n="75" d="100"/>
        </p:scale>
        <p:origin x="636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Travel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Travel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2525839" y="4308475"/>
            <a:ext cx="582612" cy="403225"/>
            <a:chOff x="2525713" y="4308475"/>
            <a:chExt cx="582612" cy="403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595563" y="4457700"/>
              <a:ext cx="120650" cy="119063"/>
            </a:xfrm>
            <a:custGeom>
              <a:avLst/>
              <a:gdLst>
                <a:gd name="T0" fmla="*/ 130 w 676"/>
                <a:gd name="T1" fmla="*/ 0 h 677"/>
                <a:gd name="T2" fmla="*/ 440 w 676"/>
                <a:gd name="T3" fmla="*/ 94 h 677"/>
                <a:gd name="T4" fmla="*/ 446 w 676"/>
                <a:gd name="T5" fmla="*/ 87 h 677"/>
                <a:gd name="T6" fmla="*/ 452 w 676"/>
                <a:gd name="T7" fmla="*/ 80 h 677"/>
                <a:gd name="T8" fmla="*/ 459 w 676"/>
                <a:gd name="T9" fmla="*/ 72 h 677"/>
                <a:gd name="T10" fmla="*/ 467 w 676"/>
                <a:gd name="T11" fmla="*/ 63 h 677"/>
                <a:gd name="T12" fmla="*/ 477 w 676"/>
                <a:gd name="T13" fmla="*/ 51 h 677"/>
                <a:gd name="T14" fmla="*/ 489 w 676"/>
                <a:gd name="T15" fmla="*/ 37 h 677"/>
                <a:gd name="T16" fmla="*/ 508 w 676"/>
                <a:gd name="T17" fmla="*/ 21 h 677"/>
                <a:gd name="T18" fmla="*/ 527 w 676"/>
                <a:gd name="T19" fmla="*/ 9 h 677"/>
                <a:gd name="T20" fmla="*/ 548 w 676"/>
                <a:gd name="T21" fmla="*/ 3 h 677"/>
                <a:gd name="T22" fmla="*/ 568 w 676"/>
                <a:gd name="T23" fmla="*/ 2 h 677"/>
                <a:gd name="T24" fmla="*/ 587 w 676"/>
                <a:gd name="T25" fmla="*/ 5 h 677"/>
                <a:gd name="T26" fmla="*/ 606 w 676"/>
                <a:gd name="T27" fmla="*/ 11 h 677"/>
                <a:gd name="T28" fmla="*/ 624 w 676"/>
                <a:gd name="T29" fmla="*/ 21 h 677"/>
                <a:gd name="T30" fmla="*/ 639 w 676"/>
                <a:gd name="T31" fmla="*/ 34 h 677"/>
                <a:gd name="T32" fmla="*/ 652 w 676"/>
                <a:gd name="T33" fmla="*/ 49 h 677"/>
                <a:gd name="T34" fmla="*/ 663 w 676"/>
                <a:gd name="T35" fmla="*/ 66 h 677"/>
                <a:gd name="T36" fmla="*/ 670 w 676"/>
                <a:gd name="T37" fmla="*/ 84 h 677"/>
                <a:gd name="T38" fmla="*/ 673 w 676"/>
                <a:gd name="T39" fmla="*/ 104 h 677"/>
                <a:gd name="T40" fmla="*/ 673 w 676"/>
                <a:gd name="T41" fmla="*/ 124 h 677"/>
                <a:gd name="T42" fmla="*/ 667 w 676"/>
                <a:gd name="T43" fmla="*/ 145 h 677"/>
                <a:gd name="T44" fmla="*/ 657 w 676"/>
                <a:gd name="T45" fmla="*/ 165 h 677"/>
                <a:gd name="T46" fmla="*/ 641 w 676"/>
                <a:gd name="T47" fmla="*/ 184 h 677"/>
                <a:gd name="T48" fmla="*/ 638 w 676"/>
                <a:gd name="T49" fmla="*/ 188 h 677"/>
                <a:gd name="T50" fmla="*/ 582 w 676"/>
                <a:gd name="T51" fmla="*/ 237 h 677"/>
                <a:gd name="T52" fmla="*/ 676 w 676"/>
                <a:gd name="T53" fmla="*/ 547 h 677"/>
                <a:gd name="T54" fmla="*/ 576 w 676"/>
                <a:gd name="T55" fmla="*/ 648 h 677"/>
                <a:gd name="T56" fmla="*/ 434 w 676"/>
                <a:gd name="T57" fmla="*/ 364 h 677"/>
                <a:gd name="T58" fmla="*/ 266 w 676"/>
                <a:gd name="T59" fmla="*/ 509 h 677"/>
                <a:gd name="T60" fmla="*/ 312 w 676"/>
                <a:gd name="T61" fmla="*/ 598 h 677"/>
                <a:gd name="T62" fmla="*/ 234 w 676"/>
                <a:gd name="T63" fmla="*/ 677 h 677"/>
                <a:gd name="T64" fmla="*/ 156 w 676"/>
                <a:gd name="T65" fmla="*/ 522 h 677"/>
                <a:gd name="T66" fmla="*/ 0 w 676"/>
                <a:gd name="T67" fmla="*/ 444 h 677"/>
                <a:gd name="T68" fmla="*/ 78 w 676"/>
                <a:gd name="T69" fmla="*/ 365 h 677"/>
                <a:gd name="T70" fmla="*/ 169 w 676"/>
                <a:gd name="T71" fmla="*/ 410 h 677"/>
                <a:gd name="T72" fmla="*/ 313 w 676"/>
                <a:gd name="T73" fmla="*/ 243 h 677"/>
                <a:gd name="T74" fmla="*/ 30 w 676"/>
                <a:gd name="T75" fmla="*/ 99 h 677"/>
                <a:gd name="T76" fmla="*/ 130 w 676"/>
                <a:gd name="T77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6" h="677">
                  <a:moveTo>
                    <a:pt x="130" y="0"/>
                  </a:moveTo>
                  <a:lnTo>
                    <a:pt x="440" y="94"/>
                  </a:lnTo>
                  <a:lnTo>
                    <a:pt x="446" y="87"/>
                  </a:lnTo>
                  <a:lnTo>
                    <a:pt x="452" y="80"/>
                  </a:lnTo>
                  <a:lnTo>
                    <a:pt x="459" y="72"/>
                  </a:lnTo>
                  <a:lnTo>
                    <a:pt x="467" y="63"/>
                  </a:lnTo>
                  <a:lnTo>
                    <a:pt x="477" y="51"/>
                  </a:lnTo>
                  <a:lnTo>
                    <a:pt x="489" y="37"/>
                  </a:lnTo>
                  <a:lnTo>
                    <a:pt x="508" y="21"/>
                  </a:lnTo>
                  <a:lnTo>
                    <a:pt x="527" y="9"/>
                  </a:lnTo>
                  <a:lnTo>
                    <a:pt x="548" y="3"/>
                  </a:lnTo>
                  <a:lnTo>
                    <a:pt x="568" y="2"/>
                  </a:lnTo>
                  <a:lnTo>
                    <a:pt x="587" y="5"/>
                  </a:lnTo>
                  <a:lnTo>
                    <a:pt x="606" y="11"/>
                  </a:lnTo>
                  <a:lnTo>
                    <a:pt x="624" y="21"/>
                  </a:lnTo>
                  <a:lnTo>
                    <a:pt x="639" y="34"/>
                  </a:lnTo>
                  <a:lnTo>
                    <a:pt x="652" y="49"/>
                  </a:lnTo>
                  <a:lnTo>
                    <a:pt x="663" y="66"/>
                  </a:lnTo>
                  <a:lnTo>
                    <a:pt x="670" y="84"/>
                  </a:lnTo>
                  <a:lnTo>
                    <a:pt x="673" y="104"/>
                  </a:lnTo>
                  <a:lnTo>
                    <a:pt x="673" y="124"/>
                  </a:lnTo>
                  <a:lnTo>
                    <a:pt x="667" y="145"/>
                  </a:lnTo>
                  <a:lnTo>
                    <a:pt x="657" y="165"/>
                  </a:lnTo>
                  <a:lnTo>
                    <a:pt x="641" y="184"/>
                  </a:lnTo>
                  <a:lnTo>
                    <a:pt x="638" y="188"/>
                  </a:lnTo>
                  <a:lnTo>
                    <a:pt x="582" y="237"/>
                  </a:lnTo>
                  <a:lnTo>
                    <a:pt x="676" y="547"/>
                  </a:lnTo>
                  <a:lnTo>
                    <a:pt x="576" y="648"/>
                  </a:lnTo>
                  <a:lnTo>
                    <a:pt x="434" y="364"/>
                  </a:lnTo>
                  <a:lnTo>
                    <a:pt x="266" y="509"/>
                  </a:lnTo>
                  <a:lnTo>
                    <a:pt x="312" y="598"/>
                  </a:lnTo>
                  <a:lnTo>
                    <a:pt x="234" y="677"/>
                  </a:lnTo>
                  <a:lnTo>
                    <a:pt x="156" y="522"/>
                  </a:lnTo>
                  <a:lnTo>
                    <a:pt x="0" y="444"/>
                  </a:lnTo>
                  <a:lnTo>
                    <a:pt x="78" y="365"/>
                  </a:lnTo>
                  <a:lnTo>
                    <a:pt x="169" y="410"/>
                  </a:lnTo>
                  <a:lnTo>
                    <a:pt x="313" y="243"/>
                  </a:lnTo>
                  <a:lnTo>
                    <a:pt x="30" y="99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2525713" y="4308475"/>
              <a:ext cx="582612" cy="403225"/>
            </a:xfrm>
            <a:custGeom>
              <a:avLst/>
              <a:gdLst>
                <a:gd name="T0" fmla="*/ 1832 w 3300"/>
                <a:gd name="T1" fmla="*/ 1449 h 2287"/>
                <a:gd name="T2" fmla="*/ 1779 w 3300"/>
                <a:gd name="T3" fmla="*/ 1502 h 2287"/>
                <a:gd name="T4" fmla="*/ 1770 w 3300"/>
                <a:gd name="T5" fmla="*/ 1579 h 2287"/>
                <a:gd name="T6" fmla="*/ 1810 w 3300"/>
                <a:gd name="T7" fmla="*/ 1643 h 2287"/>
                <a:gd name="T8" fmla="*/ 1882 w 3300"/>
                <a:gd name="T9" fmla="*/ 1668 h 2287"/>
                <a:gd name="T10" fmla="*/ 2464 w 3300"/>
                <a:gd name="T11" fmla="*/ 1656 h 2287"/>
                <a:gd name="T12" fmla="*/ 2517 w 3300"/>
                <a:gd name="T13" fmla="*/ 1603 h 2287"/>
                <a:gd name="T14" fmla="*/ 2525 w 3300"/>
                <a:gd name="T15" fmla="*/ 1527 h 2287"/>
                <a:gd name="T16" fmla="*/ 2485 w 3300"/>
                <a:gd name="T17" fmla="*/ 1462 h 2287"/>
                <a:gd name="T18" fmla="*/ 2413 w 3300"/>
                <a:gd name="T19" fmla="*/ 1437 h 2287"/>
                <a:gd name="T20" fmla="*/ 1856 w 3300"/>
                <a:gd name="T21" fmla="*/ 1030 h 2287"/>
                <a:gd name="T22" fmla="*/ 1792 w 3300"/>
                <a:gd name="T23" fmla="*/ 1071 h 2287"/>
                <a:gd name="T24" fmla="*/ 1767 w 3300"/>
                <a:gd name="T25" fmla="*/ 1143 h 2287"/>
                <a:gd name="T26" fmla="*/ 1792 w 3300"/>
                <a:gd name="T27" fmla="*/ 1215 h 2287"/>
                <a:gd name="T28" fmla="*/ 1856 w 3300"/>
                <a:gd name="T29" fmla="*/ 1255 h 2287"/>
                <a:gd name="T30" fmla="*/ 2363 w 3300"/>
                <a:gd name="T31" fmla="*/ 1255 h 2287"/>
                <a:gd name="T32" fmla="*/ 2426 w 3300"/>
                <a:gd name="T33" fmla="*/ 1215 h 2287"/>
                <a:gd name="T34" fmla="*/ 2452 w 3300"/>
                <a:gd name="T35" fmla="*/ 1143 h 2287"/>
                <a:gd name="T36" fmla="*/ 2426 w 3300"/>
                <a:gd name="T37" fmla="*/ 1071 h 2287"/>
                <a:gd name="T38" fmla="*/ 2363 w 3300"/>
                <a:gd name="T39" fmla="*/ 1030 h 2287"/>
                <a:gd name="T40" fmla="*/ 1882 w 3300"/>
                <a:gd name="T41" fmla="*/ 619 h 2287"/>
                <a:gd name="T42" fmla="*/ 1810 w 3300"/>
                <a:gd name="T43" fmla="*/ 644 h 2287"/>
                <a:gd name="T44" fmla="*/ 1770 w 3300"/>
                <a:gd name="T45" fmla="*/ 707 h 2287"/>
                <a:gd name="T46" fmla="*/ 1779 w 3300"/>
                <a:gd name="T47" fmla="*/ 784 h 2287"/>
                <a:gd name="T48" fmla="*/ 1832 w 3300"/>
                <a:gd name="T49" fmla="*/ 838 h 2287"/>
                <a:gd name="T50" fmla="*/ 2413 w 3300"/>
                <a:gd name="T51" fmla="*/ 850 h 2287"/>
                <a:gd name="T52" fmla="*/ 2485 w 3300"/>
                <a:gd name="T53" fmla="*/ 824 h 2287"/>
                <a:gd name="T54" fmla="*/ 2525 w 3300"/>
                <a:gd name="T55" fmla="*/ 760 h 2287"/>
                <a:gd name="T56" fmla="*/ 2517 w 3300"/>
                <a:gd name="T57" fmla="*/ 683 h 2287"/>
                <a:gd name="T58" fmla="*/ 2464 w 3300"/>
                <a:gd name="T59" fmla="*/ 630 h 2287"/>
                <a:gd name="T60" fmla="*/ 1882 w 3300"/>
                <a:gd name="T61" fmla="*/ 619 h 2287"/>
                <a:gd name="T62" fmla="*/ 1328 w 3300"/>
                <a:gd name="T63" fmla="*/ 2056 h 2287"/>
                <a:gd name="T64" fmla="*/ 115 w 3300"/>
                <a:gd name="T65" fmla="*/ 0 h 2287"/>
                <a:gd name="T66" fmla="*/ 3235 w 3300"/>
                <a:gd name="T67" fmla="*/ 11 h 2287"/>
                <a:gd name="T68" fmla="*/ 3288 w 3300"/>
                <a:gd name="T69" fmla="*/ 64 h 2287"/>
                <a:gd name="T70" fmla="*/ 3300 w 3300"/>
                <a:gd name="T71" fmla="*/ 680 h 2287"/>
                <a:gd name="T72" fmla="*/ 3275 w 3300"/>
                <a:gd name="T73" fmla="*/ 752 h 2287"/>
                <a:gd name="T74" fmla="*/ 3211 w 3300"/>
                <a:gd name="T75" fmla="*/ 792 h 2287"/>
                <a:gd name="T76" fmla="*/ 3093 w 3300"/>
                <a:gd name="T77" fmla="*/ 808 h 2287"/>
                <a:gd name="T78" fmla="*/ 2973 w 3300"/>
                <a:gd name="T79" fmla="*/ 868 h 2287"/>
                <a:gd name="T80" fmla="*/ 2886 w 3300"/>
                <a:gd name="T81" fmla="*/ 968 h 2287"/>
                <a:gd name="T82" fmla="*/ 2842 w 3300"/>
                <a:gd name="T83" fmla="*/ 1096 h 2287"/>
                <a:gd name="T84" fmla="*/ 2851 w 3300"/>
                <a:gd name="T85" fmla="*/ 1235 h 2287"/>
                <a:gd name="T86" fmla="*/ 2911 w 3300"/>
                <a:gd name="T87" fmla="*/ 1356 h 2287"/>
                <a:gd name="T88" fmla="*/ 3010 w 3300"/>
                <a:gd name="T89" fmla="*/ 1443 h 2287"/>
                <a:gd name="T90" fmla="*/ 3138 w 3300"/>
                <a:gd name="T91" fmla="*/ 1487 h 2287"/>
                <a:gd name="T92" fmla="*/ 3235 w 3300"/>
                <a:gd name="T93" fmla="*/ 1503 h 2287"/>
                <a:gd name="T94" fmla="*/ 3288 w 3300"/>
                <a:gd name="T95" fmla="*/ 1556 h 2287"/>
                <a:gd name="T96" fmla="*/ 3300 w 3300"/>
                <a:gd name="T97" fmla="*/ 2171 h 2287"/>
                <a:gd name="T98" fmla="*/ 3275 w 3300"/>
                <a:gd name="T99" fmla="*/ 2244 h 2287"/>
                <a:gd name="T100" fmla="*/ 3211 w 3300"/>
                <a:gd name="T101" fmla="*/ 2284 h 2287"/>
                <a:gd name="T102" fmla="*/ 89 w 3300"/>
                <a:gd name="T103" fmla="*/ 2284 h 2287"/>
                <a:gd name="T104" fmla="*/ 25 w 3300"/>
                <a:gd name="T105" fmla="*/ 2244 h 2287"/>
                <a:gd name="T106" fmla="*/ 0 w 3300"/>
                <a:gd name="T107" fmla="*/ 2171 h 2287"/>
                <a:gd name="T108" fmla="*/ 12 w 3300"/>
                <a:gd name="T109" fmla="*/ 64 h 2287"/>
                <a:gd name="T110" fmla="*/ 64 w 3300"/>
                <a:gd name="T111" fmla="*/ 1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00" h="2287">
                  <a:moveTo>
                    <a:pt x="1882" y="1437"/>
                  </a:moveTo>
                  <a:lnTo>
                    <a:pt x="1856" y="1440"/>
                  </a:lnTo>
                  <a:lnTo>
                    <a:pt x="1832" y="1449"/>
                  </a:lnTo>
                  <a:lnTo>
                    <a:pt x="1810" y="1462"/>
                  </a:lnTo>
                  <a:lnTo>
                    <a:pt x="1792" y="1480"/>
                  </a:lnTo>
                  <a:lnTo>
                    <a:pt x="1779" y="1502"/>
                  </a:lnTo>
                  <a:lnTo>
                    <a:pt x="1770" y="1527"/>
                  </a:lnTo>
                  <a:lnTo>
                    <a:pt x="1767" y="1553"/>
                  </a:lnTo>
                  <a:lnTo>
                    <a:pt x="1770" y="1579"/>
                  </a:lnTo>
                  <a:lnTo>
                    <a:pt x="1779" y="1603"/>
                  </a:lnTo>
                  <a:lnTo>
                    <a:pt x="1792" y="1625"/>
                  </a:lnTo>
                  <a:lnTo>
                    <a:pt x="1810" y="1643"/>
                  </a:lnTo>
                  <a:lnTo>
                    <a:pt x="1832" y="1656"/>
                  </a:lnTo>
                  <a:lnTo>
                    <a:pt x="1856" y="1665"/>
                  </a:lnTo>
                  <a:lnTo>
                    <a:pt x="1882" y="1668"/>
                  </a:lnTo>
                  <a:lnTo>
                    <a:pt x="2413" y="1668"/>
                  </a:lnTo>
                  <a:lnTo>
                    <a:pt x="2440" y="1665"/>
                  </a:lnTo>
                  <a:lnTo>
                    <a:pt x="2464" y="1656"/>
                  </a:lnTo>
                  <a:lnTo>
                    <a:pt x="2485" y="1643"/>
                  </a:lnTo>
                  <a:lnTo>
                    <a:pt x="2503" y="1625"/>
                  </a:lnTo>
                  <a:lnTo>
                    <a:pt x="2517" y="1603"/>
                  </a:lnTo>
                  <a:lnTo>
                    <a:pt x="2525" y="1579"/>
                  </a:lnTo>
                  <a:lnTo>
                    <a:pt x="2528" y="1553"/>
                  </a:lnTo>
                  <a:lnTo>
                    <a:pt x="2525" y="1527"/>
                  </a:lnTo>
                  <a:lnTo>
                    <a:pt x="2517" y="1502"/>
                  </a:lnTo>
                  <a:lnTo>
                    <a:pt x="2503" y="1480"/>
                  </a:lnTo>
                  <a:lnTo>
                    <a:pt x="2485" y="1462"/>
                  </a:lnTo>
                  <a:lnTo>
                    <a:pt x="2464" y="1449"/>
                  </a:lnTo>
                  <a:lnTo>
                    <a:pt x="2440" y="1440"/>
                  </a:lnTo>
                  <a:lnTo>
                    <a:pt x="2413" y="1437"/>
                  </a:lnTo>
                  <a:lnTo>
                    <a:pt x="1882" y="1437"/>
                  </a:lnTo>
                  <a:close/>
                  <a:moveTo>
                    <a:pt x="1882" y="1027"/>
                  </a:moveTo>
                  <a:lnTo>
                    <a:pt x="1856" y="1030"/>
                  </a:lnTo>
                  <a:lnTo>
                    <a:pt x="1832" y="1040"/>
                  </a:lnTo>
                  <a:lnTo>
                    <a:pt x="1810" y="1054"/>
                  </a:lnTo>
                  <a:lnTo>
                    <a:pt x="1792" y="1071"/>
                  </a:lnTo>
                  <a:lnTo>
                    <a:pt x="1779" y="1093"/>
                  </a:lnTo>
                  <a:lnTo>
                    <a:pt x="1770" y="1117"/>
                  </a:lnTo>
                  <a:lnTo>
                    <a:pt x="1767" y="1143"/>
                  </a:lnTo>
                  <a:lnTo>
                    <a:pt x="1770" y="1170"/>
                  </a:lnTo>
                  <a:lnTo>
                    <a:pt x="1779" y="1194"/>
                  </a:lnTo>
                  <a:lnTo>
                    <a:pt x="1792" y="1215"/>
                  </a:lnTo>
                  <a:lnTo>
                    <a:pt x="1810" y="1233"/>
                  </a:lnTo>
                  <a:lnTo>
                    <a:pt x="1832" y="1246"/>
                  </a:lnTo>
                  <a:lnTo>
                    <a:pt x="1856" y="1255"/>
                  </a:lnTo>
                  <a:lnTo>
                    <a:pt x="1882" y="1258"/>
                  </a:lnTo>
                  <a:lnTo>
                    <a:pt x="2337" y="1258"/>
                  </a:lnTo>
                  <a:lnTo>
                    <a:pt x="2363" y="1255"/>
                  </a:lnTo>
                  <a:lnTo>
                    <a:pt x="2387" y="1246"/>
                  </a:lnTo>
                  <a:lnTo>
                    <a:pt x="2409" y="1233"/>
                  </a:lnTo>
                  <a:lnTo>
                    <a:pt x="2426" y="1215"/>
                  </a:lnTo>
                  <a:lnTo>
                    <a:pt x="2440" y="1194"/>
                  </a:lnTo>
                  <a:lnTo>
                    <a:pt x="2449" y="1170"/>
                  </a:lnTo>
                  <a:lnTo>
                    <a:pt x="2452" y="1143"/>
                  </a:lnTo>
                  <a:lnTo>
                    <a:pt x="2449" y="1117"/>
                  </a:lnTo>
                  <a:lnTo>
                    <a:pt x="2440" y="1093"/>
                  </a:lnTo>
                  <a:lnTo>
                    <a:pt x="2426" y="1071"/>
                  </a:lnTo>
                  <a:lnTo>
                    <a:pt x="2409" y="1054"/>
                  </a:lnTo>
                  <a:lnTo>
                    <a:pt x="2387" y="1040"/>
                  </a:lnTo>
                  <a:lnTo>
                    <a:pt x="2363" y="1030"/>
                  </a:lnTo>
                  <a:lnTo>
                    <a:pt x="2337" y="1027"/>
                  </a:lnTo>
                  <a:lnTo>
                    <a:pt x="1882" y="1027"/>
                  </a:lnTo>
                  <a:close/>
                  <a:moveTo>
                    <a:pt x="1882" y="619"/>
                  </a:moveTo>
                  <a:lnTo>
                    <a:pt x="1856" y="622"/>
                  </a:lnTo>
                  <a:lnTo>
                    <a:pt x="1832" y="630"/>
                  </a:lnTo>
                  <a:lnTo>
                    <a:pt x="1810" y="644"/>
                  </a:lnTo>
                  <a:lnTo>
                    <a:pt x="1792" y="662"/>
                  </a:lnTo>
                  <a:lnTo>
                    <a:pt x="1779" y="683"/>
                  </a:lnTo>
                  <a:lnTo>
                    <a:pt x="1770" y="707"/>
                  </a:lnTo>
                  <a:lnTo>
                    <a:pt x="1767" y="734"/>
                  </a:lnTo>
                  <a:lnTo>
                    <a:pt x="1770" y="760"/>
                  </a:lnTo>
                  <a:lnTo>
                    <a:pt x="1779" y="784"/>
                  </a:lnTo>
                  <a:lnTo>
                    <a:pt x="1792" y="806"/>
                  </a:lnTo>
                  <a:lnTo>
                    <a:pt x="1810" y="824"/>
                  </a:lnTo>
                  <a:lnTo>
                    <a:pt x="1832" y="838"/>
                  </a:lnTo>
                  <a:lnTo>
                    <a:pt x="1856" y="846"/>
                  </a:lnTo>
                  <a:lnTo>
                    <a:pt x="1882" y="850"/>
                  </a:lnTo>
                  <a:lnTo>
                    <a:pt x="2413" y="850"/>
                  </a:lnTo>
                  <a:lnTo>
                    <a:pt x="2440" y="846"/>
                  </a:lnTo>
                  <a:lnTo>
                    <a:pt x="2464" y="838"/>
                  </a:lnTo>
                  <a:lnTo>
                    <a:pt x="2485" y="824"/>
                  </a:lnTo>
                  <a:lnTo>
                    <a:pt x="2503" y="806"/>
                  </a:lnTo>
                  <a:lnTo>
                    <a:pt x="2517" y="784"/>
                  </a:lnTo>
                  <a:lnTo>
                    <a:pt x="2525" y="760"/>
                  </a:lnTo>
                  <a:lnTo>
                    <a:pt x="2528" y="734"/>
                  </a:lnTo>
                  <a:lnTo>
                    <a:pt x="2525" y="707"/>
                  </a:lnTo>
                  <a:lnTo>
                    <a:pt x="2517" y="683"/>
                  </a:lnTo>
                  <a:lnTo>
                    <a:pt x="2503" y="662"/>
                  </a:lnTo>
                  <a:lnTo>
                    <a:pt x="2485" y="644"/>
                  </a:lnTo>
                  <a:lnTo>
                    <a:pt x="2464" y="630"/>
                  </a:lnTo>
                  <a:lnTo>
                    <a:pt x="2440" y="622"/>
                  </a:lnTo>
                  <a:lnTo>
                    <a:pt x="2413" y="619"/>
                  </a:lnTo>
                  <a:lnTo>
                    <a:pt x="1882" y="619"/>
                  </a:lnTo>
                  <a:close/>
                  <a:moveTo>
                    <a:pt x="230" y="230"/>
                  </a:moveTo>
                  <a:lnTo>
                    <a:pt x="230" y="2056"/>
                  </a:lnTo>
                  <a:lnTo>
                    <a:pt x="1328" y="2056"/>
                  </a:lnTo>
                  <a:lnTo>
                    <a:pt x="1328" y="230"/>
                  </a:lnTo>
                  <a:lnTo>
                    <a:pt x="230" y="230"/>
                  </a:lnTo>
                  <a:close/>
                  <a:moveTo>
                    <a:pt x="115" y="0"/>
                  </a:moveTo>
                  <a:lnTo>
                    <a:pt x="3185" y="0"/>
                  </a:lnTo>
                  <a:lnTo>
                    <a:pt x="3211" y="3"/>
                  </a:lnTo>
                  <a:lnTo>
                    <a:pt x="3235" y="11"/>
                  </a:lnTo>
                  <a:lnTo>
                    <a:pt x="3257" y="25"/>
                  </a:lnTo>
                  <a:lnTo>
                    <a:pt x="3275" y="43"/>
                  </a:lnTo>
                  <a:lnTo>
                    <a:pt x="3288" y="64"/>
                  </a:lnTo>
                  <a:lnTo>
                    <a:pt x="3297" y="88"/>
                  </a:lnTo>
                  <a:lnTo>
                    <a:pt x="3300" y="116"/>
                  </a:lnTo>
                  <a:lnTo>
                    <a:pt x="3300" y="680"/>
                  </a:lnTo>
                  <a:lnTo>
                    <a:pt x="3297" y="706"/>
                  </a:lnTo>
                  <a:lnTo>
                    <a:pt x="3288" y="731"/>
                  </a:lnTo>
                  <a:lnTo>
                    <a:pt x="3275" y="752"/>
                  </a:lnTo>
                  <a:lnTo>
                    <a:pt x="3257" y="770"/>
                  </a:lnTo>
                  <a:lnTo>
                    <a:pt x="3235" y="783"/>
                  </a:lnTo>
                  <a:lnTo>
                    <a:pt x="3211" y="792"/>
                  </a:lnTo>
                  <a:lnTo>
                    <a:pt x="3185" y="795"/>
                  </a:lnTo>
                  <a:lnTo>
                    <a:pt x="3138" y="798"/>
                  </a:lnTo>
                  <a:lnTo>
                    <a:pt x="3093" y="808"/>
                  </a:lnTo>
                  <a:lnTo>
                    <a:pt x="3050" y="823"/>
                  </a:lnTo>
                  <a:lnTo>
                    <a:pt x="3010" y="843"/>
                  </a:lnTo>
                  <a:lnTo>
                    <a:pt x="2973" y="868"/>
                  </a:lnTo>
                  <a:lnTo>
                    <a:pt x="2940" y="898"/>
                  </a:lnTo>
                  <a:lnTo>
                    <a:pt x="2911" y="931"/>
                  </a:lnTo>
                  <a:lnTo>
                    <a:pt x="2886" y="968"/>
                  </a:lnTo>
                  <a:lnTo>
                    <a:pt x="2866" y="1008"/>
                  </a:lnTo>
                  <a:lnTo>
                    <a:pt x="2851" y="1051"/>
                  </a:lnTo>
                  <a:lnTo>
                    <a:pt x="2842" y="1096"/>
                  </a:lnTo>
                  <a:lnTo>
                    <a:pt x="2839" y="1143"/>
                  </a:lnTo>
                  <a:lnTo>
                    <a:pt x="2842" y="1190"/>
                  </a:lnTo>
                  <a:lnTo>
                    <a:pt x="2851" y="1235"/>
                  </a:lnTo>
                  <a:lnTo>
                    <a:pt x="2866" y="1279"/>
                  </a:lnTo>
                  <a:lnTo>
                    <a:pt x="2886" y="1319"/>
                  </a:lnTo>
                  <a:lnTo>
                    <a:pt x="2911" y="1356"/>
                  </a:lnTo>
                  <a:lnTo>
                    <a:pt x="2940" y="1389"/>
                  </a:lnTo>
                  <a:lnTo>
                    <a:pt x="2973" y="1418"/>
                  </a:lnTo>
                  <a:lnTo>
                    <a:pt x="3010" y="1443"/>
                  </a:lnTo>
                  <a:lnTo>
                    <a:pt x="3050" y="1463"/>
                  </a:lnTo>
                  <a:lnTo>
                    <a:pt x="3093" y="1478"/>
                  </a:lnTo>
                  <a:lnTo>
                    <a:pt x="3138" y="1487"/>
                  </a:lnTo>
                  <a:lnTo>
                    <a:pt x="3185" y="1490"/>
                  </a:lnTo>
                  <a:lnTo>
                    <a:pt x="3211" y="1494"/>
                  </a:lnTo>
                  <a:lnTo>
                    <a:pt x="3235" y="1503"/>
                  </a:lnTo>
                  <a:lnTo>
                    <a:pt x="3257" y="1517"/>
                  </a:lnTo>
                  <a:lnTo>
                    <a:pt x="3275" y="1535"/>
                  </a:lnTo>
                  <a:lnTo>
                    <a:pt x="3288" y="1556"/>
                  </a:lnTo>
                  <a:lnTo>
                    <a:pt x="3297" y="1580"/>
                  </a:lnTo>
                  <a:lnTo>
                    <a:pt x="3300" y="1606"/>
                  </a:lnTo>
                  <a:lnTo>
                    <a:pt x="3300" y="2171"/>
                  </a:lnTo>
                  <a:lnTo>
                    <a:pt x="3297" y="2198"/>
                  </a:lnTo>
                  <a:lnTo>
                    <a:pt x="3288" y="2223"/>
                  </a:lnTo>
                  <a:lnTo>
                    <a:pt x="3275" y="2244"/>
                  </a:lnTo>
                  <a:lnTo>
                    <a:pt x="3257" y="2262"/>
                  </a:lnTo>
                  <a:lnTo>
                    <a:pt x="3235" y="2275"/>
                  </a:lnTo>
                  <a:lnTo>
                    <a:pt x="3211" y="2284"/>
                  </a:lnTo>
                  <a:lnTo>
                    <a:pt x="3185" y="2287"/>
                  </a:lnTo>
                  <a:lnTo>
                    <a:pt x="115" y="2287"/>
                  </a:lnTo>
                  <a:lnTo>
                    <a:pt x="89" y="2284"/>
                  </a:lnTo>
                  <a:lnTo>
                    <a:pt x="64" y="2275"/>
                  </a:lnTo>
                  <a:lnTo>
                    <a:pt x="43" y="2262"/>
                  </a:lnTo>
                  <a:lnTo>
                    <a:pt x="25" y="2244"/>
                  </a:lnTo>
                  <a:lnTo>
                    <a:pt x="12" y="2223"/>
                  </a:lnTo>
                  <a:lnTo>
                    <a:pt x="3" y="2198"/>
                  </a:lnTo>
                  <a:lnTo>
                    <a:pt x="0" y="2171"/>
                  </a:lnTo>
                  <a:lnTo>
                    <a:pt x="0" y="116"/>
                  </a:lnTo>
                  <a:lnTo>
                    <a:pt x="3" y="88"/>
                  </a:lnTo>
                  <a:lnTo>
                    <a:pt x="12" y="64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4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7203309" y="4322763"/>
            <a:ext cx="582613" cy="373063"/>
            <a:chOff x="7235825" y="4322763"/>
            <a:chExt cx="582613" cy="373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" name="Freeform 42"/>
            <p:cNvSpPr>
              <a:spLocks/>
            </p:cNvSpPr>
            <p:nvPr/>
          </p:nvSpPr>
          <p:spPr bwMode="auto">
            <a:xfrm>
              <a:off x="7235825" y="4322763"/>
              <a:ext cx="185738" cy="373063"/>
            </a:xfrm>
            <a:custGeom>
              <a:avLst/>
              <a:gdLst>
                <a:gd name="T0" fmla="*/ 1006 w 1049"/>
                <a:gd name="T1" fmla="*/ 0 h 2113"/>
                <a:gd name="T2" fmla="*/ 1031 w 1049"/>
                <a:gd name="T3" fmla="*/ 9 h 2113"/>
                <a:gd name="T4" fmla="*/ 1047 w 1049"/>
                <a:gd name="T5" fmla="*/ 30 h 2113"/>
                <a:gd name="T6" fmla="*/ 1049 w 1049"/>
                <a:gd name="T7" fmla="*/ 2070 h 2113"/>
                <a:gd name="T8" fmla="*/ 1041 w 1049"/>
                <a:gd name="T9" fmla="*/ 2096 h 2113"/>
                <a:gd name="T10" fmla="*/ 1019 w 1049"/>
                <a:gd name="T11" fmla="*/ 2111 h 2113"/>
                <a:gd name="T12" fmla="*/ 130 w 1049"/>
                <a:gd name="T13" fmla="*/ 2113 h 2113"/>
                <a:gd name="T14" fmla="*/ 80 w 1049"/>
                <a:gd name="T15" fmla="*/ 2103 h 2113"/>
                <a:gd name="T16" fmla="*/ 38 w 1049"/>
                <a:gd name="T17" fmla="*/ 2075 h 2113"/>
                <a:gd name="T18" fmla="*/ 10 w 1049"/>
                <a:gd name="T19" fmla="*/ 2034 h 2113"/>
                <a:gd name="T20" fmla="*/ 0 w 1049"/>
                <a:gd name="T21" fmla="*/ 1982 h 2113"/>
                <a:gd name="T22" fmla="*/ 3 w 1049"/>
                <a:gd name="T23" fmla="*/ 1456 h 2113"/>
                <a:gd name="T24" fmla="*/ 23 w 1049"/>
                <a:gd name="T25" fmla="*/ 1409 h 2113"/>
                <a:gd name="T26" fmla="*/ 58 w 1049"/>
                <a:gd name="T27" fmla="*/ 1375 h 2113"/>
                <a:gd name="T28" fmla="*/ 106 w 1049"/>
                <a:gd name="T29" fmla="*/ 1355 h 2113"/>
                <a:gd name="T30" fmla="*/ 175 w 1049"/>
                <a:gd name="T31" fmla="*/ 1349 h 2113"/>
                <a:gd name="T32" fmla="*/ 255 w 1049"/>
                <a:gd name="T33" fmla="*/ 1324 h 2113"/>
                <a:gd name="T34" fmla="*/ 324 w 1049"/>
                <a:gd name="T35" fmla="*/ 1279 h 2113"/>
                <a:gd name="T36" fmla="*/ 378 w 1049"/>
                <a:gd name="T37" fmla="*/ 1218 h 2113"/>
                <a:gd name="T38" fmla="*/ 412 w 1049"/>
                <a:gd name="T39" fmla="*/ 1142 h 2113"/>
                <a:gd name="T40" fmla="*/ 425 w 1049"/>
                <a:gd name="T41" fmla="*/ 1057 h 2113"/>
                <a:gd name="T42" fmla="*/ 412 w 1049"/>
                <a:gd name="T43" fmla="*/ 972 h 2113"/>
                <a:gd name="T44" fmla="*/ 378 w 1049"/>
                <a:gd name="T45" fmla="*/ 896 h 2113"/>
                <a:gd name="T46" fmla="*/ 324 w 1049"/>
                <a:gd name="T47" fmla="*/ 834 h 2113"/>
                <a:gd name="T48" fmla="*/ 255 w 1049"/>
                <a:gd name="T49" fmla="*/ 789 h 2113"/>
                <a:gd name="T50" fmla="*/ 175 w 1049"/>
                <a:gd name="T51" fmla="*/ 765 h 2113"/>
                <a:gd name="T52" fmla="*/ 106 w 1049"/>
                <a:gd name="T53" fmla="*/ 759 h 2113"/>
                <a:gd name="T54" fmla="*/ 58 w 1049"/>
                <a:gd name="T55" fmla="*/ 739 h 2113"/>
                <a:gd name="T56" fmla="*/ 23 w 1049"/>
                <a:gd name="T57" fmla="*/ 704 h 2113"/>
                <a:gd name="T58" fmla="*/ 3 w 1049"/>
                <a:gd name="T59" fmla="*/ 657 h 2113"/>
                <a:gd name="T60" fmla="*/ 0 w 1049"/>
                <a:gd name="T61" fmla="*/ 132 h 2113"/>
                <a:gd name="T62" fmla="*/ 10 w 1049"/>
                <a:gd name="T63" fmla="*/ 80 h 2113"/>
                <a:gd name="T64" fmla="*/ 38 w 1049"/>
                <a:gd name="T65" fmla="*/ 39 h 2113"/>
                <a:gd name="T66" fmla="*/ 80 w 1049"/>
                <a:gd name="T67" fmla="*/ 11 h 2113"/>
                <a:gd name="T68" fmla="*/ 130 w 1049"/>
                <a:gd name="T69" fmla="*/ 0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9" h="2113">
                  <a:moveTo>
                    <a:pt x="130" y="0"/>
                  </a:moveTo>
                  <a:lnTo>
                    <a:pt x="1006" y="0"/>
                  </a:lnTo>
                  <a:lnTo>
                    <a:pt x="1019" y="3"/>
                  </a:lnTo>
                  <a:lnTo>
                    <a:pt x="1031" y="9"/>
                  </a:lnTo>
                  <a:lnTo>
                    <a:pt x="1041" y="18"/>
                  </a:lnTo>
                  <a:lnTo>
                    <a:pt x="1047" y="30"/>
                  </a:lnTo>
                  <a:lnTo>
                    <a:pt x="1049" y="44"/>
                  </a:lnTo>
                  <a:lnTo>
                    <a:pt x="1049" y="2070"/>
                  </a:lnTo>
                  <a:lnTo>
                    <a:pt x="1047" y="2084"/>
                  </a:lnTo>
                  <a:lnTo>
                    <a:pt x="1041" y="2096"/>
                  </a:lnTo>
                  <a:lnTo>
                    <a:pt x="1031" y="2105"/>
                  </a:lnTo>
                  <a:lnTo>
                    <a:pt x="1019" y="2111"/>
                  </a:lnTo>
                  <a:lnTo>
                    <a:pt x="1006" y="2113"/>
                  </a:lnTo>
                  <a:lnTo>
                    <a:pt x="130" y="2113"/>
                  </a:lnTo>
                  <a:lnTo>
                    <a:pt x="104" y="2111"/>
                  </a:lnTo>
                  <a:lnTo>
                    <a:pt x="80" y="2103"/>
                  </a:lnTo>
                  <a:lnTo>
                    <a:pt x="57" y="2091"/>
                  </a:lnTo>
                  <a:lnTo>
                    <a:pt x="38" y="2075"/>
                  </a:lnTo>
                  <a:lnTo>
                    <a:pt x="22" y="2056"/>
                  </a:lnTo>
                  <a:lnTo>
                    <a:pt x="10" y="2034"/>
                  </a:lnTo>
                  <a:lnTo>
                    <a:pt x="3" y="2009"/>
                  </a:lnTo>
                  <a:lnTo>
                    <a:pt x="0" y="1982"/>
                  </a:lnTo>
                  <a:lnTo>
                    <a:pt x="0" y="1483"/>
                  </a:lnTo>
                  <a:lnTo>
                    <a:pt x="3" y="1456"/>
                  </a:lnTo>
                  <a:lnTo>
                    <a:pt x="10" y="1432"/>
                  </a:lnTo>
                  <a:lnTo>
                    <a:pt x="23" y="1409"/>
                  </a:lnTo>
                  <a:lnTo>
                    <a:pt x="39" y="1390"/>
                  </a:lnTo>
                  <a:lnTo>
                    <a:pt x="58" y="1375"/>
                  </a:lnTo>
                  <a:lnTo>
                    <a:pt x="81" y="1363"/>
                  </a:lnTo>
                  <a:lnTo>
                    <a:pt x="106" y="1355"/>
                  </a:lnTo>
                  <a:lnTo>
                    <a:pt x="132" y="1352"/>
                  </a:lnTo>
                  <a:lnTo>
                    <a:pt x="175" y="1349"/>
                  </a:lnTo>
                  <a:lnTo>
                    <a:pt x="217" y="1339"/>
                  </a:lnTo>
                  <a:lnTo>
                    <a:pt x="255" y="1324"/>
                  </a:lnTo>
                  <a:lnTo>
                    <a:pt x="291" y="1304"/>
                  </a:lnTo>
                  <a:lnTo>
                    <a:pt x="324" y="1279"/>
                  </a:lnTo>
                  <a:lnTo>
                    <a:pt x="353" y="1250"/>
                  </a:lnTo>
                  <a:lnTo>
                    <a:pt x="378" y="1218"/>
                  </a:lnTo>
                  <a:lnTo>
                    <a:pt x="397" y="1181"/>
                  </a:lnTo>
                  <a:lnTo>
                    <a:pt x="412" y="1142"/>
                  </a:lnTo>
                  <a:lnTo>
                    <a:pt x="421" y="1100"/>
                  </a:lnTo>
                  <a:lnTo>
                    <a:pt x="425" y="1057"/>
                  </a:lnTo>
                  <a:lnTo>
                    <a:pt x="421" y="1014"/>
                  </a:lnTo>
                  <a:lnTo>
                    <a:pt x="412" y="972"/>
                  </a:lnTo>
                  <a:lnTo>
                    <a:pt x="397" y="933"/>
                  </a:lnTo>
                  <a:lnTo>
                    <a:pt x="378" y="896"/>
                  </a:lnTo>
                  <a:lnTo>
                    <a:pt x="353" y="863"/>
                  </a:lnTo>
                  <a:lnTo>
                    <a:pt x="324" y="834"/>
                  </a:lnTo>
                  <a:lnTo>
                    <a:pt x="291" y="810"/>
                  </a:lnTo>
                  <a:lnTo>
                    <a:pt x="255" y="789"/>
                  </a:lnTo>
                  <a:lnTo>
                    <a:pt x="217" y="774"/>
                  </a:lnTo>
                  <a:lnTo>
                    <a:pt x="175" y="765"/>
                  </a:lnTo>
                  <a:lnTo>
                    <a:pt x="132" y="761"/>
                  </a:lnTo>
                  <a:lnTo>
                    <a:pt x="106" y="759"/>
                  </a:lnTo>
                  <a:lnTo>
                    <a:pt x="81" y="751"/>
                  </a:lnTo>
                  <a:lnTo>
                    <a:pt x="58" y="739"/>
                  </a:lnTo>
                  <a:lnTo>
                    <a:pt x="39" y="723"/>
                  </a:lnTo>
                  <a:lnTo>
                    <a:pt x="23" y="704"/>
                  </a:lnTo>
                  <a:lnTo>
                    <a:pt x="10" y="682"/>
                  </a:lnTo>
                  <a:lnTo>
                    <a:pt x="3" y="657"/>
                  </a:lnTo>
                  <a:lnTo>
                    <a:pt x="0" y="630"/>
                  </a:lnTo>
                  <a:lnTo>
                    <a:pt x="0" y="132"/>
                  </a:lnTo>
                  <a:lnTo>
                    <a:pt x="3" y="104"/>
                  </a:lnTo>
                  <a:lnTo>
                    <a:pt x="10" y="80"/>
                  </a:lnTo>
                  <a:lnTo>
                    <a:pt x="22" y="58"/>
                  </a:lnTo>
                  <a:lnTo>
                    <a:pt x="38" y="39"/>
                  </a:lnTo>
                  <a:lnTo>
                    <a:pt x="57" y="23"/>
                  </a:lnTo>
                  <a:lnTo>
                    <a:pt x="80" y="11"/>
                  </a:lnTo>
                  <a:lnTo>
                    <a:pt x="104" y="3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3"/>
            <p:cNvSpPr>
              <a:spLocks noEditPoints="1"/>
            </p:cNvSpPr>
            <p:nvPr/>
          </p:nvSpPr>
          <p:spPr bwMode="auto">
            <a:xfrm>
              <a:off x="7466013" y="4322763"/>
              <a:ext cx="352425" cy="373063"/>
            </a:xfrm>
            <a:custGeom>
              <a:avLst/>
              <a:gdLst>
                <a:gd name="T0" fmla="*/ 384 w 1991"/>
                <a:gd name="T1" fmla="*/ 1176 h 2113"/>
                <a:gd name="T2" fmla="*/ 326 w 1991"/>
                <a:gd name="T3" fmla="*/ 1224 h 2113"/>
                <a:gd name="T4" fmla="*/ 303 w 1991"/>
                <a:gd name="T5" fmla="*/ 1297 h 2113"/>
                <a:gd name="T6" fmla="*/ 326 w 1991"/>
                <a:gd name="T7" fmla="*/ 1370 h 2113"/>
                <a:gd name="T8" fmla="*/ 384 w 1991"/>
                <a:gd name="T9" fmla="*/ 1417 h 2113"/>
                <a:gd name="T10" fmla="*/ 1246 w 1991"/>
                <a:gd name="T11" fmla="*/ 1427 h 2113"/>
                <a:gd name="T12" fmla="*/ 1319 w 1991"/>
                <a:gd name="T13" fmla="*/ 1405 h 2113"/>
                <a:gd name="T14" fmla="*/ 1366 w 1991"/>
                <a:gd name="T15" fmla="*/ 1348 h 2113"/>
                <a:gd name="T16" fmla="*/ 1374 w 1991"/>
                <a:gd name="T17" fmla="*/ 1271 h 2113"/>
                <a:gd name="T18" fmla="*/ 1338 w 1991"/>
                <a:gd name="T19" fmla="*/ 1205 h 2113"/>
                <a:gd name="T20" fmla="*/ 1272 w 1991"/>
                <a:gd name="T21" fmla="*/ 1168 h 2113"/>
                <a:gd name="T22" fmla="*/ 434 w 1991"/>
                <a:gd name="T23" fmla="*/ 687 h 2113"/>
                <a:gd name="T24" fmla="*/ 362 w 1991"/>
                <a:gd name="T25" fmla="*/ 709 h 2113"/>
                <a:gd name="T26" fmla="*/ 314 w 1991"/>
                <a:gd name="T27" fmla="*/ 766 h 2113"/>
                <a:gd name="T28" fmla="*/ 306 w 1991"/>
                <a:gd name="T29" fmla="*/ 843 h 2113"/>
                <a:gd name="T30" fmla="*/ 341 w 1991"/>
                <a:gd name="T31" fmla="*/ 909 h 2113"/>
                <a:gd name="T32" fmla="*/ 408 w 1991"/>
                <a:gd name="T33" fmla="*/ 945 h 2113"/>
                <a:gd name="T34" fmla="*/ 1272 w 1991"/>
                <a:gd name="T35" fmla="*/ 945 h 2113"/>
                <a:gd name="T36" fmla="*/ 1338 w 1991"/>
                <a:gd name="T37" fmla="*/ 909 h 2113"/>
                <a:gd name="T38" fmla="*/ 1374 w 1991"/>
                <a:gd name="T39" fmla="*/ 843 h 2113"/>
                <a:gd name="T40" fmla="*/ 1366 w 1991"/>
                <a:gd name="T41" fmla="*/ 766 h 2113"/>
                <a:gd name="T42" fmla="*/ 1319 w 1991"/>
                <a:gd name="T43" fmla="*/ 709 h 2113"/>
                <a:gd name="T44" fmla="*/ 1246 w 1991"/>
                <a:gd name="T45" fmla="*/ 687 h 2113"/>
                <a:gd name="T46" fmla="*/ 1861 w 1991"/>
                <a:gd name="T47" fmla="*/ 0 h 2113"/>
                <a:gd name="T48" fmla="*/ 1933 w 1991"/>
                <a:gd name="T49" fmla="*/ 23 h 2113"/>
                <a:gd name="T50" fmla="*/ 1981 w 1991"/>
                <a:gd name="T51" fmla="*/ 80 h 2113"/>
                <a:gd name="T52" fmla="*/ 1991 w 1991"/>
                <a:gd name="T53" fmla="*/ 631 h 2113"/>
                <a:gd name="T54" fmla="*/ 1969 w 1991"/>
                <a:gd name="T55" fmla="*/ 703 h 2113"/>
                <a:gd name="T56" fmla="*/ 1913 w 1991"/>
                <a:gd name="T57" fmla="*/ 750 h 2113"/>
                <a:gd name="T58" fmla="*/ 1823 w 1991"/>
                <a:gd name="T59" fmla="*/ 765 h 2113"/>
                <a:gd name="T60" fmla="*/ 1721 w 1991"/>
                <a:gd name="T61" fmla="*/ 800 h 2113"/>
                <a:gd name="T62" fmla="*/ 1647 w 1991"/>
                <a:gd name="T63" fmla="*/ 863 h 2113"/>
                <a:gd name="T64" fmla="*/ 1600 w 1991"/>
                <a:gd name="T65" fmla="*/ 947 h 2113"/>
                <a:gd name="T66" fmla="*/ 1582 w 1991"/>
                <a:gd name="T67" fmla="*/ 1041 h 2113"/>
                <a:gd name="T68" fmla="*/ 1591 w 1991"/>
                <a:gd name="T69" fmla="*/ 1136 h 2113"/>
                <a:gd name="T70" fmla="*/ 1628 w 1991"/>
                <a:gd name="T71" fmla="*/ 1224 h 2113"/>
                <a:gd name="T72" fmla="*/ 1693 w 1991"/>
                <a:gd name="T73" fmla="*/ 1295 h 2113"/>
                <a:gd name="T74" fmla="*/ 1786 w 1991"/>
                <a:gd name="T75" fmla="*/ 1341 h 2113"/>
                <a:gd name="T76" fmla="*/ 1889 w 1991"/>
                <a:gd name="T77" fmla="*/ 1355 h 2113"/>
                <a:gd name="T78" fmla="*/ 1954 w 1991"/>
                <a:gd name="T79" fmla="*/ 1392 h 2113"/>
                <a:gd name="T80" fmla="*/ 1988 w 1991"/>
                <a:gd name="T81" fmla="*/ 1456 h 2113"/>
                <a:gd name="T82" fmla="*/ 1988 w 1991"/>
                <a:gd name="T83" fmla="*/ 2009 h 2113"/>
                <a:gd name="T84" fmla="*/ 1953 w 1991"/>
                <a:gd name="T85" fmla="*/ 2075 h 2113"/>
                <a:gd name="T86" fmla="*/ 1887 w 1991"/>
                <a:gd name="T87" fmla="*/ 2111 h 2113"/>
                <a:gd name="T88" fmla="*/ 30 w 1991"/>
                <a:gd name="T89" fmla="*/ 2111 h 2113"/>
                <a:gd name="T90" fmla="*/ 2 w 1991"/>
                <a:gd name="T91" fmla="*/ 2084 h 2113"/>
                <a:gd name="T92" fmla="*/ 2 w 1991"/>
                <a:gd name="T93" fmla="*/ 30 h 2113"/>
                <a:gd name="T94" fmla="*/ 30 w 1991"/>
                <a:gd name="T95" fmla="*/ 3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1" h="2113">
                  <a:moveTo>
                    <a:pt x="434" y="1166"/>
                  </a:moveTo>
                  <a:lnTo>
                    <a:pt x="408" y="1168"/>
                  </a:lnTo>
                  <a:lnTo>
                    <a:pt x="384" y="1176"/>
                  </a:lnTo>
                  <a:lnTo>
                    <a:pt x="362" y="1188"/>
                  </a:lnTo>
                  <a:lnTo>
                    <a:pt x="341" y="1205"/>
                  </a:lnTo>
                  <a:lnTo>
                    <a:pt x="326" y="1224"/>
                  </a:lnTo>
                  <a:lnTo>
                    <a:pt x="314" y="1246"/>
                  </a:lnTo>
                  <a:lnTo>
                    <a:pt x="306" y="1271"/>
                  </a:lnTo>
                  <a:lnTo>
                    <a:pt x="303" y="1297"/>
                  </a:lnTo>
                  <a:lnTo>
                    <a:pt x="306" y="1323"/>
                  </a:lnTo>
                  <a:lnTo>
                    <a:pt x="314" y="1348"/>
                  </a:lnTo>
                  <a:lnTo>
                    <a:pt x="326" y="1370"/>
                  </a:lnTo>
                  <a:lnTo>
                    <a:pt x="341" y="1389"/>
                  </a:lnTo>
                  <a:lnTo>
                    <a:pt x="362" y="1405"/>
                  </a:lnTo>
                  <a:lnTo>
                    <a:pt x="384" y="1417"/>
                  </a:lnTo>
                  <a:lnTo>
                    <a:pt x="408" y="1424"/>
                  </a:lnTo>
                  <a:lnTo>
                    <a:pt x="434" y="1427"/>
                  </a:lnTo>
                  <a:lnTo>
                    <a:pt x="1246" y="1427"/>
                  </a:lnTo>
                  <a:lnTo>
                    <a:pt x="1272" y="1424"/>
                  </a:lnTo>
                  <a:lnTo>
                    <a:pt x="1297" y="1417"/>
                  </a:lnTo>
                  <a:lnTo>
                    <a:pt x="1319" y="1405"/>
                  </a:lnTo>
                  <a:lnTo>
                    <a:pt x="1338" y="1389"/>
                  </a:lnTo>
                  <a:lnTo>
                    <a:pt x="1354" y="1370"/>
                  </a:lnTo>
                  <a:lnTo>
                    <a:pt x="1366" y="1348"/>
                  </a:lnTo>
                  <a:lnTo>
                    <a:pt x="1374" y="1323"/>
                  </a:lnTo>
                  <a:lnTo>
                    <a:pt x="1376" y="1297"/>
                  </a:lnTo>
                  <a:lnTo>
                    <a:pt x="1374" y="1271"/>
                  </a:lnTo>
                  <a:lnTo>
                    <a:pt x="1366" y="1246"/>
                  </a:lnTo>
                  <a:lnTo>
                    <a:pt x="1354" y="1224"/>
                  </a:lnTo>
                  <a:lnTo>
                    <a:pt x="1338" y="1205"/>
                  </a:lnTo>
                  <a:lnTo>
                    <a:pt x="1319" y="1188"/>
                  </a:lnTo>
                  <a:lnTo>
                    <a:pt x="1297" y="1176"/>
                  </a:lnTo>
                  <a:lnTo>
                    <a:pt x="1272" y="1168"/>
                  </a:lnTo>
                  <a:lnTo>
                    <a:pt x="1246" y="1166"/>
                  </a:lnTo>
                  <a:lnTo>
                    <a:pt x="434" y="1166"/>
                  </a:lnTo>
                  <a:close/>
                  <a:moveTo>
                    <a:pt x="434" y="687"/>
                  </a:moveTo>
                  <a:lnTo>
                    <a:pt x="408" y="689"/>
                  </a:lnTo>
                  <a:lnTo>
                    <a:pt x="384" y="697"/>
                  </a:lnTo>
                  <a:lnTo>
                    <a:pt x="362" y="709"/>
                  </a:lnTo>
                  <a:lnTo>
                    <a:pt x="341" y="725"/>
                  </a:lnTo>
                  <a:lnTo>
                    <a:pt x="326" y="744"/>
                  </a:lnTo>
                  <a:lnTo>
                    <a:pt x="314" y="766"/>
                  </a:lnTo>
                  <a:lnTo>
                    <a:pt x="306" y="791"/>
                  </a:lnTo>
                  <a:lnTo>
                    <a:pt x="303" y="817"/>
                  </a:lnTo>
                  <a:lnTo>
                    <a:pt x="306" y="843"/>
                  </a:lnTo>
                  <a:lnTo>
                    <a:pt x="314" y="868"/>
                  </a:lnTo>
                  <a:lnTo>
                    <a:pt x="326" y="890"/>
                  </a:lnTo>
                  <a:lnTo>
                    <a:pt x="341" y="909"/>
                  </a:lnTo>
                  <a:lnTo>
                    <a:pt x="362" y="925"/>
                  </a:lnTo>
                  <a:lnTo>
                    <a:pt x="384" y="938"/>
                  </a:lnTo>
                  <a:lnTo>
                    <a:pt x="408" y="945"/>
                  </a:lnTo>
                  <a:lnTo>
                    <a:pt x="434" y="948"/>
                  </a:lnTo>
                  <a:lnTo>
                    <a:pt x="1246" y="948"/>
                  </a:lnTo>
                  <a:lnTo>
                    <a:pt x="1272" y="945"/>
                  </a:lnTo>
                  <a:lnTo>
                    <a:pt x="1297" y="938"/>
                  </a:lnTo>
                  <a:lnTo>
                    <a:pt x="1319" y="925"/>
                  </a:lnTo>
                  <a:lnTo>
                    <a:pt x="1338" y="909"/>
                  </a:lnTo>
                  <a:lnTo>
                    <a:pt x="1354" y="890"/>
                  </a:lnTo>
                  <a:lnTo>
                    <a:pt x="1366" y="868"/>
                  </a:lnTo>
                  <a:lnTo>
                    <a:pt x="1374" y="843"/>
                  </a:lnTo>
                  <a:lnTo>
                    <a:pt x="1376" y="817"/>
                  </a:lnTo>
                  <a:lnTo>
                    <a:pt x="1374" y="791"/>
                  </a:lnTo>
                  <a:lnTo>
                    <a:pt x="1366" y="766"/>
                  </a:lnTo>
                  <a:lnTo>
                    <a:pt x="1354" y="744"/>
                  </a:lnTo>
                  <a:lnTo>
                    <a:pt x="1338" y="725"/>
                  </a:lnTo>
                  <a:lnTo>
                    <a:pt x="1319" y="709"/>
                  </a:lnTo>
                  <a:lnTo>
                    <a:pt x="1297" y="697"/>
                  </a:lnTo>
                  <a:lnTo>
                    <a:pt x="1272" y="689"/>
                  </a:lnTo>
                  <a:lnTo>
                    <a:pt x="1246" y="687"/>
                  </a:lnTo>
                  <a:lnTo>
                    <a:pt x="434" y="687"/>
                  </a:lnTo>
                  <a:close/>
                  <a:moveTo>
                    <a:pt x="44" y="0"/>
                  </a:moveTo>
                  <a:lnTo>
                    <a:pt x="1861" y="0"/>
                  </a:lnTo>
                  <a:lnTo>
                    <a:pt x="1887" y="3"/>
                  </a:lnTo>
                  <a:lnTo>
                    <a:pt x="1911" y="11"/>
                  </a:lnTo>
                  <a:lnTo>
                    <a:pt x="1933" y="23"/>
                  </a:lnTo>
                  <a:lnTo>
                    <a:pt x="1953" y="39"/>
                  </a:lnTo>
                  <a:lnTo>
                    <a:pt x="1969" y="58"/>
                  </a:lnTo>
                  <a:lnTo>
                    <a:pt x="1981" y="80"/>
                  </a:lnTo>
                  <a:lnTo>
                    <a:pt x="1988" y="104"/>
                  </a:lnTo>
                  <a:lnTo>
                    <a:pt x="1991" y="132"/>
                  </a:lnTo>
                  <a:lnTo>
                    <a:pt x="1991" y="631"/>
                  </a:lnTo>
                  <a:lnTo>
                    <a:pt x="1988" y="656"/>
                  </a:lnTo>
                  <a:lnTo>
                    <a:pt x="1981" y="681"/>
                  </a:lnTo>
                  <a:lnTo>
                    <a:pt x="1969" y="703"/>
                  </a:lnTo>
                  <a:lnTo>
                    <a:pt x="1954" y="722"/>
                  </a:lnTo>
                  <a:lnTo>
                    <a:pt x="1935" y="738"/>
                  </a:lnTo>
                  <a:lnTo>
                    <a:pt x="1913" y="750"/>
                  </a:lnTo>
                  <a:lnTo>
                    <a:pt x="1889" y="758"/>
                  </a:lnTo>
                  <a:lnTo>
                    <a:pt x="1864" y="762"/>
                  </a:lnTo>
                  <a:lnTo>
                    <a:pt x="1823" y="765"/>
                  </a:lnTo>
                  <a:lnTo>
                    <a:pt x="1786" y="773"/>
                  </a:lnTo>
                  <a:lnTo>
                    <a:pt x="1752" y="785"/>
                  </a:lnTo>
                  <a:lnTo>
                    <a:pt x="1721" y="800"/>
                  </a:lnTo>
                  <a:lnTo>
                    <a:pt x="1693" y="818"/>
                  </a:lnTo>
                  <a:lnTo>
                    <a:pt x="1668" y="840"/>
                  </a:lnTo>
                  <a:lnTo>
                    <a:pt x="1647" y="863"/>
                  </a:lnTo>
                  <a:lnTo>
                    <a:pt x="1628" y="889"/>
                  </a:lnTo>
                  <a:lnTo>
                    <a:pt x="1613" y="917"/>
                  </a:lnTo>
                  <a:lnTo>
                    <a:pt x="1600" y="947"/>
                  </a:lnTo>
                  <a:lnTo>
                    <a:pt x="1591" y="978"/>
                  </a:lnTo>
                  <a:lnTo>
                    <a:pt x="1585" y="1009"/>
                  </a:lnTo>
                  <a:lnTo>
                    <a:pt x="1582" y="1041"/>
                  </a:lnTo>
                  <a:lnTo>
                    <a:pt x="1582" y="1073"/>
                  </a:lnTo>
                  <a:lnTo>
                    <a:pt x="1585" y="1105"/>
                  </a:lnTo>
                  <a:lnTo>
                    <a:pt x="1591" y="1136"/>
                  </a:lnTo>
                  <a:lnTo>
                    <a:pt x="1600" y="1166"/>
                  </a:lnTo>
                  <a:lnTo>
                    <a:pt x="1613" y="1197"/>
                  </a:lnTo>
                  <a:lnTo>
                    <a:pt x="1628" y="1224"/>
                  </a:lnTo>
                  <a:lnTo>
                    <a:pt x="1647" y="1250"/>
                  </a:lnTo>
                  <a:lnTo>
                    <a:pt x="1669" y="1274"/>
                  </a:lnTo>
                  <a:lnTo>
                    <a:pt x="1693" y="1295"/>
                  </a:lnTo>
                  <a:lnTo>
                    <a:pt x="1721" y="1314"/>
                  </a:lnTo>
                  <a:lnTo>
                    <a:pt x="1752" y="1329"/>
                  </a:lnTo>
                  <a:lnTo>
                    <a:pt x="1786" y="1341"/>
                  </a:lnTo>
                  <a:lnTo>
                    <a:pt x="1823" y="1348"/>
                  </a:lnTo>
                  <a:lnTo>
                    <a:pt x="1864" y="1352"/>
                  </a:lnTo>
                  <a:lnTo>
                    <a:pt x="1889" y="1355"/>
                  </a:lnTo>
                  <a:lnTo>
                    <a:pt x="1913" y="1363"/>
                  </a:lnTo>
                  <a:lnTo>
                    <a:pt x="1935" y="1376"/>
                  </a:lnTo>
                  <a:lnTo>
                    <a:pt x="1954" y="1392"/>
                  </a:lnTo>
                  <a:lnTo>
                    <a:pt x="1969" y="1411"/>
                  </a:lnTo>
                  <a:lnTo>
                    <a:pt x="1981" y="1432"/>
                  </a:lnTo>
                  <a:lnTo>
                    <a:pt x="1988" y="1456"/>
                  </a:lnTo>
                  <a:lnTo>
                    <a:pt x="1991" y="1483"/>
                  </a:lnTo>
                  <a:lnTo>
                    <a:pt x="1991" y="1982"/>
                  </a:lnTo>
                  <a:lnTo>
                    <a:pt x="1988" y="2009"/>
                  </a:lnTo>
                  <a:lnTo>
                    <a:pt x="1981" y="2034"/>
                  </a:lnTo>
                  <a:lnTo>
                    <a:pt x="1969" y="2056"/>
                  </a:lnTo>
                  <a:lnTo>
                    <a:pt x="1953" y="2075"/>
                  </a:lnTo>
                  <a:lnTo>
                    <a:pt x="1933" y="2091"/>
                  </a:lnTo>
                  <a:lnTo>
                    <a:pt x="1911" y="2103"/>
                  </a:lnTo>
                  <a:lnTo>
                    <a:pt x="1887" y="2111"/>
                  </a:lnTo>
                  <a:lnTo>
                    <a:pt x="1861" y="2113"/>
                  </a:lnTo>
                  <a:lnTo>
                    <a:pt x="44" y="2113"/>
                  </a:lnTo>
                  <a:lnTo>
                    <a:pt x="30" y="2111"/>
                  </a:lnTo>
                  <a:lnTo>
                    <a:pt x="18" y="2105"/>
                  </a:lnTo>
                  <a:lnTo>
                    <a:pt x="9" y="2096"/>
                  </a:lnTo>
                  <a:lnTo>
                    <a:pt x="2" y="2084"/>
                  </a:lnTo>
                  <a:lnTo>
                    <a:pt x="0" y="2070"/>
                  </a:lnTo>
                  <a:lnTo>
                    <a:pt x="0" y="44"/>
                  </a:lnTo>
                  <a:lnTo>
                    <a:pt x="2" y="30"/>
                  </a:lnTo>
                  <a:lnTo>
                    <a:pt x="9" y="18"/>
                  </a:lnTo>
                  <a:lnTo>
                    <a:pt x="18" y="9"/>
                  </a:lnTo>
                  <a:lnTo>
                    <a:pt x="30" y="3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8138803" y="4313238"/>
            <a:ext cx="582612" cy="393700"/>
            <a:chOff x="8142288" y="4313238"/>
            <a:chExt cx="582612" cy="393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" name="Freeform 48"/>
            <p:cNvSpPr>
              <a:spLocks noEditPoints="1"/>
            </p:cNvSpPr>
            <p:nvPr/>
          </p:nvSpPr>
          <p:spPr bwMode="auto">
            <a:xfrm>
              <a:off x="8142288" y="4313238"/>
              <a:ext cx="582612" cy="320675"/>
            </a:xfrm>
            <a:custGeom>
              <a:avLst/>
              <a:gdLst>
                <a:gd name="T0" fmla="*/ 3067 w 3300"/>
                <a:gd name="T1" fmla="*/ 1579 h 1812"/>
                <a:gd name="T2" fmla="*/ 2849 w 3300"/>
                <a:gd name="T3" fmla="*/ 993 h 1812"/>
                <a:gd name="T4" fmla="*/ 3067 w 3300"/>
                <a:gd name="T5" fmla="*/ 993 h 1812"/>
                <a:gd name="T6" fmla="*/ 2156 w 3300"/>
                <a:gd name="T7" fmla="*/ 758 h 1812"/>
                <a:gd name="T8" fmla="*/ 2829 w 3300"/>
                <a:gd name="T9" fmla="*/ 634 h 1812"/>
                <a:gd name="T10" fmla="*/ 2625 w 3300"/>
                <a:gd name="T11" fmla="*/ 476 h 1812"/>
                <a:gd name="T12" fmla="*/ 2399 w 3300"/>
                <a:gd name="T13" fmla="*/ 356 h 1812"/>
                <a:gd name="T14" fmla="*/ 2156 w 3300"/>
                <a:gd name="T15" fmla="*/ 275 h 1812"/>
                <a:gd name="T16" fmla="*/ 833 w 3300"/>
                <a:gd name="T17" fmla="*/ 758 h 1812"/>
                <a:gd name="T18" fmla="*/ 1648 w 3300"/>
                <a:gd name="T19" fmla="*/ 234 h 1812"/>
                <a:gd name="T20" fmla="*/ 1508 w 3300"/>
                <a:gd name="T21" fmla="*/ 234 h 1812"/>
                <a:gd name="T22" fmla="*/ 1317 w 3300"/>
                <a:gd name="T23" fmla="*/ 234 h 1812"/>
                <a:gd name="T24" fmla="*/ 1066 w 3300"/>
                <a:gd name="T25" fmla="*/ 234 h 1812"/>
                <a:gd name="T26" fmla="*/ 1923 w 3300"/>
                <a:gd name="T27" fmla="*/ 238 h 1812"/>
                <a:gd name="T28" fmla="*/ 1900 w 3300"/>
                <a:gd name="T29" fmla="*/ 237 h 1812"/>
                <a:gd name="T30" fmla="*/ 1877 w 3300"/>
                <a:gd name="T31" fmla="*/ 236 h 1812"/>
                <a:gd name="T32" fmla="*/ 1845 w 3300"/>
                <a:gd name="T33" fmla="*/ 235 h 1812"/>
                <a:gd name="T34" fmla="*/ 1795 w 3300"/>
                <a:gd name="T35" fmla="*/ 234 h 1812"/>
                <a:gd name="T36" fmla="*/ 1719 w 3300"/>
                <a:gd name="T37" fmla="*/ 234 h 1812"/>
                <a:gd name="T38" fmla="*/ 1374 w 3300"/>
                <a:gd name="T39" fmla="*/ 0 h 1812"/>
                <a:gd name="T40" fmla="*/ 1559 w 3300"/>
                <a:gd name="T41" fmla="*/ 0 h 1812"/>
                <a:gd name="T42" fmla="*/ 1705 w 3300"/>
                <a:gd name="T43" fmla="*/ 1 h 1812"/>
                <a:gd name="T44" fmla="*/ 1816 w 3300"/>
                <a:gd name="T45" fmla="*/ 2 h 1812"/>
                <a:gd name="T46" fmla="*/ 1900 w 3300"/>
                <a:gd name="T47" fmla="*/ 4 h 1812"/>
                <a:gd name="T48" fmla="*/ 1961 w 3300"/>
                <a:gd name="T49" fmla="*/ 7 h 1812"/>
                <a:gd name="T50" fmla="*/ 2007 w 3300"/>
                <a:gd name="T51" fmla="*/ 11 h 1812"/>
                <a:gd name="T52" fmla="*/ 2042 w 3300"/>
                <a:gd name="T53" fmla="*/ 15 h 1812"/>
                <a:gd name="T54" fmla="*/ 2152 w 3300"/>
                <a:gd name="T55" fmla="*/ 35 h 1812"/>
                <a:gd name="T56" fmla="*/ 2401 w 3300"/>
                <a:gd name="T57" fmla="*/ 102 h 1812"/>
                <a:gd name="T58" fmla="*/ 2623 w 3300"/>
                <a:gd name="T59" fmla="*/ 201 h 1812"/>
                <a:gd name="T60" fmla="*/ 2824 w 3300"/>
                <a:gd name="T61" fmla="*/ 331 h 1812"/>
                <a:gd name="T62" fmla="*/ 3005 w 3300"/>
                <a:gd name="T63" fmla="*/ 488 h 1812"/>
                <a:gd name="T64" fmla="*/ 3172 w 3300"/>
                <a:gd name="T65" fmla="*/ 670 h 1812"/>
                <a:gd name="T66" fmla="*/ 3289 w 3300"/>
                <a:gd name="T67" fmla="*/ 827 h 1812"/>
                <a:gd name="T68" fmla="*/ 3300 w 3300"/>
                <a:gd name="T69" fmla="*/ 1695 h 1812"/>
                <a:gd name="T70" fmla="*/ 3274 w 3300"/>
                <a:gd name="T71" fmla="*/ 1768 h 1812"/>
                <a:gd name="T72" fmla="*/ 3210 w 3300"/>
                <a:gd name="T73" fmla="*/ 1809 h 1812"/>
                <a:gd name="T74" fmla="*/ 90 w 3300"/>
                <a:gd name="T75" fmla="*/ 1809 h 1812"/>
                <a:gd name="T76" fmla="*/ 26 w 3300"/>
                <a:gd name="T77" fmla="*/ 1768 h 1812"/>
                <a:gd name="T78" fmla="*/ 0 w 3300"/>
                <a:gd name="T79" fmla="*/ 1695 h 1812"/>
                <a:gd name="T80" fmla="*/ 12 w 3300"/>
                <a:gd name="T81" fmla="*/ 66 h 1812"/>
                <a:gd name="T82" fmla="*/ 65 w 3300"/>
                <a:gd name="T83" fmla="*/ 13 h 1812"/>
                <a:gd name="T84" fmla="*/ 258 w 3300"/>
                <a:gd name="T85" fmla="*/ 1 h 1812"/>
                <a:gd name="T86" fmla="*/ 641 w 3300"/>
                <a:gd name="T87" fmla="*/ 1 h 1812"/>
                <a:gd name="T88" fmla="*/ 961 w 3300"/>
                <a:gd name="T89" fmla="*/ 1 h 1812"/>
                <a:gd name="T90" fmla="*/ 1225 w 3300"/>
                <a:gd name="T91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00" h="1812">
                  <a:moveTo>
                    <a:pt x="233" y="1487"/>
                  </a:moveTo>
                  <a:lnTo>
                    <a:pt x="233" y="1579"/>
                  </a:lnTo>
                  <a:lnTo>
                    <a:pt x="3067" y="1579"/>
                  </a:lnTo>
                  <a:lnTo>
                    <a:pt x="3067" y="1487"/>
                  </a:lnTo>
                  <a:lnTo>
                    <a:pt x="233" y="1487"/>
                  </a:lnTo>
                  <a:close/>
                  <a:moveTo>
                    <a:pt x="2849" y="993"/>
                  </a:moveTo>
                  <a:lnTo>
                    <a:pt x="2849" y="1253"/>
                  </a:lnTo>
                  <a:lnTo>
                    <a:pt x="3067" y="1253"/>
                  </a:lnTo>
                  <a:lnTo>
                    <a:pt x="3067" y="993"/>
                  </a:lnTo>
                  <a:lnTo>
                    <a:pt x="2849" y="993"/>
                  </a:lnTo>
                  <a:close/>
                  <a:moveTo>
                    <a:pt x="2156" y="275"/>
                  </a:moveTo>
                  <a:lnTo>
                    <a:pt x="2156" y="758"/>
                  </a:lnTo>
                  <a:lnTo>
                    <a:pt x="2948" y="758"/>
                  </a:lnTo>
                  <a:lnTo>
                    <a:pt x="2890" y="694"/>
                  </a:lnTo>
                  <a:lnTo>
                    <a:pt x="2829" y="634"/>
                  </a:lnTo>
                  <a:lnTo>
                    <a:pt x="2764" y="577"/>
                  </a:lnTo>
                  <a:lnTo>
                    <a:pt x="2695" y="525"/>
                  </a:lnTo>
                  <a:lnTo>
                    <a:pt x="2625" y="476"/>
                  </a:lnTo>
                  <a:lnTo>
                    <a:pt x="2552" y="432"/>
                  </a:lnTo>
                  <a:lnTo>
                    <a:pt x="2477" y="392"/>
                  </a:lnTo>
                  <a:lnTo>
                    <a:pt x="2399" y="356"/>
                  </a:lnTo>
                  <a:lnTo>
                    <a:pt x="2320" y="325"/>
                  </a:lnTo>
                  <a:lnTo>
                    <a:pt x="2239" y="298"/>
                  </a:lnTo>
                  <a:lnTo>
                    <a:pt x="2156" y="275"/>
                  </a:lnTo>
                  <a:close/>
                  <a:moveTo>
                    <a:pt x="233" y="234"/>
                  </a:moveTo>
                  <a:lnTo>
                    <a:pt x="233" y="758"/>
                  </a:lnTo>
                  <a:lnTo>
                    <a:pt x="833" y="758"/>
                  </a:lnTo>
                  <a:lnTo>
                    <a:pt x="833" y="234"/>
                  </a:lnTo>
                  <a:lnTo>
                    <a:pt x="233" y="234"/>
                  </a:lnTo>
                  <a:close/>
                  <a:moveTo>
                    <a:pt x="1648" y="234"/>
                  </a:moveTo>
                  <a:lnTo>
                    <a:pt x="1606" y="234"/>
                  </a:lnTo>
                  <a:lnTo>
                    <a:pt x="1559" y="234"/>
                  </a:lnTo>
                  <a:lnTo>
                    <a:pt x="1508" y="234"/>
                  </a:lnTo>
                  <a:lnTo>
                    <a:pt x="1450" y="234"/>
                  </a:lnTo>
                  <a:lnTo>
                    <a:pt x="1386" y="234"/>
                  </a:lnTo>
                  <a:lnTo>
                    <a:pt x="1317" y="234"/>
                  </a:lnTo>
                  <a:lnTo>
                    <a:pt x="1240" y="234"/>
                  </a:lnTo>
                  <a:lnTo>
                    <a:pt x="1157" y="234"/>
                  </a:lnTo>
                  <a:lnTo>
                    <a:pt x="1066" y="234"/>
                  </a:lnTo>
                  <a:lnTo>
                    <a:pt x="1066" y="758"/>
                  </a:lnTo>
                  <a:lnTo>
                    <a:pt x="1923" y="758"/>
                  </a:lnTo>
                  <a:lnTo>
                    <a:pt x="1923" y="238"/>
                  </a:lnTo>
                  <a:lnTo>
                    <a:pt x="1914" y="238"/>
                  </a:lnTo>
                  <a:lnTo>
                    <a:pt x="1907" y="237"/>
                  </a:lnTo>
                  <a:lnTo>
                    <a:pt x="1900" y="237"/>
                  </a:lnTo>
                  <a:lnTo>
                    <a:pt x="1892" y="236"/>
                  </a:lnTo>
                  <a:lnTo>
                    <a:pt x="1885" y="236"/>
                  </a:lnTo>
                  <a:lnTo>
                    <a:pt x="1877" y="236"/>
                  </a:lnTo>
                  <a:lnTo>
                    <a:pt x="1867" y="235"/>
                  </a:lnTo>
                  <a:lnTo>
                    <a:pt x="1857" y="235"/>
                  </a:lnTo>
                  <a:lnTo>
                    <a:pt x="1845" y="235"/>
                  </a:lnTo>
                  <a:lnTo>
                    <a:pt x="1831" y="235"/>
                  </a:lnTo>
                  <a:lnTo>
                    <a:pt x="1814" y="234"/>
                  </a:lnTo>
                  <a:lnTo>
                    <a:pt x="1795" y="234"/>
                  </a:lnTo>
                  <a:lnTo>
                    <a:pt x="1773" y="234"/>
                  </a:lnTo>
                  <a:lnTo>
                    <a:pt x="1748" y="234"/>
                  </a:lnTo>
                  <a:lnTo>
                    <a:pt x="1719" y="234"/>
                  </a:lnTo>
                  <a:lnTo>
                    <a:pt x="1686" y="234"/>
                  </a:lnTo>
                  <a:lnTo>
                    <a:pt x="1648" y="234"/>
                  </a:lnTo>
                  <a:close/>
                  <a:moveTo>
                    <a:pt x="1374" y="0"/>
                  </a:moveTo>
                  <a:lnTo>
                    <a:pt x="1440" y="0"/>
                  </a:lnTo>
                  <a:lnTo>
                    <a:pt x="1502" y="0"/>
                  </a:lnTo>
                  <a:lnTo>
                    <a:pt x="1559" y="0"/>
                  </a:lnTo>
                  <a:lnTo>
                    <a:pt x="1611" y="1"/>
                  </a:lnTo>
                  <a:lnTo>
                    <a:pt x="1660" y="1"/>
                  </a:lnTo>
                  <a:lnTo>
                    <a:pt x="1705" y="1"/>
                  </a:lnTo>
                  <a:lnTo>
                    <a:pt x="1745" y="1"/>
                  </a:lnTo>
                  <a:lnTo>
                    <a:pt x="1783" y="2"/>
                  </a:lnTo>
                  <a:lnTo>
                    <a:pt x="1816" y="2"/>
                  </a:lnTo>
                  <a:lnTo>
                    <a:pt x="1847" y="3"/>
                  </a:lnTo>
                  <a:lnTo>
                    <a:pt x="1875" y="3"/>
                  </a:lnTo>
                  <a:lnTo>
                    <a:pt x="1900" y="4"/>
                  </a:lnTo>
                  <a:lnTo>
                    <a:pt x="1923" y="5"/>
                  </a:lnTo>
                  <a:lnTo>
                    <a:pt x="1943" y="6"/>
                  </a:lnTo>
                  <a:lnTo>
                    <a:pt x="1961" y="7"/>
                  </a:lnTo>
                  <a:lnTo>
                    <a:pt x="1978" y="8"/>
                  </a:lnTo>
                  <a:lnTo>
                    <a:pt x="1993" y="9"/>
                  </a:lnTo>
                  <a:lnTo>
                    <a:pt x="2007" y="11"/>
                  </a:lnTo>
                  <a:lnTo>
                    <a:pt x="2020" y="12"/>
                  </a:lnTo>
                  <a:lnTo>
                    <a:pt x="2031" y="14"/>
                  </a:lnTo>
                  <a:lnTo>
                    <a:pt x="2042" y="15"/>
                  </a:lnTo>
                  <a:lnTo>
                    <a:pt x="2053" y="17"/>
                  </a:lnTo>
                  <a:lnTo>
                    <a:pt x="2063" y="19"/>
                  </a:lnTo>
                  <a:lnTo>
                    <a:pt x="2152" y="35"/>
                  </a:lnTo>
                  <a:lnTo>
                    <a:pt x="2238" y="54"/>
                  </a:lnTo>
                  <a:lnTo>
                    <a:pt x="2321" y="76"/>
                  </a:lnTo>
                  <a:lnTo>
                    <a:pt x="2401" y="102"/>
                  </a:lnTo>
                  <a:lnTo>
                    <a:pt x="2477" y="132"/>
                  </a:lnTo>
                  <a:lnTo>
                    <a:pt x="2551" y="165"/>
                  </a:lnTo>
                  <a:lnTo>
                    <a:pt x="2623" y="201"/>
                  </a:lnTo>
                  <a:lnTo>
                    <a:pt x="2692" y="241"/>
                  </a:lnTo>
                  <a:lnTo>
                    <a:pt x="2759" y="285"/>
                  </a:lnTo>
                  <a:lnTo>
                    <a:pt x="2824" y="331"/>
                  </a:lnTo>
                  <a:lnTo>
                    <a:pt x="2886" y="380"/>
                  </a:lnTo>
                  <a:lnTo>
                    <a:pt x="2947" y="432"/>
                  </a:lnTo>
                  <a:lnTo>
                    <a:pt x="3005" y="488"/>
                  </a:lnTo>
                  <a:lnTo>
                    <a:pt x="3063" y="546"/>
                  </a:lnTo>
                  <a:lnTo>
                    <a:pt x="3118" y="607"/>
                  </a:lnTo>
                  <a:lnTo>
                    <a:pt x="3172" y="670"/>
                  </a:lnTo>
                  <a:lnTo>
                    <a:pt x="3225" y="737"/>
                  </a:lnTo>
                  <a:lnTo>
                    <a:pt x="3277" y="806"/>
                  </a:lnTo>
                  <a:lnTo>
                    <a:pt x="3289" y="827"/>
                  </a:lnTo>
                  <a:lnTo>
                    <a:pt x="3297" y="851"/>
                  </a:lnTo>
                  <a:lnTo>
                    <a:pt x="3300" y="875"/>
                  </a:lnTo>
                  <a:lnTo>
                    <a:pt x="3300" y="1695"/>
                  </a:lnTo>
                  <a:lnTo>
                    <a:pt x="3297" y="1722"/>
                  </a:lnTo>
                  <a:lnTo>
                    <a:pt x="3288" y="1747"/>
                  </a:lnTo>
                  <a:lnTo>
                    <a:pt x="3274" y="1768"/>
                  </a:lnTo>
                  <a:lnTo>
                    <a:pt x="3256" y="1786"/>
                  </a:lnTo>
                  <a:lnTo>
                    <a:pt x="3234" y="1800"/>
                  </a:lnTo>
                  <a:lnTo>
                    <a:pt x="3210" y="1809"/>
                  </a:lnTo>
                  <a:lnTo>
                    <a:pt x="3183" y="1812"/>
                  </a:lnTo>
                  <a:lnTo>
                    <a:pt x="117" y="1812"/>
                  </a:lnTo>
                  <a:lnTo>
                    <a:pt x="90" y="1809"/>
                  </a:lnTo>
                  <a:lnTo>
                    <a:pt x="65" y="1800"/>
                  </a:lnTo>
                  <a:lnTo>
                    <a:pt x="44" y="1786"/>
                  </a:lnTo>
                  <a:lnTo>
                    <a:pt x="26" y="1768"/>
                  </a:lnTo>
                  <a:lnTo>
                    <a:pt x="12" y="1747"/>
                  </a:lnTo>
                  <a:lnTo>
                    <a:pt x="3" y="1722"/>
                  </a:lnTo>
                  <a:lnTo>
                    <a:pt x="0" y="1695"/>
                  </a:lnTo>
                  <a:lnTo>
                    <a:pt x="0" y="118"/>
                  </a:lnTo>
                  <a:lnTo>
                    <a:pt x="3" y="91"/>
                  </a:lnTo>
                  <a:lnTo>
                    <a:pt x="12" y="66"/>
                  </a:lnTo>
                  <a:lnTo>
                    <a:pt x="26" y="45"/>
                  </a:lnTo>
                  <a:lnTo>
                    <a:pt x="44" y="27"/>
                  </a:lnTo>
                  <a:lnTo>
                    <a:pt x="65" y="13"/>
                  </a:lnTo>
                  <a:lnTo>
                    <a:pt x="90" y="4"/>
                  </a:lnTo>
                  <a:lnTo>
                    <a:pt x="117" y="1"/>
                  </a:lnTo>
                  <a:lnTo>
                    <a:pt x="258" y="1"/>
                  </a:lnTo>
                  <a:lnTo>
                    <a:pt x="393" y="1"/>
                  </a:lnTo>
                  <a:lnTo>
                    <a:pt x="520" y="1"/>
                  </a:lnTo>
                  <a:lnTo>
                    <a:pt x="641" y="1"/>
                  </a:lnTo>
                  <a:lnTo>
                    <a:pt x="754" y="1"/>
                  </a:lnTo>
                  <a:lnTo>
                    <a:pt x="861" y="1"/>
                  </a:lnTo>
                  <a:lnTo>
                    <a:pt x="961" y="1"/>
                  </a:lnTo>
                  <a:lnTo>
                    <a:pt x="1055" y="0"/>
                  </a:lnTo>
                  <a:lnTo>
                    <a:pt x="1143" y="0"/>
                  </a:lnTo>
                  <a:lnTo>
                    <a:pt x="1225" y="0"/>
                  </a:lnTo>
                  <a:lnTo>
                    <a:pt x="1302" y="0"/>
                  </a:lnTo>
                  <a:lnTo>
                    <a:pt x="1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9"/>
            <p:cNvSpPr>
              <a:spLocks/>
            </p:cNvSpPr>
            <p:nvPr/>
          </p:nvSpPr>
          <p:spPr bwMode="auto">
            <a:xfrm>
              <a:off x="8142288" y="4665663"/>
              <a:ext cx="582612" cy="41275"/>
            </a:xfrm>
            <a:custGeom>
              <a:avLst/>
              <a:gdLst>
                <a:gd name="T0" fmla="*/ 117 w 3300"/>
                <a:gd name="T1" fmla="*/ 0 h 234"/>
                <a:gd name="T2" fmla="*/ 3183 w 3300"/>
                <a:gd name="T3" fmla="*/ 0 h 234"/>
                <a:gd name="T4" fmla="*/ 3210 w 3300"/>
                <a:gd name="T5" fmla="*/ 4 h 234"/>
                <a:gd name="T6" fmla="*/ 3234 w 3300"/>
                <a:gd name="T7" fmla="*/ 12 h 234"/>
                <a:gd name="T8" fmla="*/ 3256 w 3300"/>
                <a:gd name="T9" fmla="*/ 26 h 234"/>
                <a:gd name="T10" fmla="*/ 3274 w 3300"/>
                <a:gd name="T11" fmla="*/ 44 h 234"/>
                <a:gd name="T12" fmla="*/ 3288 w 3300"/>
                <a:gd name="T13" fmla="*/ 66 h 234"/>
                <a:gd name="T14" fmla="*/ 3297 w 3300"/>
                <a:gd name="T15" fmla="*/ 90 h 234"/>
                <a:gd name="T16" fmla="*/ 3300 w 3300"/>
                <a:gd name="T17" fmla="*/ 117 h 234"/>
                <a:gd name="T18" fmla="*/ 3297 w 3300"/>
                <a:gd name="T19" fmla="*/ 144 h 234"/>
                <a:gd name="T20" fmla="*/ 3288 w 3300"/>
                <a:gd name="T21" fmla="*/ 168 h 234"/>
                <a:gd name="T22" fmla="*/ 3274 w 3300"/>
                <a:gd name="T23" fmla="*/ 190 h 234"/>
                <a:gd name="T24" fmla="*/ 3256 w 3300"/>
                <a:gd name="T25" fmla="*/ 208 h 234"/>
                <a:gd name="T26" fmla="*/ 3234 w 3300"/>
                <a:gd name="T27" fmla="*/ 222 h 234"/>
                <a:gd name="T28" fmla="*/ 3210 w 3300"/>
                <a:gd name="T29" fmla="*/ 231 h 234"/>
                <a:gd name="T30" fmla="*/ 3183 w 3300"/>
                <a:gd name="T31" fmla="*/ 234 h 234"/>
                <a:gd name="T32" fmla="*/ 117 w 3300"/>
                <a:gd name="T33" fmla="*/ 234 h 234"/>
                <a:gd name="T34" fmla="*/ 90 w 3300"/>
                <a:gd name="T35" fmla="*/ 231 h 234"/>
                <a:gd name="T36" fmla="*/ 65 w 3300"/>
                <a:gd name="T37" fmla="*/ 222 h 234"/>
                <a:gd name="T38" fmla="*/ 44 w 3300"/>
                <a:gd name="T39" fmla="*/ 208 h 234"/>
                <a:gd name="T40" fmla="*/ 26 w 3300"/>
                <a:gd name="T41" fmla="*/ 190 h 234"/>
                <a:gd name="T42" fmla="*/ 12 w 3300"/>
                <a:gd name="T43" fmla="*/ 168 h 234"/>
                <a:gd name="T44" fmla="*/ 3 w 3300"/>
                <a:gd name="T45" fmla="*/ 144 h 234"/>
                <a:gd name="T46" fmla="*/ 0 w 3300"/>
                <a:gd name="T47" fmla="*/ 117 h 234"/>
                <a:gd name="T48" fmla="*/ 3 w 3300"/>
                <a:gd name="T49" fmla="*/ 90 h 234"/>
                <a:gd name="T50" fmla="*/ 12 w 3300"/>
                <a:gd name="T51" fmla="*/ 66 h 234"/>
                <a:gd name="T52" fmla="*/ 26 w 3300"/>
                <a:gd name="T53" fmla="*/ 44 h 234"/>
                <a:gd name="T54" fmla="*/ 44 w 3300"/>
                <a:gd name="T55" fmla="*/ 26 h 234"/>
                <a:gd name="T56" fmla="*/ 65 w 3300"/>
                <a:gd name="T57" fmla="*/ 12 h 234"/>
                <a:gd name="T58" fmla="*/ 90 w 3300"/>
                <a:gd name="T59" fmla="*/ 4 h 234"/>
                <a:gd name="T60" fmla="*/ 117 w 3300"/>
                <a:gd name="T6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00" h="234">
                  <a:moveTo>
                    <a:pt x="117" y="0"/>
                  </a:moveTo>
                  <a:lnTo>
                    <a:pt x="3183" y="0"/>
                  </a:lnTo>
                  <a:lnTo>
                    <a:pt x="3210" y="4"/>
                  </a:lnTo>
                  <a:lnTo>
                    <a:pt x="3234" y="12"/>
                  </a:lnTo>
                  <a:lnTo>
                    <a:pt x="3256" y="26"/>
                  </a:lnTo>
                  <a:lnTo>
                    <a:pt x="3274" y="44"/>
                  </a:lnTo>
                  <a:lnTo>
                    <a:pt x="3288" y="66"/>
                  </a:lnTo>
                  <a:lnTo>
                    <a:pt x="3297" y="90"/>
                  </a:lnTo>
                  <a:lnTo>
                    <a:pt x="3300" y="117"/>
                  </a:lnTo>
                  <a:lnTo>
                    <a:pt x="3297" y="144"/>
                  </a:lnTo>
                  <a:lnTo>
                    <a:pt x="3288" y="168"/>
                  </a:lnTo>
                  <a:lnTo>
                    <a:pt x="3274" y="190"/>
                  </a:lnTo>
                  <a:lnTo>
                    <a:pt x="3256" y="208"/>
                  </a:lnTo>
                  <a:lnTo>
                    <a:pt x="3234" y="222"/>
                  </a:lnTo>
                  <a:lnTo>
                    <a:pt x="3210" y="231"/>
                  </a:lnTo>
                  <a:lnTo>
                    <a:pt x="3183" y="234"/>
                  </a:lnTo>
                  <a:lnTo>
                    <a:pt x="117" y="234"/>
                  </a:lnTo>
                  <a:lnTo>
                    <a:pt x="90" y="231"/>
                  </a:lnTo>
                  <a:lnTo>
                    <a:pt x="65" y="222"/>
                  </a:lnTo>
                  <a:lnTo>
                    <a:pt x="44" y="208"/>
                  </a:lnTo>
                  <a:lnTo>
                    <a:pt x="26" y="190"/>
                  </a:lnTo>
                  <a:lnTo>
                    <a:pt x="12" y="168"/>
                  </a:lnTo>
                  <a:lnTo>
                    <a:pt x="3" y="144"/>
                  </a:lnTo>
                  <a:lnTo>
                    <a:pt x="0" y="117"/>
                  </a:lnTo>
                  <a:lnTo>
                    <a:pt x="3" y="90"/>
                  </a:lnTo>
                  <a:lnTo>
                    <a:pt x="12" y="66"/>
                  </a:lnTo>
                  <a:lnTo>
                    <a:pt x="26" y="44"/>
                  </a:lnTo>
                  <a:lnTo>
                    <a:pt x="44" y="26"/>
                  </a:lnTo>
                  <a:lnTo>
                    <a:pt x="65" y="12"/>
                  </a:lnTo>
                  <a:lnTo>
                    <a:pt x="90" y="4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9074297" y="4270375"/>
            <a:ext cx="582612" cy="481012"/>
            <a:chOff x="9082088" y="4270375"/>
            <a:chExt cx="582612" cy="4810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" name="Freeform 54"/>
            <p:cNvSpPr>
              <a:spLocks/>
            </p:cNvSpPr>
            <p:nvPr/>
          </p:nvSpPr>
          <p:spPr bwMode="auto">
            <a:xfrm>
              <a:off x="9467850" y="4484688"/>
              <a:ext cx="53975" cy="52387"/>
            </a:xfrm>
            <a:custGeom>
              <a:avLst/>
              <a:gdLst>
                <a:gd name="T0" fmla="*/ 152 w 304"/>
                <a:gd name="T1" fmla="*/ 0 h 305"/>
                <a:gd name="T2" fmla="*/ 183 w 304"/>
                <a:gd name="T3" fmla="*/ 3 h 305"/>
                <a:gd name="T4" fmla="*/ 212 w 304"/>
                <a:gd name="T5" fmla="*/ 12 h 305"/>
                <a:gd name="T6" fmla="*/ 237 w 304"/>
                <a:gd name="T7" fmla="*/ 26 h 305"/>
                <a:gd name="T8" fmla="*/ 260 w 304"/>
                <a:gd name="T9" fmla="*/ 44 h 305"/>
                <a:gd name="T10" fmla="*/ 278 w 304"/>
                <a:gd name="T11" fmla="*/ 67 h 305"/>
                <a:gd name="T12" fmla="*/ 293 w 304"/>
                <a:gd name="T13" fmla="*/ 93 h 305"/>
                <a:gd name="T14" fmla="*/ 301 w 304"/>
                <a:gd name="T15" fmla="*/ 121 h 305"/>
                <a:gd name="T16" fmla="*/ 304 w 304"/>
                <a:gd name="T17" fmla="*/ 151 h 305"/>
                <a:gd name="T18" fmla="*/ 301 w 304"/>
                <a:gd name="T19" fmla="*/ 184 h 305"/>
                <a:gd name="T20" fmla="*/ 293 w 304"/>
                <a:gd name="T21" fmla="*/ 212 h 305"/>
                <a:gd name="T22" fmla="*/ 278 w 304"/>
                <a:gd name="T23" fmla="*/ 238 h 305"/>
                <a:gd name="T24" fmla="*/ 260 w 304"/>
                <a:gd name="T25" fmla="*/ 261 h 305"/>
                <a:gd name="T26" fmla="*/ 237 w 304"/>
                <a:gd name="T27" fmla="*/ 279 h 305"/>
                <a:gd name="T28" fmla="*/ 212 w 304"/>
                <a:gd name="T29" fmla="*/ 293 h 305"/>
                <a:gd name="T30" fmla="*/ 183 w 304"/>
                <a:gd name="T31" fmla="*/ 302 h 305"/>
                <a:gd name="T32" fmla="*/ 152 w 304"/>
                <a:gd name="T33" fmla="*/ 305 h 305"/>
                <a:gd name="T34" fmla="*/ 122 w 304"/>
                <a:gd name="T35" fmla="*/ 302 h 305"/>
                <a:gd name="T36" fmla="*/ 93 w 304"/>
                <a:gd name="T37" fmla="*/ 293 h 305"/>
                <a:gd name="T38" fmla="*/ 67 w 304"/>
                <a:gd name="T39" fmla="*/ 279 h 305"/>
                <a:gd name="T40" fmla="*/ 45 w 304"/>
                <a:gd name="T41" fmla="*/ 261 h 305"/>
                <a:gd name="T42" fmla="*/ 26 w 304"/>
                <a:gd name="T43" fmla="*/ 238 h 305"/>
                <a:gd name="T44" fmla="*/ 12 w 304"/>
                <a:gd name="T45" fmla="*/ 212 h 305"/>
                <a:gd name="T46" fmla="*/ 3 w 304"/>
                <a:gd name="T47" fmla="*/ 184 h 305"/>
                <a:gd name="T48" fmla="*/ 0 w 304"/>
                <a:gd name="T49" fmla="*/ 151 h 305"/>
                <a:gd name="T50" fmla="*/ 3 w 304"/>
                <a:gd name="T51" fmla="*/ 121 h 305"/>
                <a:gd name="T52" fmla="*/ 12 w 304"/>
                <a:gd name="T53" fmla="*/ 93 h 305"/>
                <a:gd name="T54" fmla="*/ 26 w 304"/>
                <a:gd name="T55" fmla="*/ 67 h 305"/>
                <a:gd name="T56" fmla="*/ 45 w 304"/>
                <a:gd name="T57" fmla="*/ 44 h 305"/>
                <a:gd name="T58" fmla="*/ 67 w 304"/>
                <a:gd name="T59" fmla="*/ 26 h 305"/>
                <a:gd name="T60" fmla="*/ 93 w 304"/>
                <a:gd name="T61" fmla="*/ 12 h 305"/>
                <a:gd name="T62" fmla="*/ 122 w 304"/>
                <a:gd name="T63" fmla="*/ 3 h 305"/>
                <a:gd name="T64" fmla="*/ 152 w 304"/>
                <a:gd name="T65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4" h="305">
                  <a:moveTo>
                    <a:pt x="152" y="0"/>
                  </a:moveTo>
                  <a:lnTo>
                    <a:pt x="183" y="3"/>
                  </a:lnTo>
                  <a:lnTo>
                    <a:pt x="212" y="12"/>
                  </a:lnTo>
                  <a:lnTo>
                    <a:pt x="237" y="26"/>
                  </a:lnTo>
                  <a:lnTo>
                    <a:pt x="260" y="44"/>
                  </a:lnTo>
                  <a:lnTo>
                    <a:pt x="278" y="67"/>
                  </a:lnTo>
                  <a:lnTo>
                    <a:pt x="293" y="93"/>
                  </a:lnTo>
                  <a:lnTo>
                    <a:pt x="301" y="121"/>
                  </a:lnTo>
                  <a:lnTo>
                    <a:pt x="304" y="151"/>
                  </a:lnTo>
                  <a:lnTo>
                    <a:pt x="301" y="184"/>
                  </a:lnTo>
                  <a:lnTo>
                    <a:pt x="293" y="212"/>
                  </a:lnTo>
                  <a:lnTo>
                    <a:pt x="278" y="238"/>
                  </a:lnTo>
                  <a:lnTo>
                    <a:pt x="260" y="261"/>
                  </a:lnTo>
                  <a:lnTo>
                    <a:pt x="237" y="279"/>
                  </a:lnTo>
                  <a:lnTo>
                    <a:pt x="212" y="293"/>
                  </a:lnTo>
                  <a:lnTo>
                    <a:pt x="183" y="302"/>
                  </a:lnTo>
                  <a:lnTo>
                    <a:pt x="152" y="305"/>
                  </a:lnTo>
                  <a:lnTo>
                    <a:pt x="122" y="302"/>
                  </a:lnTo>
                  <a:lnTo>
                    <a:pt x="93" y="293"/>
                  </a:lnTo>
                  <a:lnTo>
                    <a:pt x="67" y="279"/>
                  </a:lnTo>
                  <a:lnTo>
                    <a:pt x="45" y="261"/>
                  </a:lnTo>
                  <a:lnTo>
                    <a:pt x="26" y="238"/>
                  </a:lnTo>
                  <a:lnTo>
                    <a:pt x="12" y="212"/>
                  </a:lnTo>
                  <a:lnTo>
                    <a:pt x="3" y="184"/>
                  </a:lnTo>
                  <a:lnTo>
                    <a:pt x="0" y="151"/>
                  </a:lnTo>
                  <a:lnTo>
                    <a:pt x="3" y="121"/>
                  </a:lnTo>
                  <a:lnTo>
                    <a:pt x="12" y="93"/>
                  </a:lnTo>
                  <a:lnTo>
                    <a:pt x="26" y="67"/>
                  </a:lnTo>
                  <a:lnTo>
                    <a:pt x="45" y="44"/>
                  </a:lnTo>
                  <a:lnTo>
                    <a:pt x="67" y="26"/>
                  </a:lnTo>
                  <a:lnTo>
                    <a:pt x="93" y="12"/>
                  </a:lnTo>
                  <a:lnTo>
                    <a:pt x="122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55"/>
            <p:cNvSpPr>
              <a:spLocks noEditPoints="1"/>
            </p:cNvSpPr>
            <p:nvPr/>
          </p:nvSpPr>
          <p:spPr bwMode="auto">
            <a:xfrm>
              <a:off x="9082088" y="4270375"/>
              <a:ext cx="582612" cy="481012"/>
            </a:xfrm>
            <a:custGeom>
              <a:avLst/>
              <a:gdLst>
                <a:gd name="T0" fmla="*/ 593 w 3300"/>
                <a:gd name="T1" fmla="*/ 902 h 2729"/>
                <a:gd name="T2" fmla="*/ 526 w 3300"/>
                <a:gd name="T3" fmla="*/ 948 h 2729"/>
                <a:gd name="T4" fmla="*/ 491 w 3300"/>
                <a:gd name="T5" fmla="*/ 1022 h 2729"/>
                <a:gd name="T6" fmla="*/ 491 w 3300"/>
                <a:gd name="T7" fmla="*/ 1707 h 2729"/>
                <a:gd name="T8" fmla="*/ 526 w 3300"/>
                <a:gd name="T9" fmla="*/ 1781 h 2729"/>
                <a:gd name="T10" fmla="*/ 593 w 3300"/>
                <a:gd name="T11" fmla="*/ 1827 h 2729"/>
                <a:gd name="T12" fmla="*/ 676 w 3300"/>
                <a:gd name="T13" fmla="*/ 1834 h 2729"/>
                <a:gd name="T14" fmla="*/ 750 w 3300"/>
                <a:gd name="T15" fmla="*/ 1800 h 2729"/>
                <a:gd name="T16" fmla="*/ 796 w 3300"/>
                <a:gd name="T17" fmla="*/ 1734 h 2729"/>
                <a:gd name="T18" fmla="*/ 806 w 3300"/>
                <a:gd name="T19" fmla="*/ 1050 h 2729"/>
                <a:gd name="T20" fmla="*/ 784 w 3300"/>
                <a:gd name="T21" fmla="*/ 970 h 2729"/>
                <a:gd name="T22" fmla="*/ 728 w 3300"/>
                <a:gd name="T23" fmla="*/ 914 h 2729"/>
                <a:gd name="T24" fmla="*/ 648 w 3300"/>
                <a:gd name="T25" fmla="*/ 892 h 2729"/>
                <a:gd name="T26" fmla="*/ 489 w 3300"/>
                <a:gd name="T27" fmla="*/ 422 h 2729"/>
                <a:gd name="T28" fmla="*/ 511 w 3300"/>
                <a:gd name="T29" fmla="*/ 505 h 2729"/>
                <a:gd name="T30" fmla="*/ 572 w 3300"/>
                <a:gd name="T31" fmla="*/ 562 h 2729"/>
                <a:gd name="T32" fmla="*/ 655 w 3300"/>
                <a:gd name="T33" fmla="*/ 581 h 2729"/>
                <a:gd name="T34" fmla="*/ 732 w 3300"/>
                <a:gd name="T35" fmla="*/ 556 h 2729"/>
                <a:gd name="T36" fmla="*/ 786 w 3300"/>
                <a:gd name="T37" fmla="*/ 498 h 2729"/>
                <a:gd name="T38" fmla="*/ 806 w 3300"/>
                <a:gd name="T39" fmla="*/ 418 h 2729"/>
                <a:gd name="T40" fmla="*/ 2977 w 3300"/>
                <a:gd name="T41" fmla="*/ 3 h 2729"/>
                <a:gd name="T42" fmla="*/ 3104 w 3300"/>
                <a:gd name="T43" fmla="*/ 43 h 2729"/>
                <a:gd name="T44" fmla="*/ 3207 w 3300"/>
                <a:gd name="T45" fmla="*/ 124 h 2729"/>
                <a:gd name="T46" fmla="*/ 3275 w 3300"/>
                <a:gd name="T47" fmla="*/ 236 h 2729"/>
                <a:gd name="T48" fmla="*/ 3300 w 3300"/>
                <a:gd name="T49" fmla="*/ 370 h 2729"/>
                <a:gd name="T50" fmla="*/ 3290 w 3300"/>
                <a:gd name="T51" fmla="*/ 867 h 2729"/>
                <a:gd name="T52" fmla="*/ 3247 w 3300"/>
                <a:gd name="T53" fmla="*/ 889 h 2729"/>
                <a:gd name="T54" fmla="*/ 2184 w 3300"/>
                <a:gd name="T55" fmla="*/ 901 h 2729"/>
                <a:gd name="T56" fmla="*/ 2040 w 3300"/>
                <a:gd name="T57" fmla="*/ 961 h 2729"/>
                <a:gd name="T58" fmla="*/ 1925 w 3300"/>
                <a:gd name="T59" fmla="*/ 1064 h 2729"/>
                <a:gd name="T60" fmla="*/ 1847 w 3300"/>
                <a:gd name="T61" fmla="*/ 1198 h 2729"/>
                <a:gd name="T62" fmla="*/ 1818 w 3300"/>
                <a:gd name="T63" fmla="*/ 1356 h 2729"/>
                <a:gd name="T64" fmla="*/ 1841 w 3300"/>
                <a:gd name="T65" fmla="*/ 1509 h 2729"/>
                <a:gd name="T66" fmla="*/ 1909 w 3300"/>
                <a:gd name="T67" fmla="*/ 1641 h 2729"/>
                <a:gd name="T68" fmla="*/ 2014 w 3300"/>
                <a:gd name="T69" fmla="*/ 1747 h 2729"/>
                <a:gd name="T70" fmla="*/ 2148 w 3300"/>
                <a:gd name="T71" fmla="*/ 1816 h 2729"/>
                <a:gd name="T72" fmla="*/ 2300 w 3300"/>
                <a:gd name="T73" fmla="*/ 1840 h 2729"/>
                <a:gd name="T74" fmla="*/ 3278 w 3300"/>
                <a:gd name="T75" fmla="*/ 1851 h 2729"/>
                <a:gd name="T76" fmla="*/ 3300 w 3300"/>
                <a:gd name="T77" fmla="*/ 1893 h 2729"/>
                <a:gd name="T78" fmla="*/ 3288 w 3300"/>
                <a:gd name="T79" fmla="*/ 2450 h 2729"/>
                <a:gd name="T80" fmla="*/ 3234 w 3300"/>
                <a:gd name="T81" fmla="*/ 2570 h 2729"/>
                <a:gd name="T82" fmla="*/ 3142 w 3300"/>
                <a:gd name="T83" fmla="*/ 2663 h 2729"/>
                <a:gd name="T84" fmla="*/ 3022 w 3300"/>
                <a:gd name="T85" fmla="*/ 2718 h 2729"/>
                <a:gd name="T86" fmla="*/ 806 w 3300"/>
                <a:gd name="T87" fmla="*/ 2729 h 2729"/>
                <a:gd name="T88" fmla="*/ 795 w 3300"/>
                <a:gd name="T89" fmla="*/ 2249 h 2729"/>
                <a:gd name="T90" fmla="*/ 747 w 3300"/>
                <a:gd name="T91" fmla="*/ 2182 h 2729"/>
                <a:gd name="T92" fmla="*/ 670 w 3300"/>
                <a:gd name="T93" fmla="*/ 2149 h 2729"/>
                <a:gd name="T94" fmla="*/ 587 w 3300"/>
                <a:gd name="T95" fmla="*/ 2160 h 2729"/>
                <a:gd name="T96" fmla="*/ 523 w 3300"/>
                <a:gd name="T97" fmla="*/ 2208 h 2729"/>
                <a:gd name="T98" fmla="*/ 491 w 3300"/>
                <a:gd name="T99" fmla="*/ 2283 h 2729"/>
                <a:gd name="T100" fmla="*/ 369 w 3300"/>
                <a:gd name="T101" fmla="*/ 2729 h 2729"/>
                <a:gd name="T102" fmla="*/ 236 w 3300"/>
                <a:gd name="T103" fmla="*/ 2704 h 2729"/>
                <a:gd name="T104" fmla="*/ 124 w 3300"/>
                <a:gd name="T105" fmla="*/ 2636 h 2729"/>
                <a:gd name="T106" fmla="*/ 43 w 3300"/>
                <a:gd name="T107" fmla="*/ 2533 h 2729"/>
                <a:gd name="T108" fmla="*/ 3 w 3300"/>
                <a:gd name="T109" fmla="*/ 2406 h 2729"/>
                <a:gd name="T110" fmla="*/ 3 w 3300"/>
                <a:gd name="T111" fmla="*/ 323 h 2729"/>
                <a:gd name="T112" fmla="*/ 43 w 3300"/>
                <a:gd name="T113" fmla="*/ 196 h 2729"/>
                <a:gd name="T114" fmla="*/ 124 w 3300"/>
                <a:gd name="T115" fmla="*/ 93 h 2729"/>
                <a:gd name="T116" fmla="*/ 236 w 3300"/>
                <a:gd name="T117" fmla="*/ 25 h 2729"/>
                <a:gd name="T118" fmla="*/ 369 w 3300"/>
                <a:gd name="T119" fmla="*/ 0 h 2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00" h="2729">
                  <a:moveTo>
                    <a:pt x="648" y="892"/>
                  </a:moveTo>
                  <a:lnTo>
                    <a:pt x="619" y="895"/>
                  </a:lnTo>
                  <a:lnTo>
                    <a:pt x="593" y="902"/>
                  </a:lnTo>
                  <a:lnTo>
                    <a:pt x="568" y="914"/>
                  </a:lnTo>
                  <a:lnTo>
                    <a:pt x="545" y="929"/>
                  </a:lnTo>
                  <a:lnTo>
                    <a:pt x="526" y="948"/>
                  </a:lnTo>
                  <a:lnTo>
                    <a:pt x="510" y="970"/>
                  </a:lnTo>
                  <a:lnTo>
                    <a:pt x="498" y="995"/>
                  </a:lnTo>
                  <a:lnTo>
                    <a:pt x="491" y="1022"/>
                  </a:lnTo>
                  <a:lnTo>
                    <a:pt x="489" y="1050"/>
                  </a:lnTo>
                  <a:lnTo>
                    <a:pt x="489" y="1679"/>
                  </a:lnTo>
                  <a:lnTo>
                    <a:pt x="491" y="1707"/>
                  </a:lnTo>
                  <a:lnTo>
                    <a:pt x="498" y="1734"/>
                  </a:lnTo>
                  <a:lnTo>
                    <a:pt x="510" y="1759"/>
                  </a:lnTo>
                  <a:lnTo>
                    <a:pt x="526" y="1781"/>
                  </a:lnTo>
                  <a:lnTo>
                    <a:pt x="545" y="1800"/>
                  </a:lnTo>
                  <a:lnTo>
                    <a:pt x="568" y="1815"/>
                  </a:lnTo>
                  <a:lnTo>
                    <a:pt x="593" y="1827"/>
                  </a:lnTo>
                  <a:lnTo>
                    <a:pt x="619" y="1834"/>
                  </a:lnTo>
                  <a:lnTo>
                    <a:pt x="648" y="1837"/>
                  </a:lnTo>
                  <a:lnTo>
                    <a:pt x="676" y="1834"/>
                  </a:lnTo>
                  <a:lnTo>
                    <a:pt x="703" y="1827"/>
                  </a:lnTo>
                  <a:lnTo>
                    <a:pt x="728" y="1815"/>
                  </a:lnTo>
                  <a:lnTo>
                    <a:pt x="750" y="1800"/>
                  </a:lnTo>
                  <a:lnTo>
                    <a:pt x="769" y="1781"/>
                  </a:lnTo>
                  <a:lnTo>
                    <a:pt x="784" y="1759"/>
                  </a:lnTo>
                  <a:lnTo>
                    <a:pt x="796" y="1734"/>
                  </a:lnTo>
                  <a:lnTo>
                    <a:pt x="803" y="1707"/>
                  </a:lnTo>
                  <a:lnTo>
                    <a:pt x="806" y="1679"/>
                  </a:lnTo>
                  <a:lnTo>
                    <a:pt x="806" y="1050"/>
                  </a:lnTo>
                  <a:lnTo>
                    <a:pt x="803" y="1022"/>
                  </a:lnTo>
                  <a:lnTo>
                    <a:pt x="796" y="995"/>
                  </a:lnTo>
                  <a:lnTo>
                    <a:pt x="784" y="970"/>
                  </a:lnTo>
                  <a:lnTo>
                    <a:pt x="769" y="948"/>
                  </a:lnTo>
                  <a:lnTo>
                    <a:pt x="750" y="929"/>
                  </a:lnTo>
                  <a:lnTo>
                    <a:pt x="728" y="914"/>
                  </a:lnTo>
                  <a:lnTo>
                    <a:pt x="703" y="902"/>
                  </a:lnTo>
                  <a:lnTo>
                    <a:pt x="676" y="895"/>
                  </a:lnTo>
                  <a:lnTo>
                    <a:pt x="648" y="892"/>
                  </a:lnTo>
                  <a:close/>
                  <a:moveTo>
                    <a:pt x="369" y="0"/>
                  </a:moveTo>
                  <a:lnTo>
                    <a:pt x="489" y="0"/>
                  </a:lnTo>
                  <a:lnTo>
                    <a:pt x="489" y="422"/>
                  </a:lnTo>
                  <a:lnTo>
                    <a:pt x="491" y="453"/>
                  </a:lnTo>
                  <a:lnTo>
                    <a:pt x="499" y="480"/>
                  </a:lnTo>
                  <a:lnTo>
                    <a:pt x="511" y="505"/>
                  </a:lnTo>
                  <a:lnTo>
                    <a:pt x="528" y="528"/>
                  </a:lnTo>
                  <a:lnTo>
                    <a:pt x="548" y="547"/>
                  </a:lnTo>
                  <a:lnTo>
                    <a:pt x="572" y="562"/>
                  </a:lnTo>
                  <a:lnTo>
                    <a:pt x="598" y="574"/>
                  </a:lnTo>
                  <a:lnTo>
                    <a:pt x="626" y="580"/>
                  </a:lnTo>
                  <a:lnTo>
                    <a:pt x="655" y="581"/>
                  </a:lnTo>
                  <a:lnTo>
                    <a:pt x="683" y="578"/>
                  </a:lnTo>
                  <a:lnTo>
                    <a:pt x="709" y="569"/>
                  </a:lnTo>
                  <a:lnTo>
                    <a:pt x="732" y="556"/>
                  </a:lnTo>
                  <a:lnTo>
                    <a:pt x="753" y="540"/>
                  </a:lnTo>
                  <a:lnTo>
                    <a:pt x="771" y="520"/>
                  </a:lnTo>
                  <a:lnTo>
                    <a:pt x="786" y="498"/>
                  </a:lnTo>
                  <a:lnTo>
                    <a:pt x="797" y="473"/>
                  </a:lnTo>
                  <a:lnTo>
                    <a:pt x="804" y="446"/>
                  </a:lnTo>
                  <a:lnTo>
                    <a:pt x="806" y="418"/>
                  </a:lnTo>
                  <a:lnTo>
                    <a:pt x="806" y="0"/>
                  </a:lnTo>
                  <a:lnTo>
                    <a:pt x="2931" y="0"/>
                  </a:lnTo>
                  <a:lnTo>
                    <a:pt x="2977" y="3"/>
                  </a:lnTo>
                  <a:lnTo>
                    <a:pt x="3022" y="11"/>
                  </a:lnTo>
                  <a:lnTo>
                    <a:pt x="3064" y="25"/>
                  </a:lnTo>
                  <a:lnTo>
                    <a:pt x="3104" y="43"/>
                  </a:lnTo>
                  <a:lnTo>
                    <a:pt x="3142" y="66"/>
                  </a:lnTo>
                  <a:lnTo>
                    <a:pt x="3176" y="93"/>
                  </a:lnTo>
                  <a:lnTo>
                    <a:pt x="3207" y="124"/>
                  </a:lnTo>
                  <a:lnTo>
                    <a:pt x="3234" y="159"/>
                  </a:lnTo>
                  <a:lnTo>
                    <a:pt x="3257" y="196"/>
                  </a:lnTo>
                  <a:lnTo>
                    <a:pt x="3275" y="236"/>
                  </a:lnTo>
                  <a:lnTo>
                    <a:pt x="3289" y="279"/>
                  </a:lnTo>
                  <a:lnTo>
                    <a:pt x="3297" y="323"/>
                  </a:lnTo>
                  <a:lnTo>
                    <a:pt x="3300" y="370"/>
                  </a:lnTo>
                  <a:lnTo>
                    <a:pt x="3300" y="836"/>
                  </a:lnTo>
                  <a:lnTo>
                    <a:pt x="3297" y="852"/>
                  </a:lnTo>
                  <a:lnTo>
                    <a:pt x="3290" y="867"/>
                  </a:lnTo>
                  <a:lnTo>
                    <a:pt x="3278" y="878"/>
                  </a:lnTo>
                  <a:lnTo>
                    <a:pt x="3264" y="886"/>
                  </a:lnTo>
                  <a:lnTo>
                    <a:pt x="3247" y="889"/>
                  </a:lnTo>
                  <a:lnTo>
                    <a:pt x="2292" y="889"/>
                  </a:lnTo>
                  <a:lnTo>
                    <a:pt x="2237" y="892"/>
                  </a:lnTo>
                  <a:lnTo>
                    <a:pt x="2184" y="901"/>
                  </a:lnTo>
                  <a:lnTo>
                    <a:pt x="2134" y="916"/>
                  </a:lnTo>
                  <a:lnTo>
                    <a:pt x="2086" y="936"/>
                  </a:lnTo>
                  <a:lnTo>
                    <a:pt x="2040" y="961"/>
                  </a:lnTo>
                  <a:lnTo>
                    <a:pt x="1998" y="991"/>
                  </a:lnTo>
                  <a:lnTo>
                    <a:pt x="1959" y="1025"/>
                  </a:lnTo>
                  <a:lnTo>
                    <a:pt x="1925" y="1064"/>
                  </a:lnTo>
                  <a:lnTo>
                    <a:pt x="1894" y="1106"/>
                  </a:lnTo>
                  <a:lnTo>
                    <a:pt x="1868" y="1151"/>
                  </a:lnTo>
                  <a:lnTo>
                    <a:pt x="1847" y="1198"/>
                  </a:lnTo>
                  <a:lnTo>
                    <a:pt x="1832" y="1249"/>
                  </a:lnTo>
                  <a:lnTo>
                    <a:pt x="1822" y="1301"/>
                  </a:lnTo>
                  <a:lnTo>
                    <a:pt x="1818" y="1356"/>
                  </a:lnTo>
                  <a:lnTo>
                    <a:pt x="1820" y="1409"/>
                  </a:lnTo>
                  <a:lnTo>
                    <a:pt x="1827" y="1460"/>
                  </a:lnTo>
                  <a:lnTo>
                    <a:pt x="1841" y="1509"/>
                  </a:lnTo>
                  <a:lnTo>
                    <a:pt x="1859" y="1556"/>
                  </a:lnTo>
                  <a:lnTo>
                    <a:pt x="1882" y="1600"/>
                  </a:lnTo>
                  <a:lnTo>
                    <a:pt x="1909" y="1641"/>
                  </a:lnTo>
                  <a:lnTo>
                    <a:pt x="1941" y="1681"/>
                  </a:lnTo>
                  <a:lnTo>
                    <a:pt x="1976" y="1716"/>
                  </a:lnTo>
                  <a:lnTo>
                    <a:pt x="2014" y="1747"/>
                  </a:lnTo>
                  <a:lnTo>
                    <a:pt x="2056" y="1774"/>
                  </a:lnTo>
                  <a:lnTo>
                    <a:pt x="2101" y="1797"/>
                  </a:lnTo>
                  <a:lnTo>
                    <a:pt x="2148" y="1816"/>
                  </a:lnTo>
                  <a:lnTo>
                    <a:pt x="2197" y="1829"/>
                  </a:lnTo>
                  <a:lnTo>
                    <a:pt x="2248" y="1838"/>
                  </a:lnTo>
                  <a:lnTo>
                    <a:pt x="2300" y="1840"/>
                  </a:lnTo>
                  <a:lnTo>
                    <a:pt x="3247" y="1840"/>
                  </a:lnTo>
                  <a:lnTo>
                    <a:pt x="3264" y="1843"/>
                  </a:lnTo>
                  <a:lnTo>
                    <a:pt x="3278" y="1851"/>
                  </a:lnTo>
                  <a:lnTo>
                    <a:pt x="3290" y="1862"/>
                  </a:lnTo>
                  <a:lnTo>
                    <a:pt x="3297" y="1876"/>
                  </a:lnTo>
                  <a:lnTo>
                    <a:pt x="3300" y="1893"/>
                  </a:lnTo>
                  <a:lnTo>
                    <a:pt x="3300" y="2359"/>
                  </a:lnTo>
                  <a:lnTo>
                    <a:pt x="3297" y="2406"/>
                  </a:lnTo>
                  <a:lnTo>
                    <a:pt x="3288" y="2450"/>
                  </a:lnTo>
                  <a:lnTo>
                    <a:pt x="3275" y="2493"/>
                  </a:lnTo>
                  <a:lnTo>
                    <a:pt x="3257" y="2533"/>
                  </a:lnTo>
                  <a:lnTo>
                    <a:pt x="3234" y="2570"/>
                  </a:lnTo>
                  <a:lnTo>
                    <a:pt x="3207" y="2605"/>
                  </a:lnTo>
                  <a:lnTo>
                    <a:pt x="3176" y="2636"/>
                  </a:lnTo>
                  <a:lnTo>
                    <a:pt x="3142" y="2663"/>
                  </a:lnTo>
                  <a:lnTo>
                    <a:pt x="3104" y="2686"/>
                  </a:lnTo>
                  <a:lnTo>
                    <a:pt x="3064" y="2704"/>
                  </a:lnTo>
                  <a:lnTo>
                    <a:pt x="3022" y="2718"/>
                  </a:lnTo>
                  <a:lnTo>
                    <a:pt x="2977" y="2726"/>
                  </a:lnTo>
                  <a:lnTo>
                    <a:pt x="2931" y="2729"/>
                  </a:lnTo>
                  <a:lnTo>
                    <a:pt x="806" y="2729"/>
                  </a:lnTo>
                  <a:lnTo>
                    <a:pt x="806" y="2306"/>
                  </a:lnTo>
                  <a:lnTo>
                    <a:pt x="803" y="2276"/>
                  </a:lnTo>
                  <a:lnTo>
                    <a:pt x="795" y="2249"/>
                  </a:lnTo>
                  <a:lnTo>
                    <a:pt x="783" y="2224"/>
                  </a:lnTo>
                  <a:lnTo>
                    <a:pt x="767" y="2201"/>
                  </a:lnTo>
                  <a:lnTo>
                    <a:pt x="747" y="2182"/>
                  </a:lnTo>
                  <a:lnTo>
                    <a:pt x="723" y="2167"/>
                  </a:lnTo>
                  <a:lnTo>
                    <a:pt x="698" y="2155"/>
                  </a:lnTo>
                  <a:lnTo>
                    <a:pt x="670" y="2149"/>
                  </a:lnTo>
                  <a:lnTo>
                    <a:pt x="640" y="2148"/>
                  </a:lnTo>
                  <a:lnTo>
                    <a:pt x="613" y="2151"/>
                  </a:lnTo>
                  <a:lnTo>
                    <a:pt x="587" y="2160"/>
                  </a:lnTo>
                  <a:lnTo>
                    <a:pt x="563" y="2172"/>
                  </a:lnTo>
                  <a:lnTo>
                    <a:pt x="541" y="2189"/>
                  </a:lnTo>
                  <a:lnTo>
                    <a:pt x="523" y="2208"/>
                  </a:lnTo>
                  <a:lnTo>
                    <a:pt x="509" y="2231"/>
                  </a:lnTo>
                  <a:lnTo>
                    <a:pt x="498" y="2256"/>
                  </a:lnTo>
                  <a:lnTo>
                    <a:pt x="491" y="2283"/>
                  </a:lnTo>
                  <a:lnTo>
                    <a:pt x="489" y="2311"/>
                  </a:lnTo>
                  <a:lnTo>
                    <a:pt x="489" y="2729"/>
                  </a:lnTo>
                  <a:lnTo>
                    <a:pt x="369" y="2729"/>
                  </a:lnTo>
                  <a:lnTo>
                    <a:pt x="323" y="2726"/>
                  </a:lnTo>
                  <a:lnTo>
                    <a:pt x="278" y="2718"/>
                  </a:lnTo>
                  <a:lnTo>
                    <a:pt x="236" y="2704"/>
                  </a:lnTo>
                  <a:lnTo>
                    <a:pt x="196" y="2686"/>
                  </a:lnTo>
                  <a:lnTo>
                    <a:pt x="158" y="2663"/>
                  </a:lnTo>
                  <a:lnTo>
                    <a:pt x="124" y="2636"/>
                  </a:lnTo>
                  <a:lnTo>
                    <a:pt x="93" y="2605"/>
                  </a:lnTo>
                  <a:lnTo>
                    <a:pt x="66" y="2570"/>
                  </a:lnTo>
                  <a:lnTo>
                    <a:pt x="43" y="2533"/>
                  </a:lnTo>
                  <a:lnTo>
                    <a:pt x="25" y="2493"/>
                  </a:lnTo>
                  <a:lnTo>
                    <a:pt x="11" y="2450"/>
                  </a:lnTo>
                  <a:lnTo>
                    <a:pt x="3" y="2406"/>
                  </a:lnTo>
                  <a:lnTo>
                    <a:pt x="0" y="2359"/>
                  </a:lnTo>
                  <a:lnTo>
                    <a:pt x="0" y="370"/>
                  </a:lnTo>
                  <a:lnTo>
                    <a:pt x="3" y="323"/>
                  </a:lnTo>
                  <a:lnTo>
                    <a:pt x="11" y="279"/>
                  </a:lnTo>
                  <a:lnTo>
                    <a:pt x="25" y="236"/>
                  </a:lnTo>
                  <a:lnTo>
                    <a:pt x="43" y="196"/>
                  </a:lnTo>
                  <a:lnTo>
                    <a:pt x="66" y="159"/>
                  </a:lnTo>
                  <a:lnTo>
                    <a:pt x="93" y="124"/>
                  </a:lnTo>
                  <a:lnTo>
                    <a:pt x="124" y="93"/>
                  </a:lnTo>
                  <a:lnTo>
                    <a:pt x="158" y="66"/>
                  </a:lnTo>
                  <a:lnTo>
                    <a:pt x="196" y="43"/>
                  </a:lnTo>
                  <a:lnTo>
                    <a:pt x="236" y="25"/>
                  </a:lnTo>
                  <a:lnTo>
                    <a:pt x="278" y="11"/>
                  </a:lnTo>
                  <a:lnTo>
                    <a:pt x="323" y="3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0089166" y="4217988"/>
            <a:ext cx="423863" cy="584200"/>
            <a:chOff x="10144125" y="4217988"/>
            <a:chExt cx="423863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" name="Freeform 60"/>
            <p:cNvSpPr>
              <a:spLocks/>
            </p:cNvSpPr>
            <p:nvPr/>
          </p:nvSpPr>
          <p:spPr bwMode="auto">
            <a:xfrm>
              <a:off x="10299700" y="4395788"/>
              <a:ext cx="111125" cy="138112"/>
            </a:xfrm>
            <a:custGeom>
              <a:avLst/>
              <a:gdLst>
                <a:gd name="T0" fmla="*/ 135 w 632"/>
                <a:gd name="T1" fmla="*/ 0 h 782"/>
                <a:gd name="T2" fmla="*/ 163 w 632"/>
                <a:gd name="T3" fmla="*/ 2 h 782"/>
                <a:gd name="T4" fmla="*/ 188 w 632"/>
                <a:gd name="T5" fmla="*/ 10 h 782"/>
                <a:gd name="T6" fmla="*/ 211 w 632"/>
                <a:gd name="T7" fmla="*/ 23 h 782"/>
                <a:gd name="T8" fmla="*/ 231 w 632"/>
                <a:gd name="T9" fmla="*/ 39 h 782"/>
                <a:gd name="T10" fmla="*/ 247 w 632"/>
                <a:gd name="T11" fmla="*/ 59 h 782"/>
                <a:gd name="T12" fmla="*/ 260 w 632"/>
                <a:gd name="T13" fmla="*/ 82 h 782"/>
                <a:gd name="T14" fmla="*/ 268 w 632"/>
                <a:gd name="T15" fmla="*/ 107 h 782"/>
                <a:gd name="T16" fmla="*/ 270 w 632"/>
                <a:gd name="T17" fmla="*/ 136 h 782"/>
                <a:gd name="T18" fmla="*/ 270 w 632"/>
                <a:gd name="T19" fmla="*/ 511 h 782"/>
                <a:gd name="T20" fmla="*/ 496 w 632"/>
                <a:gd name="T21" fmla="*/ 511 h 782"/>
                <a:gd name="T22" fmla="*/ 523 w 632"/>
                <a:gd name="T23" fmla="*/ 513 h 782"/>
                <a:gd name="T24" fmla="*/ 550 w 632"/>
                <a:gd name="T25" fmla="*/ 521 h 782"/>
                <a:gd name="T26" fmla="*/ 573 w 632"/>
                <a:gd name="T27" fmla="*/ 534 h 782"/>
                <a:gd name="T28" fmla="*/ 593 w 632"/>
                <a:gd name="T29" fmla="*/ 550 h 782"/>
                <a:gd name="T30" fmla="*/ 609 w 632"/>
                <a:gd name="T31" fmla="*/ 570 h 782"/>
                <a:gd name="T32" fmla="*/ 621 w 632"/>
                <a:gd name="T33" fmla="*/ 594 h 782"/>
                <a:gd name="T34" fmla="*/ 629 w 632"/>
                <a:gd name="T35" fmla="*/ 619 h 782"/>
                <a:gd name="T36" fmla="*/ 632 w 632"/>
                <a:gd name="T37" fmla="*/ 647 h 782"/>
                <a:gd name="T38" fmla="*/ 629 w 632"/>
                <a:gd name="T39" fmla="*/ 674 h 782"/>
                <a:gd name="T40" fmla="*/ 621 w 632"/>
                <a:gd name="T41" fmla="*/ 699 h 782"/>
                <a:gd name="T42" fmla="*/ 609 w 632"/>
                <a:gd name="T43" fmla="*/ 722 h 782"/>
                <a:gd name="T44" fmla="*/ 593 w 632"/>
                <a:gd name="T45" fmla="*/ 743 h 782"/>
                <a:gd name="T46" fmla="*/ 573 w 632"/>
                <a:gd name="T47" fmla="*/ 759 h 782"/>
                <a:gd name="T48" fmla="*/ 550 w 632"/>
                <a:gd name="T49" fmla="*/ 772 h 782"/>
                <a:gd name="T50" fmla="*/ 523 w 632"/>
                <a:gd name="T51" fmla="*/ 780 h 782"/>
                <a:gd name="T52" fmla="*/ 496 w 632"/>
                <a:gd name="T53" fmla="*/ 782 h 782"/>
                <a:gd name="T54" fmla="*/ 135 w 632"/>
                <a:gd name="T55" fmla="*/ 782 h 782"/>
                <a:gd name="T56" fmla="*/ 108 w 632"/>
                <a:gd name="T57" fmla="*/ 780 h 782"/>
                <a:gd name="T58" fmla="*/ 82 w 632"/>
                <a:gd name="T59" fmla="*/ 772 h 782"/>
                <a:gd name="T60" fmla="*/ 59 w 632"/>
                <a:gd name="T61" fmla="*/ 759 h 782"/>
                <a:gd name="T62" fmla="*/ 39 w 632"/>
                <a:gd name="T63" fmla="*/ 743 h 782"/>
                <a:gd name="T64" fmla="*/ 23 w 632"/>
                <a:gd name="T65" fmla="*/ 722 h 782"/>
                <a:gd name="T66" fmla="*/ 10 w 632"/>
                <a:gd name="T67" fmla="*/ 699 h 782"/>
                <a:gd name="T68" fmla="*/ 2 w 632"/>
                <a:gd name="T69" fmla="*/ 674 h 782"/>
                <a:gd name="T70" fmla="*/ 0 w 632"/>
                <a:gd name="T71" fmla="*/ 647 h 782"/>
                <a:gd name="T72" fmla="*/ 0 w 632"/>
                <a:gd name="T73" fmla="*/ 136 h 782"/>
                <a:gd name="T74" fmla="*/ 2 w 632"/>
                <a:gd name="T75" fmla="*/ 107 h 782"/>
                <a:gd name="T76" fmla="*/ 10 w 632"/>
                <a:gd name="T77" fmla="*/ 82 h 782"/>
                <a:gd name="T78" fmla="*/ 23 w 632"/>
                <a:gd name="T79" fmla="*/ 59 h 782"/>
                <a:gd name="T80" fmla="*/ 39 w 632"/>
                <a:gd name="T81" fmla="*/ 39 h 782"/>
                <a:gd name="T82" fmla="*/ 59 w 632"/>
                <a:gd name="T83" fmla="*/ 23 h 782"/>
                <a:gd name="T84" fmla="*/ 82 w 632"/>
                <a:gd name="T85" fmla="*/ 10 h 782"/>
                <a:gd name="T86" fmla="*/ 108 w 632"/>
                <a:gd name="T87" fmla="*/ 2 h 782"/>
                <a:gd name="T88" fmla="*/ 135 w 632"/>
                <a:gd name="T89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2" h="782">
                  <a:moveTo>
                    <a:pt x="135" y="0"/>
                  </a:moveTo>
                  <a:lnTo>
                    <a:pt x="163" y="2"/>
                  </a:lnTo>
                  <a:lnTo>
                    <a:pt x="188" y="10"/>
                  </a:lnTo>
                  <a:lnTo>
                    <a:pt x="211" y="23"/>
                  </a:lnTo>
                  <a:lnTo>
                    <a:pt x="231" y="39"/>
                  </a:lnTo>
                  <a:lnTo>
                    <a:pt x="247" y="59"/>
                  </a:lnTo>
                  <a:lnTo>
                    <a:pt x="260" y="82"/>
                  </a:lnTo>
                  <a:lnTo>
                    <a:pt x="268" y="107"/>
                  </a:lnTo>
                  <a:lnTo>
                    <a:pt x="270" y="136"/>
                  </a:lnTo>
                  <a:lnTo>
                    <a:pt x="270" y="511"/>
                  </a:lnTo>
                  <a:lnTo>
                    <a:pt x="496" y="511"/>
                  </a:lnTo>
                  <a:lnTo>
                    <a:pt x="523" y="513"/>
                  </a:lnTo>
                  <a:lnTo>
                    <a:pt x="550" y="521"/>
                  </a:lnTo>
                  <a:lnTo>
                    <a:pt x="573" y="534"/>
                  </a:lnTo>
                  <a:lnTo>
                    <a:pt x="593" y="550"/>
                  </a:lnTo>
                  <a:lnTo>
                    <a:pt x="609" y="570"/>
                  </a:lnTo>
                  <a:lnTo>
                    <a:pt x="621" y="594"/>
                  </a:lnTo>
                  <a:lnTo>
                    <a:pt x="629" y="619"/>
                  </a:lnTo>
                  <a:lnTo>
                    <a:pt x="632" y="647"/>
                  </a:lnTo>
                  <a:lnTo>
                    <a:pt x="629" y="674"/>
                  </a:lnTo>
                  <a:lnTo>
                    <a:pt x="621" y="699"/>
                  </a:lnTo>
                  <a:lnTo>
                    <a:pt x="609" y="722"/>
                  </a:lnTo>
                  <a:lnTo>
                    <a:pt x="593" y="743"/>
                  </a:lnTo>
                  <a:lnTo>
                    <a:pt x="573" y="759"/>
                  </a:lnTo>
                  <a:lnTo>
                    <a:pt x="550" y="772"/>
                  </a:lnTo>
                  <a:lnTo>
                    <a:pt x="523" y="780"/>
                  </a:lnTo>
                  <a:lnTo>
                    <a:pt x="496" y="782"/>
                  </a:lnTo>
                  <a:lnTo>
                    <a:pt x="135" y="782"/>
                  </a:lnTo>
                  <a:lnTo>
                    <a:pt x="108" y="780"/>
                  </a:lnTo>
                  <a:lnTo>
                    <a:pt x="82" y="772"/>
                  </a:lnTo>
                  <a:lnTo>
                    <a:pt x="59" y="759"/>
                  </a:lnTo>
                  <a:lnTo>
                    <a:pt x="39" y="743"/>
                  </a:lnTo>
                  <a:lnTo>
                    <a:pt x="23" y="722"/>
                  </a:lnTo>
                  <a:lnTo>
                    <a:pt x="10" y="699"/>
                  </a:lnTo>
                  <a:lnTo>
                    <a:pt x="2" y="674"/>
                  </a:lnTo>
                  <a:lnTo>
                    <a:pt x="0" y="647"/>
                  </a:lnTo>
                  <a:lnTo>
                    <a:pt x="0" y="136"/>
                  </a:lnTo>
                  <a:lnTo>
                    <a:pt x="2" y="107"/>
                  </a:lnTo>
                  <a:lnTo>
                    <a:pt x="10" y="82"/>
                  </a:lnTo>
                  <a:lnTo>
                    <a:pt x="23" y="59"/>
                  </a:lnTo>
                  <a:lnTo>
                    <a:pt x="39" y="39"/>
                  </a:lnTo>
                  <a:lnTo>
                    <a:pt x="59" y="23"/>
                  </a:lnTo>
                  <a:lnTo>
                    <a:pt x="82" y="10"/>
                  </a:lnTo>
                  <a:lnTo>
                    <a:pt x="108" y="2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61"/>
            <p:cNvSpPr>
              <a:spLocks noEditPoints="1"/>
            </p:cNvSpPr>
            <p:nvPr/>
          </p:nvSpPr>
          <p:spPr bwMode="auto">
            <a:xfrm>
              <a:off x="10144125" y="4217988"/>
              <a:ext cx="423863" cy="584200"/>
            </a:xfrm>
            <a:custGeom>
              <a:avLst/>
              <a:gdLst>
                <a:gd name="T0" fmla="*/ 1605 w 2403"/>
                <a:gd name="T1" fmla="*/ 3039 h 3311"/>
                <a:gd name="T2" fmla="*/ 1007 w 2403"/>
                <a:gd name="T3" fmla="*/ 908 h 3311"/>
                <a:gd name="T4" fmla="*/ 849 w 2403"/>
                <a:gd name="T5" fmla="*/ 928 h 3311"/>
                <a:gd name="T6" fmla="*/ 697 w 2403"/>
                <a:gd name="T7" fmla="*/ 980 h 3311"/>
                <a:gd name="T8" fmla="*/ 560 w 2403"/>
                <a:gd name="T9" fmla="*/ 1062 h 3311"/>
                <a:gd name="T10" fmla="*/ 441 w 2403"/>
                <a:gd name="T11" fmla="*/ 1175 h 3311"/>
                <a:gd name="T12" fmla="*/ 349 w 2403"/>
                <a:gd name="T13" fmla="*/ 1319 h 3311"/>
                <a:gd name="T14" fmla="*/ 288 w 2403"/>
                <a:gd name="T15" fmla="*/ 1493 h 3311"/>
                <a:gd name="T16" fmla="*/ 271 w 2403"/>
                <a:gd name="T17" fmla="*/ 1685 h 3311"/>
                <a:gd name="T18" fmla="*/ 301 w 2403"/>
                <a:gd name="T19" fmla="*/ 1868 h 3311"/>
                <a:gd name="T20" fmla="*/ 375 w 2403"/>
                <a:gd name="T21" fmla="*/ 2036 h 3311"/>
                <a:gd name="T22" fmla="*/ 485 w 2403"/>
                <a:gd name="T23" fmla="*/ 2179 h 3311"/>
                <a:gd name="T24" fmla="*/ 627 w 2403"/>
                <a:gd name="T25" fmla="*/ 2293 h 3311"/>
                <a:gd name="T26" fmla="*/ 795 w 2403"/>
                <a:gd name="T27" fmla="*/ 2371 h 3311"/>
                <a:gd name="T28" fmla="*/ 984 w 2403"/>
                <a:gd name="T29" fmla="*/ 2404 h 3311"/>
                <a:gd name="T30" fmla="*/ 1181 w 2403"/>
                <a:gd name="T31" fmla="*/ 2387 h 3311"/>
                <a:gd name="T32" fmla="*/ 1360 w 2403"/>
                <a:gd name="T33" fmla="*/ 2321 h 3311"/>
                <a:gd name="T34" fmla="*/ 1513 w 2403"/>
                <a:gd name="T35" fmla="*/ 2217 h 3311"/>
                <a:gd name="T36" fmla="*/ 1633 w 2403"/>
                <a:gd name="T37" fmla="*/ 2079 h 3311"/>
                <a:gd name="T38" fmla="*/ 1719 w 2403"/>
                <a:gd name="T39" fmla="*/ 1916 h 3311"/>
                <a:gd name="T40" fmla="*/ 1761 w 2403"/>
                <a:gd name="T41" fmla="*/ 1735 h 3311"/>
                <a:gd name="T42" fmla="*/ 1757 w 2403"/>
                <a:gd name="T43" fmla="*/ 1542 h 3311"/>
                <a:gd name="T44" fmla="*/ 1704 w 2403"/>
                <a:gd name="T45" fmla="*/ 1354 h 3311"/>
                <a:gd name="T46" fmla="*/ 1616 w 2403"/>
                <a:gd name="T47" fmla="*/ 1198 h 3311"/>
                <a:gd name="T48" fmla="*/ 1502 w 2403"/>
                <a:gd name="T49" fmla="*/ 1076 h 3311"/>
                <a:gd name="T50" fmla="*/ 1367 w 2403"/>
                <a:gd name="T51" fmla="*/ 988 h 3311"/>
                <a:gd name="T52" fmla="*/ 1218 w 2403"/>
                <a:gd name="T53" fmla="*/ 931 h 3311"/>
                <a:gd name="T54" fmla="*/ 1060 w 2403"/>
                <a:gd name="T55" fmla="*/ 909 h 3311"/>
                <a:gd name="T56" fmla="*/ 431 w 2403"/>
                <a:gd name="T57" fmla="*/ 334 h 3311"/>
                <a:gd name="T58" fmla="*/ 431 w 2403"/>
                <a:gd name="T59" fmla="*/ 272 h 3311"/>
                <a:gd name="T60" fmla="*/ 1768 w 2403"/>
                <a:gd name="T61" fmla="*/ 3 h 3311"/>
                <a:gd name="T62" fmla="*/ 1836 w 2403"/>
                <a:gd name="T63" fmla="*/ 40 h 3311"/>
                <a:gd name="T64" fmla="*/ 1874 w 2403"/>
                <a:gd name="T65" fmla="*/ 109 h 3311"/>
                <a:gd name="T66" fmla="*/ 1896 w 2403"/>
                <a:gd name="T67" fmla="*/ 369 h 3311"/>
                <a:gd name="T68" fmla="*/ 1936 w 2403"/>
                <a:gd name="T69" fmla="*/ 434 h 3311"/>
                <a:gd name="T70" fmla="*/ 2267 w 2403"/>
                <a:gd name="T71" fmla="*/ 1330 h 3311"/>
                <a:gd name="T72" fmla="*/ 2344 w 2403"/>
                <a:gd name="T73" fmla="*/ 1353 h 3311"/>
                <a:gd name="T74" fmla="*/ 2393 w 2403"/>
                <a:gd name="T75" fmla="*/ 1412 h 3311"/>
                <a:gd name="T76" fmla="*/ 2403 w 2403"/>
                <a:gd name="T77" fmla="*/ 1845 h 3311"/>
                <a:gd name="T78" fmla="*/ 2380 w 2403"/>
                <a:gd name="T79" fmla="*/ 1922 h 3311"/>
                <a:gd name="T80" fmla="*/ 2321 w 2403"/>
                <a:gd name="T81" fmla="*/ 1971 h 3311"/>
                <a:gd name="T82" fmla="*/ 2005 w 2403"/>
                <a:gd name="T83" fmla="*/ 1981 h 3311"/>
                <a:gd name="T84" fmla="*/ 1927 w 2403"/>
                <a:gd name="T85" fmla="*/ 2901 h 3311"/>
                <a:gd name="T86" fmla="*/ 1876 w 2403"/>
                <a:gd name="T87" fmla="*/ 2957 h 3311"/>
                <a:gd name="T88" fmla="*/ 1866 w 2403"/>
                <a:gd name="T89" fmla="*/ 3228 h 3311"/>
                <a:gd name="T90" fmla="*/ 1816 w 2403"/>
                <a:gd name="T91" fmla="*/ 3288 h 3311"/>
                <a:gd name="T92" fmla="*/ 1740 w 2403"/>
                <a:gd name="T93" fmla="*/ 3311 h 3311"/>
                <a:gd name="T94" fmla="*/ 243 w 2403"/>
                <a:gd name="T95" fmla="*/ 3300 h 3311"/>
                <a:gd name="T96" fmla="*/ 184 w 2403"/>
                <a:gd name="T97" fmla="*/ 3251 h 3311"/>
                <a:gd name="T98" fmla="*/ 161 w 2403"/>
                <a:gd name="T99" fmla="*/ 3175 h 3311"/>
                <a:gd name="T100" fmla="*/ 123 w 2403"/>
                <a:gd name="T101" fmla="*/ 2923 h 3311"/>
                <a:gd name="T102" fmla="*/ 95 w 2403"/>
                <a:gd name="T103" fmla="*/ 2851 h 3311"/>
                <a:gd name="T104" fmla="*/ 2 w 2403"/>
                <a:gd name="T105" fmla="*/ 1730 h 3311"/>
                <a:gd name="T106" fmla="*/ 9 w 2403"/>
                <a:gd name="T107" fmla="*/ 1516 h 3311"/>
                <a:gd name="T108" fmla="*/ 100 w 2403"/>
                <a:gd name="T109" fmla="*/ 434 h 3311"/>
                <a:gd name="T110" fmla="*/ 141 w 2403"/>
                <a:gd name="T111" fmla="*/ 369 h 3311"/>
                <a:gd name="T112" fmla="*/ 163 w 2403"/>
                <a:gd name="T113" fmla="*/ 109 h 3311"/>
                <a:gd name="T114" fmla="*/ 200 w 2403"/>
                <a:gd name="T115" fmla="*/ 40 h 3311"/>
                <a:gd name="T116" fmla="*/ 268 w 2403"/>
                <a:gd name="T117" fmla="*/ 3 h 3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03" h="3311">
                  <a:moveTo>
                    <a:pt x="431" y="2977"/>
                  </a:moveTo>
                  <a:lnTo>
                    <a:pt x="431" y="3039"/>
                  </a:lnTo>
                  <a:lnTo>
                    <a:pt x="1605" y="3039"/>
                  </a:lnTo>
                  <a:lnTo>
                    <a:pt x="1605" y="2977"/>
                  </a:lnTo>
                  <a:lnTo>
                    <a:pt x="431" y="2977"/>
                  </a:lnTo>
                  <a:close/>
                  <a:moveTo>
                    <a:pt x="1007" y="908"/>
                  </a:moveTo>
                  <a:lnTo>
                    <a:pt x="954" y="911"/>
                  </a:lnTo>
                  <a:lnTo>
                    <a:pt x="901" y="918"/>
                  </a:lnTo>
                  <a:lnTo>
                    <a:pt x="849" y="928"/>
                  </a:lnTo>
                  <a:lnTo>
                    <a:pt x="798" y="941"/>
                  </a:lnTo>
                  <a:lnTo>
                    <a:pt x="746" y="958"/>
                  </a:lnTo>
                  <a:lnTo>
                    <a:pt x="697" y="980"/>
                  </a:lnTo>
                  <a:lnTo>
                    <a:pt x="650" y="1004"/>
                  </a:lnTo>
                  <a:lnTo>
                    <a:pt x="604" y="1031"/>
                  </a:lnTo>
                  <a:lnTo>
                    <a:pt x="560" y="1062"/>
                  </a:lnTo>
                  <a:lnTo>
                    <a:pt x="517" y="1096"/>
                  </a:lnTo>
                  <a:lnTo>
                    <a:pt x="478" y="1134"/>
                  </a:lnTo>
                  <a:lnTo>
                    <a:pt x="441" y="1175"/>
                  </a:lnTo>
                  <a:lnTo>
                    <a:pt x="407" y="1220"/>
                  </a:lnTo>
                  <a:lnTo>
                    <a:pt x="377" y="1267"/>
                  </a:lnTo>
                  <a:lnTo>
                    <a:pt x="349" y="1319"/>
                  </a:lnTo>
                  <a:lnTo>
                    <a:pt x="324" y="1373"/>
                  </a:lnTo>
                  <a:lnTo>
                    <a:pt x="304" y="1432"/>
                  </a:lnTo>
                  <a:lnTo>
                    <a:pt x="288" y="1493"/>
                  </a:lnTo>
                  <a:lnTo>
                    <a:pt x="277" y="1557"/>
                  </a:lnTo>
                  <a:lnTo>
                    <a:pt x="271" y="1622"/>
                  </a:lnTo>
                  <a:lnTo>
                    <a:pt x="271" y="1685"/>
                  </a:lnTo>
                  <a:lnTo>
                    <a:pt x="276" y="1748"/>
                  </a:lnTo>
                  <a:lnTo>
                    <a:pt x="286" y="1809"/>
                  </a:lnTo>
                  <a:lnTo>
                    <a:pt x="301" y="1868"/>
                  </a:lnTo>
                  <a:lnTo>
                    <a:pt x="321" y="1927"/>
                  </a:lnTo>
                  <a:lnTo>
                    <a:pt x="346" y="1982"/>
                  </a:lnTo>
                  <a:lnTo>
                    <a:pt x="375" y="2036"/>
                  </a:lnTo>
                  <a:lnTo>
                    <a:pt x="408" y="2087"/>
                  </a:lnTo>
                  <a:lnTo>
                    <a:pt x="444" y="2135"/>
                  </a:lnTo>
                  <a:lnTo>
                    <a:pt x="485" y="2179"/>
                  </a:lnTo>
                  <a:lnTo>
                    <a:pt x="529" y="2222"/>
                  </a:lnTo>
                  <a:lnTo>
                    <a:pt x="577" y="2259"/>
                  </a:lnTo>
                  <a:lnTo>
                    <a:pt x="627" y="2293"/>
                  </a:lnTo>
                  <a:lnTo>
                    <a:pt x="680" y="2323"/>
                  </a:lnTo>
                  <a:lnTo>
                    <a:pt x="736" y="2350"/>
                  </a:lnTo>
                  <a:lnTo>
                    <a:pt x="795" y="2371"/>
                  </a:lnTo>
                  <a:lnTo>
                    <a:pt x="856" y="2387"/>
                  </a:lnTo>
                  <a:lnTo>
                    <a:pt x="919" y="2398"/>
                  </a:lnTo>
                  <a:lnTo>
                    <a:pt x="984" y="2404"/>
                  </a:lnTo>
                  <a:lnTo>
                    <a:pt x="1051" y="2404"/>
                  </a:lnTo>
                  <a:lnTo>
                    <a:pt x="1117" y="2398"/>
                  </a:lnTo>
                  <a:lnTo>
                    <a:pt x="1181" y="2387"/>
                  </a:lnTo>
                  <a:lnTo>
                    <a:pt x="1244" y="2370"/>
                  </a:lnTo>
                  <a:lnTo>
                    <a:pt x="1303" y="2348"/>
                  </a:lnTo>
                  <a:lnTo>
                    <a:pt x="1360" y="2321"/>
                  </a:lnTo>
                  <a:lnTo>
                    <a:pt x="1413" y="2291"/>
                  </a:lnTo>
                  <a:lnTo>
                    <a:pt x="1465" y="2256"/>
                  </a:lnTo>
                  <a:lnTo>
                    <a:pt x="1513" y="2217"/>
                  </a:lnTo>
                  <a:lnTo>
                    <a:pt x="1557" y="2174"/>
                  </a:lnTo>
                  <a:lnTo>
                    <a:pt x="1597" y="2128"/>
                  </a:lnTo>
                  <a:lnTo>
                    <a:pt x="1633" y="2079"/>
                  </a:lnTo>
                  <a:lnTo>
                    <a:pt x="1667" y="2027"/>
                  </a:lnTo>
                  <a:lnTo>
                    <a:pt x="1695" y="1973"/>
                  </a:lnTo>
                  <a:lnTo>
                    <a:pt x="1719" y="1916"/>
                  </a:lnTo>
                  <a:lnTo>
                    <a:pt x="1738" y="1857"/>
                  </a:lnTo>
                  <a:lnTo>
                    <a:pt x="1752" y="1797"/>
                  </a:lnTo>
                  <a:lnTo>
                    <a:pt x="1761" y="1735"/>
                  </a:lnTo>
                  <a:lnTo>
                    <a:pt x="1765" y="1671"/>
                  </a:lnTo>
                  <a:lnTo>
                    <a:pt x="1764" y="1607"/>
                  </a:lnTo>
                  <a:lnTo>
                    <a:pt x="1757" y="1542"/>
                  </a:lnTo>
                  <a:lnTo>
                    <a:pt x="1744" y="1477"/>
                  </a:lnTo>
                  <a:lnTo>
                    <a:pt x="1726" y="1413"/>
                  </a:lnTo>
                  <a:lnTo>
                    <a:pt x="1704" y="1354"/>
                  </a:lnTo>
                  <a:lnTo>
                    <a:pt x="1678" y="1299"/>
                  </a:lnTo>
                  <a:lnTo>
                    <a:pt x="1649" y="1246"/>
                  </a:lnTo>
                  <a:lnTo>
                    <a:pt x="1616" y="1198"/>
                  </a:lnTo>
                  <a:lnTo>
                    <a:pt x="1581" y="1154"/>
                  </a:lnTo>
                  <a:lnTo>
                    <a:pt x="1543" y="1113"/>
                  </a:lnTo>
                  <a:lnTo>
                    <a:pt x="1502" y="1076"/>
                  </a:lnTo>
                  <a:lnTo>
                    <a:pt x="1459" y="1043"/>
                  </a:lnTo>
                  <a:lnTo>
                    <a:pt x="1413" y="1013"/>
                  </a:lnTo>
                  <a:lnTo>
                    <a:pt x="1367" y="988"/>
                  </a:lnTo>
                  <a:lnTo>
                    <a:pt x="1318" y="965"/>
                  </a:lnTo>
                  <a:lnTo>
                    <a:pt x="1269" y="946"/>
                  </a:lnTo>
                  <a:lnTo>
                    <a:pt x="1218" y="931"/>
                  </a:lnTo>
                  <a:lnTo>
                    <a:pt x="1165" y="920"/>
                  </a:lnTo>
                  <a:lnTo>
                    <a:pt x="1113" y="913"/>
                  </a:lnTo>
                  <a:lnTo>
                    <a:pt x="1060" y="909"/>
                  </a:lnTo>
                  <a:lnTo>
                    <a:pt x="1007" y="908"/>
                  </a:lnTo>
                  <a:close/>
                  <a:moveTo>
                    <a:pt x="431" y="272"/>
                  </a:moveTo>
                  <a:lnTo>
                    <a:pt x="431" y="334"/>
                  </a:lnTo>
                  <a:lnTo>
                    <a:pt x="1604" y="334"/>
                  </a:lnTo>
                  <a:lnTo>
                    <a:pt x="1604" y="272"/>
                  </a:lnTo>
                  <a:lnTo>
                    <a:pt x="431" y="272"/>
                  </a:lnTo>
                  <a:close/>
                  <a:moveTo>
                    <a:pt x="296" y="0"/>
                  </a:moveTo>
                  <a:lnTo>
                    <a:pt x="1740" y="0"/>
                  </a:lnTo>
                  <a:lnTo>
                    <a:pt x="1768" y="3"/>
                  </a:lnTo>
                  <a:lnTo>
                    <a:pt x="1793" y="11"/>
                  </a:lnTo>
                  <a:lnTo>
                    <a:pt x="1816" y="23"/>
                  </a:lnTo>
                  <a:lnTo>
                    <a:pt x="1836" y="40"/>
                  </a:lnTo>
                  <a:lnTo>
                    <a:pt x="1852" y="60"/>
                  </a:lnTo>
                  <a:lnTo>
                    <a:pt x="1866" y="84"/>
                  </a:lnTo>
                  <a:lnTo>
                    <a:pt x="1874" y="109"/>
                  </a:lnTo>
                  <a:lnTo>
                    <a:pt x="1876" y="136"/>
                  </a:lnTo>
                  <a:lnTo>
                    <a:pt x="1876" y="354"/>
                  </a:lnTo>
                  <a:lnTo>
                    <a:pt x="1896" y="369"/>
                  </a:lnTo>
                  <a:lnTo>
                    <a:pt x="1913" y="388"/>
                  </a:lnTo>
                  <a:lnTo>
                    <a:pt x="1927" y="410"/>
                  </a:lnTo>
                  <a:lnTo>
                    <a:pt x="1936" y="434"/>
                  </a:lnTo>
                  <a:lnTo>
                    <a:pt x="1941" y="460"/>
                  </a:lnTo>
                  <a:lnTo>
                    <a:pt x="2005" y="1330"/>
                  </a:lnTo>
                  <a:lnTo>
                    <a:pt x="2267" y="1330"/>
                  </a:lnTo>
                  <a:lnTo>
                    <a:pt x="2295" y="1333"/>
                  </a:lnTo>
                  <a:lnTo>
                    <a:pt x="2321" y="1341"/>
                  </a:lnTo>
                  <a:lnTo>
                    <a:pt x="2344" y="1353"/>
                  </a:lnTo>
                  <a:lnTo>
                    <a:pt x="2364" y="1369"/>
                  </a:lnTo>
                  <a:lnTo>
                    <a:pt x="2380" y="1389"/>
                  </a:lnTo>
                  <a:lnTo>
                    <a:pt x="2393" y="1412"/>
                  </a:lnTo>
                  <a:lnTo>
                    <a:pt x="2400" y="1439"/>
                  </a:lnTo>
                  <a:lnTo>
                    <a:pt x="2403" y="1466"/>
                  </a:lnTo>
                  <a:lnTo>
                    <a:pt x="2403" y="1845"/>
                  </a:lnTo>
                  <a:lnTo>
                    <a:pt x="2400" y="1873"/>
                  </a:lnTo>
                  <a:lnTo>
                    <a:pt x="2393" y="1899"/>
                  </a:lnTo>
                  <a:lnTo>
                    <a:pt x="2380" y="1922"/>
                  </a:lnTo>
                  <a:lnTo>
                    <a:pt x="2364" y="1942"/>
                  </a:lnTo>
                  <a:lnTo>
                    <a:pt x="2344" y="1958"/>
                  </a:lnTo>
                  <a:lnTo>
                    <a:pt x="2321" y="1971"/>
                  </a:lnTo>
                  <a:lnTo>
                    <a:pt x="2295" y="1979"/>
                  </a:lnTo>
                  <a:lnTo>
                    <a:pt x="2267" y="1981"/>
                  </a:lnTo>
                  <a:lnTo>
                    <a:pt x="2005" y="1981"/>
                  </a:lnTo>
                  <a:lnTo>
                    <a:pt x="1941" y="2851"/>
                  </a:lnTo>
                  <a:lnTo>
                    <a:pt x="1936" y="2877"/>
                  </a:lnTo>
                  <a:lnTo>
                    <a:pt x="1927" y="2901"/>
                  </a:lnTo>
                  <a:lnTo>
                    <a:pt x="1913" y="2923"/>
                  </a:lnTo>
                  <a:lnTo>
                    <a:pt x="1896" y="2942"/>
                  </a:lnTo>
                  <a:lnTo>
                    <a:pt x="1876" y="2957"/>
                  </a:lnTo>
                  <a:lnTo>
                    <a:pt x="1876" y="3175"/>
                  </a:lnTo>
                  <a:lnTo>
                    <a:pt x="1874" y="3202"/>
                  </a:lnTo>
                  <a:lnTo>
                    <a:pt x="1866" y="3228"/>
                  </a:lnTo>
                  <a:lnTo>
                    <a:pt x="1852" y="3251"/>
                  </a:lnTo>
                  <a:lnTo>
                    <a:pt x="1836" y="3271"/>
                  </a:lnTo>
                  <a:lnTo>
                    <a:pt x="1816" y="3288"/>
                  </a:lnTo>
                  <a:lnTo>
                    <a:pt x="1793" y="3300"/>
                  </a:lnTo>
                  <a:lnTo>
                    <a:pt x="1768" y="3308"/>
                  </a:lnTo>
                  <a:lnTo>
                    <a:pt x="1740" y="3311"/>
                  </a:lnTo>
                  <a:lnTo>
                    <a:pt x="296" y="3311"/>
                  </a:lnTo>
                  <a:lnTo>
                    <a:pt x="268" y="3308"/>
                  </a:lnTo>
                  <a:lnTo>
                    <a:pt x="243" y="3300"/>
                  </a:lnTo>
                  <a:lnTo>
                    <a:pt x="220" y="3288"/>
                  </a:lnTo>
                  <a:lnTo>
                    <a:pt x="200" y="3271"/>
                  </a:lnTo>
                  <a:lnTo>
                    <a:pt x="184" y="3251"/>
                  </a:lnTo>
                  <a:lnTo>
                    <a:pt x="171" y="3228"/>
                  </a:lnTo>
                  <a:lnTo>
                    <a:pt x="163" y="3202"/>
                  </a:lnTo>
                  <a:lnTo>
                    <a:pt x="161" y="3175"/>
                  </a:lnTo>
                  <a:lnTo>
                    <a:pt x="161" y="2957"/>
                  </a:lnTo>
                  <a:lnTo>
                    <a:pt x="141" y="2942"/>
                  </a:lnTo>
                  <a:lnTo>
                    <a:pt x="123" y="2923"/>
                  </a:lnTo>
                  <a:lnTo>
                    <a:pt x="110" y="2901"/>
                  </a:lnTo>
                  <a:lnTo>
                    <a:pt x="100" y="2877"/>
                  </a:lnTo>
                  <a:lnTo>
                    <a:pt x="95" y="2851"/>
                  </a:lnTo>
                  <a:lnTo>
                    <a:pt x="22" y="1870"/>
                  </a:lnTo>
                  <a:lnTo>
                    <a:pt x="10" y="1801"/>
                  </a:lnTo>
                  <a:lnTo>
                    <a:pt x="2" y="1730"/>
                  </a:lnTo>
                  <a:lnTo>
                    <a:pt x="0" y="1659"/>
                  </a:lnTo>
                  <a:lnTo>
                    <a:pt x="2" y="1588"/>
                  </a:lnTo>
                  <a:lnTo>
                    <a:pt x="9" y="1516"/>
                  </a:lnTo>
                  <a:lnTo>
                    <a:pt x="22" y="1445"/>
                  </a:lnTo>
                  <a:lnTo>
                    <a:pt x="95" y="460"/>
                  </a:lnTo>
                  <a:lnTo>
                    <a:pt x="100" y="434"/>
                  </a:lnTo>
                  <a:lnTo>
                    <a:pt x="110" y="410"/>
                  </a:lnTo>
                  <a:lnTo>
                    <a:pt x="123" y="388"/>
                  </a:lnTo>
                  <a:lnTo>
                    <a:pt x="141" y="369"/>
                  </a:lnTo>
                  <a:lnTo>
                    <a:pt x="161" y="354"/>
                  </a:lnTo>
                  <a:lnTo>
                    <a:pt x="161" y="136"/>
                  </a:lnTo>
                  <a:lnTo>
                    <a:pt x="163" y="109"/>
                  </a:lnTo>
                  <a:lnTo>
                    <a:pt x="171" y="84"/>
                  </a:lnTo>
                  <a:lnTo>
                    <a:pt x="184" y="60"/>
                  </a:lnTo>
                  <a:lnTo>
                    <a:pt x="200" y="40"/>
                  </a:lnTo>
                  <a:lnTo>
                    <a:pt x="220" y="23"/>
                  </a:lnTo>
                  <a:lnTo>
                    <a:pt x="243" y="11"/>
                  </a:lnTo>
                  <a:lnTo>
                    <a:pt x="268" y="3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3" name="Freeform 66"/>
          <p:cNvSpPr>
            <a:spLocks noEditPoints="1"/>
          </p:cNvSpPr>
          <p:nvPr/>
        </p:nvSpPr>
        <p:spPr bwMode="auto">
          <a:xfrm>
            <a:off x="11104834" y="4217988"/>
            <a:ext cx="263525" cy="584200"/>
          </a:xfrm>
          <a:custGeom>
            <a:avLst/>
            <a:gdLst>
              <a:gd name="T0" fmla="*/ 259 w 1497"/>
              <a:gd name="T1" fmla="*/ 2990 h 3311"/>
              <a:gd name="T2" fmla="*/ 298 w 1497"/>
              <a:gd name="T3" fmla="*/ 3041 h 3311"/>
              <a:gd name="T4" fmla="*/ 1156 w 1497"/>
              <a:gd name="T5" fmla="*/ 3053 h 3311"/>
              <a:gd name="T6" fmla="*/ 1216 w 1497"/>
              <a:gd name="T7" fmla="*/ 3028 h 3311"/>
              <a:gd name="T8" fmla="*/ 1241 w 1497"/>
              <a:gd name="T9" fmla="*/ 2968 h 3311"/>
              <a:gd name="T10" fmla="*/ 749 w 1497"/>
              <a:gd name="T11" fmla="*/ 1981 h 3311"/>
              <a:gd name="T12" fmla="*/ 716 w 1497"/>
              <a:gd name="T13" fmla="*/ 1997 h 3311"/>
              <a:gd name="T14" fmla="*/ 669 w 1497"/>
              <a:gd name="T15" fmla="*/ 2062 h 3311"/>
              <a:gd name="T16" fmla="*/ 619 w 1497"/>
              <a:gd name="T17" fmla="*/ 2140 h 3311"/>
              <a:gd name="T18" fmla="*/ 579 w 1497"/>
              <a:gd name="T19" fmla="*/ 2220 h 3311"/>
              <a:gd name="T20" fmla="*/ 563 w 1497"/>
              <a:gd name="T21" fmla="*/ 2286 h 3311"/>
              <a:gd name="T22" fmla="*/ 588 w 1497"/>
              <a:gd name="T23" fmla="*/ 2381 h 3311"/>
              <a:gd name="T24" fmla="*/ 655 w 1497"/>
              <a:gd name="T25" fmla="*/ 2448 h 3311"/>
              <a:gd name="T26" fmla="*/ 749 w 1497"/>
              <a:gd name="T27" fmla="*/ 2473 h 3311"/>
              <a:gd name="T28" fmla="*/ 842 w 1497"/>
              <a:gd name="T29" fmla="*/ 2448 h 3311"/>
              <a:gd name="T30" fmla="*/ 909 w 1497"/>
              <a:gd name="T31" fmla="*/ 2381 h 3311"/>
              <a:gd name="T32" fmla="*/ 935 w 1497"/>
              <a:gd name="T33" fmla="*/ 2286 h 3311"/>
              <a:gd name="T34" fmla="*/ 918 w 1497"/>
              <a:gd name="T35" fmla="*/ 2220 h 3311"/>
              <a:gd name="T36" fmla="*/ 878 w 1497"/>
              <a:gd name="T37" fmla="*/ 2140 h 3311"/>
              <a:gd name="T38" fmla="*/ 828 w 1497"/>
              <a:gd name="T39" fmla="*/ 2062 h 3311"/>
              <a:gd name="T40" fmla="*/ 781 w 1497"/>
              <a:gd name="T41" fmla="*/ 1997 h 3311"/>
              <a:gd name="T42" fmla="*/ 749 w 1497"/>
              <a:gd name="T43" fmla="*/ 1981 h 3311"/>
              <a:gd name="T44" fmla="*/ 1241 w 1497"/>
              <a:gd name="T45" fmla="*/ 1584 h 3311"/>
              <a:gd name="T46" fmla="*/ 551 w 1497"/>
              <a:gd name="T47" fmla="*/ 657 h 3311"/>
              <a:gd name="T48" fmla="*/ 946 w 1497"/>
              <a:gd name="T49" fmla="*/ 657 h 3311"/>
              <a:gd name="T50" fmla="*/ 1077 w 1497"/>
              <a:gd name="T51" fmla="*/ 0 h 3311"/>
              <a:gd name="T52" fmla="*/ 1149 w 1497"/>
              <a:gd name="T53" fmla="*/ 22 h 3311"/>
              <a:gd name="T54" fmla="*/ 1196 w 1497"/>
              <a:gd name="T55" fmla="*/ 79 h 3311"/>
              <a:gd name="T56" fmla="*/ 1206 w 1497"/>
              <a:gd name="T57" fmla="*/ 194 h 3311"/>
              <a:gd name="T58" fmla="*/ 1206 w 1497"/>
              <a:gd name="T59" fmla="*/ 348 h 3311"/>
              <a:gd name="T60" fmla="*/ 1206 w 1497"/>
              <a:gd name="T61" fmla="*/ 451 h 3311"/>
              <a:gd name="T62" fmla="*/ 1206 w 1497"/>
              <a:gd name="T63" fmla="*/ 513 h 3311"/>
              <a:gd name="T64" fmla="*/ 1204 w 1497"/>
              <a:gd name="T65" fmla="*/ 549 h 3311"/>
              <a:gd name="T66" fmla="*/ 1200 w 1497"/>
              <a:gd name="T67" fmla="*/ 567 h 3311"/>
              <a:gd name="T68" fmla="*/ 1194 w 1497"/>
              <a:gd name="T69" fmla="*/ 581 h 3311"/>
              <a:gd name="T70" fmla="*/ 1495 w 1497"/>
              <a:gd name="T71" fmla="*/ 1228 h 3311"/>
              <a:gd name="T72" fmla="*/ 1494 w 1497"/>
              <a:gd name="T73" fmla="*/ 3014 h 3311"/>
              <a:gd name="T74" fmla="*/ 1450 w 1497"/>
              <a:gd name="T75" fmla="*/ 3141 h 3311"/>
              <a:gd name="T76" fmla="*/ 1364 w 1497"/>
              <a:gd name="T77" fmla="*/ 3239 h 3311"/>
              <a:gd name="T78" fmla="*/ 1246 w 1497"/>
              <a:gd name="T79" fmla="*/ 3299 h 3311"/>
              <a:gd name="T80" fmla="*/ 341 w 1497"/>
              <a:gd name="T81" fmla="*/ 3311 h 3311"/>
              <a:gd name="T82" fmla="*/ 209 w 1497"/>
              <a:gd name="T83" fmla="*/ 3284 h 3311"/>
              <a:gd name="T84" fmla="*/ 100 w 1497"/>
              <a:gd name="T85" fmla="*/ 3210 h 3311"/>
              <a:gd name="T86" fmla="*/ 27 w 1497"/>
              <a:gd name="T87" fmla="*/ 3101 h 3311"/>
              <a:gd name="T88" fmla="*/ 0 w 1497"/>
              <a:gd name="T89" fmla="*/ 2968 h 3311"/>
              <a:gd name="T90" fmla="*/ 6 w 1497"/>
              <a:gd name="T91" fmla="*/ 1209 h 3311"/>
              <a:gd name="T92" fmla="*/ 300 w 1497"/>
              <a:gd name="T93" fmla="*/ 576 h 3311"/>
              <a:gd name="T94" fmla="*/ 295 w 1497"/>
              <a:gd name="T95" fmla="*/ 562 h 3311"/>
              <a:gd name="T96" fmla="*/ 292 w 1497"/>
              <a:gd name="T97" fmla="*/ 540 h 3311"/>
              <a:gd name="T98" fmla="*/ 291 w 1497"/>
              <a:gd name="T99" fmla="*/ 497 h 3311"/>
              <a:gd name="T100" fmla="*/ 291 w 1497"/>
              <a:gd name="T101" fmla="*/ 423 h 3311"/>
              <a:gd name="T102" fmla="*/ 291 w 1497"/>
              <a:gd name="T103" fmla="*/ 304 h 3311"/>
              <a:gd name="T104" fmla="*/ 291 w 1497"/>
              <a:gd name="T105" fmla="*/ 129 h 3311"/>
              <a:gd name="T106" fmla="*/ 313 w 1497"/>
              <a:gd name="T107" fmla="*/ 57 h 3311"/>
              <a:gd name="T108" fmla="*/ 369 w 1497"/>
              <a:gd name="T109" fmla="*/ 10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7" h="3311">
                <a:moveTo>
                  <a:pt x="256" y="2846"/>
                </a:moveTo>
                <a:lnTo>
                  <a:pt x="256" y="2968"/>
                </a:lnTo>
                <a:lnTo>
                  <a:pt x="259" y="2990"/>
                </a:lnTo>
                <a:lnTo>
                  <a:pt x="268" y="3011"/>
                </a:lnTo>
                <a:lnTo>
                  <a:pt x="281" y="3028"/>
                </a:lnTo>
                <a:lnTo>
                  <a:pt x="298" y="3041"/>
                </a:lnTo>
                <a:lnTo>
                  <a:pt x="319" y="3050"/>
                </a:lnTo>
                <a:lnTo>
                  <a:pt x="341" y="3053"/>
                </a:lnTo>
                <a:lnTo>
                  <a:pt x="1156" y="3053"/>
                </a:lnTo>
                <a:lnTo>
                  <a:pt x="1178" y="3050"/>
                </a:lnTo>
                <a:lnTo>
                  <a:pt x="1199" y="3041"/>
                </a:lnTo>
                <a:lnTo>
                  <a:pt x="1216" y="3028"/>
                </a:lnTo>
                <a:lnTo>
                  <a:pt x="1229" y="3011"/>
                </a:lnTo>
                <a:lnTo>
                  <a:pt x="1238" y="2990"/>
                </a:lnTo>
                <a:lnTo>
                  <a:pt x="1241" y="2968"/>
                </a:lnTo>
                <a:lnTo>
                  <a:pt x="1241" y="2846"/>
                </a:lnTo>
                <a:lnTo>
                  <a:pt x="256" y="2846"/>
                </a:lnTo>
                <a:close/>
                <a:moveTo>
                  <a:pt x="749" y="1981"/>
                </a:moveTo>
                <a:lnTo>
                  <a:pt x="736" y="1983"/>
                </a:lnTo>
                <a:lnTo>
                  <a:pt x="725" y="1988"/>
                </a:lnTo>
                <a:lnTo>
                  <a:pt x="716" y="1997"/>
                </a:lnTo>
                <a:lnTo>
                  <a:pt x="701" y="2016"/>
                </a:lnTo>
                <a:lnTo>
                  <a:pt x="686" y="2039"/>
                </a:lnTo>
                <a:lnTo>
                  <a:pt x="669" y="2062"/>
                </a:lnTo>
                <a:lnTo>
                  <a:pt x="652" y="2087"/>
                </a:lnTo>
                <a:lnTo>
                  <a:pt x="635" y="2113"/>
                </a:lnTo>
                <a:lnTo>
                  <a:pt x="619" y="2140"/>
                </a:lnTo>
                <a:lnTo>
                  <a:pt x="604" y="2167"/>
                </a:lnTo>
                <a:lnTo>
                  <a:pt x="590" y="2194"/>
                </a:lnTo>
                <a:lnTo>
                  <a:pt x="579" y="2220"/>
                </a:lnTo>
                <a:lnTo>
                  <a:pt x="570" y="2244"/>
                </a:lnTo>
                <a:lnTo>
                  <a:pt x="565" y="2266"/>
                </a:lnTo>
                <a:lnTo>
                  <a:pt x="563" y="2286"/>
                </a:lnTo>
                <a:lnTo>
                  <a:pt x="566" y="2320"/>
                </a:lnTo>
                <a:lnTo>
                  <a:pt x="574" y="2352"/>
                </a:lnTo>
                <a:lnTo>
                  <a:pt x="588" y="2381"/>
                </a:lnTo>
                <a:lnTo>
                  <a:pt x="606" y="2407"/>
                </a:lnTo>
                <a:lnTo>
                  <a:pt x="629" y="2430"/>
                </a:lnTo>
                <a:lnTo>
                  <a:pt x="655" y="2448"/>
                </a:lnTo>
                <a:lnTo>
                  <a:pt x="684" y="2462"/>
                </a:lnTo>
                <a:lnTo>
                  <a:pt x="715" y="2470"/>
                </a:lnTo>
                <a:lnTo>
                  <a:pt x="749" y="2473"/>
                </a:lnTo>
                <a:lnTo>
                  <a:pt x="782" y="2470"/>
                </a:lnTo>
                <a:lnTo>
                  <a:pt x="813" y="2462"/>
                </a:lnTo>
                <a:lnTo>
                  <a:pt x="842" y="2448"/>
                </a:lnTo>
                <a:lnTo>
                  <a:pt x="868" y="2430"/>
                </a:lnTo>
                <a:lnTo>
                  <a:pt x="891" y="2407"/>
                </a:lnTo>
                <a:lnTo>
                  <a:pt x="909" y="2381"/>
                </a:lnTo>
                <a:lnTo>
                  <a:pt x="923" y="2352"/>
                </a:lnTo>
                <a:lnTo>
                  <a:pt x="932" y="2320"/>
                </a:lnTo>
                <a:lnTo>
                  <a:pt x="935" y="2286"/>
                </a:lnTo>
                <a:lnTo>
                  <a:pt x="933" y="2266"/>
                </a:lnTo>
                <a:lnTo>
                  <a:pt x="927" y="2244"/>
                </a:lnTo>
                <a:lnTo>
                  <a:pt x="918" y="2220"/>
                </a:lnTo>
                <a:lnTo>
                  <a:pt x="907" y="2194"/>
                </a:lnTo>
                <a:lnTo>
                  <a:pt x="893" y="2167"/>
                </a:lnTo>
                <a:lnTo>
                  <a:pt x="878" y="2140"/>
                </a:lnTo>
                <a:lnTo>
                  <a:pt x="862" y="2113"/>
                </a:lnTo>
                <a:lnTo>
                  <a:pt x="845" y="2087"/>
                </a:lnTo>
                <a:lnTo>
                  <a:pt x="828" y="2062"/>
                </a:lnTo>
                <a:lnTo>
                  <a:pt x="811" y="2039"/>
                </a:lnTo>
                <a:lnTo>
                  <a:pt x="796" y="2016"/>
                </a:lnTo>
                <a:lnTo>
                  <a:pt x="781" y="1997"/>
                </a:lnTo>
                <a:lnTo>
                  <a:pt x="772" y="1988"/>
                </a:lnTo>
                <a:lnTo>
                  <a:pt x="761" y="1983"/>
                </a:lnTo>
                <a:lnTo>
                  <a:pt x="749" y="1981"/>
                </a:lnTo>
                <a:close/>
                <a:moveTo>
                  <a:pt x="256" y="1376"/>
                </a:moveTo>
                <a:lnTo>
                  <a:pt x="256" y="1584"/>
                </a:lnTo>
                <a:lnTo>
                  <a:pt x="1241" y="1584"/>
                </a:lnTo>
                <a:lnTo>
                  <a:pt x="1241" y="1376"/>
                </a:lnTo>
                <a:lnTo>
                  <a:pt x="256" y="1376"/>
                </a:lnTo>
                <a:close/>
                <a:moveTo>
                  <a:pt x="551" y="657"/>
                </a:moveTo>
                <a:lnTo>
                  <a:pt x="331" y="1118"/>
                </a:lnTo>
                <a:lnTo>
                  <a:pt x="1166" y="1118"/>
                </a:lnTo>
                <a:lnTo>
                  <a:pt x="946" y="657"/>
                </a:lnTo>
                <a:lnTo>
                  <a:pt x="551" y="657"/>
                </a:lnTo>
                <a:close/>
                <a:moveTo>
                  <a:pt x="420" y="0"/>
                </a:moveTo>
                <a:lnTo>
                  <a:pt x="1077" y="0"/>
                </a:lnTo>
                <a:lnTo>
                  <a:pt x="1103" y="3"/>
                </a:lnTo>
                <a:lnTo>
                  <a:pt x="1127" y="10"/>
                </a:lnTo>
                <a:lnTo>
                  <a:pt x="1149" y="22"/>
                </a:lnTo>
                <a:lnTo>
                  <a:pt x="1168" y="38"/>
                </a:lnTo>
                <a:lnTo>
                  <a:pt x="1184" y="57"/>
                </a:lnTo>
                <a:lnTo>
                  <a:pt x="1196" y="79"/>
                </a:lnTo>
                <a:lnTo>
                  <a:pt x="1203" y="103"/>
                </a:lnTo>
                <a:lnTo>
                  <a:pt x="1206" y="129"/>
                </a:lnTo>
                <a:lnTo>
                  <a:pt x="1206" y="194"/>
                </a:lnTo>
                <a:lnTo>
                  <a:pt x="1206" y="252"/>
                </a:lnTo>
                <a:lnTo>
                  <a:pt x="1206" y="303"/>
                </a:lnTo>
                <a:lnTo>
                  <a:pt x="1206" y="348"/>
                </a:lnTo>
                <a:lnTo>
                  <a:pt x="1206" y="388"/>
                </a:lnTo>
                <a:lnTo>
                  <a:pt x="1206" y="422"/>
                </a:lnTo>
                <a:lnTo>
                  <a:pt x="1206" y="451"/>
                </a:lnTo>
                <a:lnTo>
                  <a:pt x="1206" y="476"/>
                </a:lnTo>
                <a:lnTo>
                  <a:pt x="1206" y="496"/>
                </a:lnTo>
                <a:lnTo>
                  <a:pt x="1206" y="513"/>
                </a:lnTo>
                <a:lnTo>
                  <a:pt x="1205" y="528"/>
                </a:lnTo>
                <a:lnTo>
                  <a:pt x="1205" y="539"/>
                </a:lnTo>
                <a:lnTo>
                  <a:pt x="1204" y="549"/>
                </a:lnTo>
                <a:lnTo>
                  <a:pt x="1203" y="556"/>
                </a:lnTo>
                <a:lnTo>
                  <a:pt x="1202" y="562"/>
                </a:lnTo>
                <a:lnTo>
                  <a:pt x="1200" y="567"/>
                </a:lnTo>
                <a:lnTo>
                  <a:pt x="1199" y="572"/>
                </a:lnTo>
                <a:lnTo>
                  <a:pt x="1197" y="576"/>
                </a:lnTo>
                <a:lnTo>
                  <a:pt x="1194" y="581"/>
                </a:lnTo>
                <a:lnTo>
                  <a:pt x="1484" y="1192"/>
                </a:lnTo>
                <a:lnTo>
                  <a:pt x="1491" y="1210"/>
                </a:lnTo>
                <a:lnTo>
                  <a:pt x="1495" y="1228"/>
                </a:lnTo>
                <a:lnTo>
                  <a:pt x="1497" y="1247"/>
                </a:lnTo>
                <a:lnTo>
                  <a:pt x="1497" y="2968"/>
                </a:lnTo>
                <a:lnTo>
                  <a:pt x="1494" y="3014"/>
                </a:lnTo>
                <a:lnTo>
                  <a:pt x="1485" y="3058"/>
                </a:lnTo>
                <a:lnTo>
                  <a:pt x="1470" y="3101"/>
                </a:lnTo>
                <a:lnTo>
                  <a:pt x="1450" y="3141"/>
                </a:lnTo>
                <a:lnTo>
                  <a:pt x="1426" y="3177"/>
                </a:lnTo>
                <a:lnTo>
                  <a:pt x="1397" y="3210"/>
                </a:lnTo>
                <a:lnTo>
                  <a:pt x="1364" y="3239"/>
                </a:lnTo>
                <a:lnTo>
                  <a:pt x="1328" y="3264"/>
                </a:lnTo>
                <a:lnTo>
                  <a:pt x="1288" y="3284"/>
                </a:lnTo>
                <a:lnTo>
                  <a:pt x="1246" y="3299"/>
                </a:lnTo>
                <a:lnTo>
                  <a:pt x="1202" y="3308"/>
                </a:lnTo>
                <a:lnTo>
                  <a:pt x="1156" y="3311"/>
                </a:lnTo>
                <a:lnTo>
                  <a:pt x="341" y="3311"/>
                </a:lnTo>
                <a:lnTo>
                  <a:pt x="295" y="3308"/>
                </a:lnTo>
                <a:lnTo>
                  <a:pt x="251" y="3299"/>
                </a:lnTo>
                <a:lnTo>
                  <a:pt x="209" y="3284"/>
                </a:lnTo>
                <a:lnTo>
                  <a:pt x="169" y="3264"/>
                </a:lnTo>
                <a:lnTo>
                  <a:pt x="133" y="3239"/>
                </a:lnTo>
                <a:lnTo>
                  <a:pt x="100" y="3210"/>
                </a:lnTo>
                <a:lnTo>
                  <a:pt x="71" y="3177"/>
                </a:lnTo>
                <a:lnTo>
                  <a:pt x="47" y="3141"/>
                </a:lnTo>
                <a:lnTo>
                  <a:pt x="27" y="3101"/>
                </a:lnTo>
                <a:lnTo>
                  <a:pt x="12" y="3058"/>
                </a:lnTo>
                <a:lnTo>
                  <a:pt x="3" y="3014"/>
                </a:lnTo>
                <a:lnTo>
                  <a:pt x="0" y="2968"/>
                </a:lnTo>
                <a:lnTo>
                  <a:pt x="0" y="1247"/>
                </a:lnTo>
                <a:lnTo>
                  <a:pt x="2" y="1227"/>
                </a:lnTo>
                <a:lnTo>
                  <a:pt x="6" y="1209"/>
                </a:lnTo>
                <a:lnTo>
                  <a:pt x="13" y="1192"/>
                </a:lnTo>
                <a:lnTo>
                  <a:pt x="303" y="581"/>
                </a:lnTo>
                <a:lnTo>
                  <a:pt x="300" y="576"/>
                </a:lnTo>
                <a:lnTo>
                  <a:pt x="298" y="572"/>
                </a:lnTo>
                <a:lnTo>
                  <a:pt x="297" y="567"/>
                </a:lnTo>
                <a:lnTo>
                  <a:pt x="295" y="562"/>
                </a:lnTo>
                <a:lnTo>
                  <a:pt x="294" y="556"/>
                </a:lnTo>
                <a:lnTo>
                  <a:pt x="293" y="549"/>
                </a:lnTo>
                <a:lnTo>
                  <a:pt x="292" y="540"/>
                </a:lnTo>
                <a:lnTo>
                  <a:pt x="292" y="529"/>
                </a:lnTo>
                <a:lnTo>
                  <a:pt x="291" y="514"/>
                </a:lnTo>
                <a:lnTo>
                  <a:pt x="291" y="497"/>
                </a:lnTo>
                <a:lnTo>
                  <a:pt x="291" y="476"/>
                </a:lnTo>
                <a:lnTo>
                  <a:pt x="291" y="452"/>
                </a:lnTo>
                <a:lnTo>
                  <a:pt x="291" y="423"/>
                </a:lnTo>
                <a:lnTo>
                  <a:pt x="291" y="389"/>
                </a:lnTo>
                <a:lnTo>
                  <a:pt x="291" y="349"/>
                </a:lnTo>
                <a:lnTo>
                  <a:pt x="291" y="304"/>
                </a:lnTo>
                <a:lnTo>
                  <a:pt x="291" y="253"/>
                </a:lnTo>
                <a:lnTo>
                  <a:pt x="291" y="194"/>
                </a:lnTo>
                <a:lnTo>
                  <a:pt x="291" y="129"/>
                </a:lnTo>
                <a:lnTo>
                  <a:pt x="294" y="103"/>
                </a:lnTo>
                <a:lnTo>
                  <a:pt x="301" y="79"/>
                </a:lnTo>
                <a:lnTo>
                  <a:pt x="313" y="57"/>
                </a:lnTo>
                <a:lnTo>
                  <a:pt x="329" y="38"/>
                </a:lnTo>
                <a:lnTo>
                  <a:pt x="348" y="22"/>
                </a:lnTo>
                <a:lnTo>
                  <a:pt x="369" y="10"/>
                </a:lnTo>
                <a:lnTo>
                  <a:pt x="395" y="3"/>
                </a:lnTo>
                <a:lnTo>
                  <a:pt x="4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5" name="Group 124"/>
          <p:cNvGrpSpPr/>
          <p:nvPr/>
        </p:nvGrpSpPr>
        <p:grpSpPr>
          <a:xfrm>
            <a:off x="1589551" y="5076825"/>
            <a:ext cx="584200" cy="409575"/>
            <a:chOff x="1589088" y="5076825"/>
            <a:chExt cx="584200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" name="Freeform 71"/>
            <p:cNvSpPr>
              <a:spLocks noEditPoints="1"/>
            </p:cNvSpPr>
            <p:nvPr/>
          </p:nvSpPr>
          <p:spPr bwMode="auto">
            <a:xfrm>
              <a:off x="1589088" y="5076825"/>
              <a:ext cx="584200" cy="409575"/>
            </a:xfrm>
            <a:custGeom>
              <a:avLst/>
              <a:gdLst>
                <a:gd name="T0" fmla="*/ 2726 w 3309"/>
                <a:gd name="T1" fmla="*/ 2092 h 2321"/>
                <a:gd name="T2" fmla="*/ 2219 w 3309"/>
                <a:gd name="T3" fmla="*/ 929 h 2321"/>
                <a:gd name="T4" fmla="*/ 2745 w 3309"/>
                <a:gd name="T5" fmla="*/ 929 h 2321"/>
                <a:gd name="T6" fmla="*/ 1170 w 3309"/>
                <a:gd name="T7" fmla="*/ 1299 h 2321"/>
                <a:gd name="T8" fmla="*/ 1312 w 3309"/>
                <a:gd name="T9" fmla="*/ 929 h 2321"/>
                <a:gd name="T10" fmla="*/ 1946 w 3309"/>
                <a:gd name="T11" fmla="*/ 12 h 2321"/>
                <a:gd name="T12" fmla="*/ 1998 w 3309"/>
                <a:gd name="T13" fmla="*/ 64 h 2321"/>
                <a:gd name="T14" fmla="*/ 2010 w 3309"/>
                <a:gd name="T15" fmla="*/ 371 h 2321"/>
                <a:gd name="T16" fmla="*/ 2727 w 3309"/>
                <a:gd name="T17" fmla="*/ 380 h 2321"/>
                <a:gd name="T18" fmla="*/ 2778 w 3309"/>
                <a:gd name="T19" fmla="*/ 421 h 2321"/>
                <a:gd name="T20" fmla="*/ 2822 w 3309"/>
                <a:gd name="T21" fmla="*/ 519 h 2321"/>
                <a:gd name="T22" fmla="*/ 2860 w 3309"/>
                <a:gd name="T23" fmla="*/ 610 h 2321"/>
                <a:gd name="T24" fmla="*/ 2888 w 3309"/>
                <a:gd name="T25" fmla="*/ 676 h 2321"/>
                <a:gd name="T26" fmla="*/ 2910 w 3309"/>
                <a:gd name="T27" fmla="*/ 726 h 2321"/>
                <a:gd name="T28" fmla="*/ 2927 w 3309"/>
                <a:gd name="T29" fmla="*/ 767 h 2321"/>
                <a:gd name="T30" fmla="*/ 2944 w 3309"/>
                <a:gd name="T31" fmla="*/ 808 h 2321"/>
                <a:gd name="T32" fmla="*/ 2963 w 3309"/>
                <a:gd name="T33" fmla="*/ 857 h 2321"/>
                <a:gd name="T34" fmla="*/ 2988 w 3309"/>
                <a:gd name="T35" fmla="*/ 922 h 2321"/>
                <a:gd name="T36" fmla="*/ 3023 w 3309"/>
                <a:gd name="T37" fmla="*/ 1012 h 2321"/>
                <a:gd name="T38" fmla="*/ 3070 w 3309"/>
                <a:gd name="T39" fmla="*/ 1135 h 2321"/>
                <a:gd name="T40" fmla="*/ 3133 w 3309"/>
                <a:gd name="T41" fmla="*/ 1299 h 2321"/>
                <a:gd name="T42" fmla="*/ 3241 w 3309"/>
                <a:gd name="T43" fmla="*/ 1309 h 2321"/>
                <a:gd name="T44" fmla="*/ 3292 w 3309"/>
                <a:gd name="T45" fmla="*/ 1353 h 2321"/>
                <a:gd name="T46" fmla="*/ 3309 w 3309"/>
                <a:gd name="T47" fmla="*/ 1418 h 2321"/>
                <a:gd name="T48" fmla="*/ 3268 w 3309"/>
                <a:gd name="T49" fmla="*/ 1522 h 2321"/>
                <a:gd name="T50" fmla="*/ 3196 w 3309"/>
                <a:gd name="T51" fmla="*/ 1667 h 2321"/>
                <a:gd name="T52" fmla="*/ 3140 w 3309"/>
                <a:gd name="T53" fmla="*/ 1776 h 2321"/>
                <a:gd name="T54" fmla="*/ 3100 w 3309"/>
                <a:gd name="T55" fmla="*/ 1857 h 2321"/>
                <a:gd name="T56" fmla="*/ 3070 w 3309"/>
                <a:gd name="T57" fmla="*/ 1917 h 2321"/>
                <a:gd name="T58" fmla="*/ 3046 w 3309"/>
                <a:gd name="T59" fmla="*/ 1964 h 2321"/>
                <a:gd name="T60" fmla="*/ 3026 w 3309"/>
                <a:gd name="T61" fmla="*/ 2004 h 2321"/>
                <a:gd name="T62" fmla="*/ 3005 w 3309"/>
                <a:gd name="T63" fmla="*/ 2047 h 2321"/>
                <a:gd name="T64" fmla="*/ 2979 w 3309"/>
                <a:gd name="T65" fmla="*/ 2099 h 2321"/>
                <a:gd name="T66" fmla="*/ 2945 w 3309"/>
                <a:gd name="T67" fmla="*/ 2166 h 2321"/>
                <a:gd name="T68" fmla="*/ 2900 w 3309"/>
                <a:gd name="T69" fmla="*/ 2258 h 2321"/>
                <a:gd name="T70" fmla="*/ 2857 w 3309"/>
                <a:gd name="T71" fmla="*/ 2304 h 2321"/>
                <a:gd name="T72" fmla="*/ 2797 w 3309"/>
                <a:gd name="T73" fmla="*/ 2321 h 2321"/>
                <a:gd name="T74" fmla="*/ 67 w 3309"/>
                <a:gd name="T75" fmla="*/ 2311 h 2321"/>
                <a:gd name="T76" fmla="*/ 17 w 3309"/>
                <a:gd name="T77" fmla="*/ 2267 h 2321"/>
                <a:gd name="T78" fmla="*/ 0 w 3309"/>
                <a:gd name="T79" fmla="*/ 2202 h 2321"/>
                <a:gd name="T80" fmla="*/ 27 w 3309"/>
                <a:gd name="T81" fmla="*/ 2127 h 2321"/>
                <a:gd name="T82" fmla="*/ 63 w 3309"/>
                <a:gd name="T83" fmla="*/ 2054 h 2321"/>
                <a:gd name="T84" fmla="*/ 89 w 3309"/>
                <a:gd name="T85" fmla="*/ 2001 h 2321"/>
                <a:gd name="T86" fmla="*/ 109 w 3309"/>
                <a:gd name="T87" fmla="*/ 1961 h 2321"/>
                <a:gd name="T88" fmla="*/ 127 w 3309"/>
                <a:gd name="T89" fmla="*/ 1926 h 2321"/>
                <a:gd name="T90" fmla="*/ 146 w 3309"/>
                <a:gd name="T91" fmla="*/ 1889 h 2321"/>
                <a:gd name="T92" fmla="*/ 169 w 3309"/>
                <a:gd name="T93" fmla="*/ 1843 h 2321"/>
                <a:gd name="T94" fmla="*/ 201 w 3309"/>
                <a:gd name="T95" fmla="*/ 1780 h 2321"/>
                <a:gd name="T96" fmla="*/ 243 w 3309"/>
                <a:gd name="T97" fmla="*/ 1694 h 2321"/>
                <a:gd name="T98" fmla="*/ 302 w 3309"/>
                <a:gd name="T99" fmla="*/ 1577 h 2321"/>
                <a:gd name="T100" fmla="*/ 379 w 3309"/>
                <a:gd name="T101" fmla="*/ 1423 h 2321"/>
                <a:gd name="T102" fmla="*/ 435 w 3309"/>
                <a:gd name="T103" fmla="*/ 1329 h 2321"/>
                <a:gd name="T104" fmla="*/ 491 w 3309"/>
                <a:gd name="T105" fmla="*/ 1301 h 2321"/>
                <a:gd name="T106" fmla="*/ 1068 w 3309"/>
                <a:gd name="T107" fmla="*/ 929 h 2321"/>
                <a:gd name="T108" fmla="*/ 921 w 3309"/>
                <a:gd name="T109" fmla="*/ 919 h 2321"/>
                <a:gd name="T110" fmla="*/ 871 w 3309"/>
                <a:gd name="T111" fmla="*/ 875 h 2321"/>
                <a:gd name="T112" fmla="*/ 854 w 3309"/>
                <a:gd name="T113" fmla="*/ 810 h 2321"/>
                <a:gd name="T114" fmla="*/ 1031 w 3309"/>
                <a:gd name="T115" fmla="*/ 434 h 2321"/>
                <a:gd name="T116" fmla="*/ 1073 w 3309"/>
                <a:gd name="T117" fmla="*/ 388 h 2321"/>
                <a:gd name="T118" fmla="*/ 1133 w 3309"/>
                <a:gd name="T119" fmla="*/ 371 h 2321"/>
                <a:gd name="T120" fmla="*/ 1784 w 3309"/>
                <a:gd name="T121" fmla="*/ 88 h 2321"/>
                <a:gd name="T122" fmla="*/ 1825 w 3309"/>
                <a:gd name="T123" fmla="*/ 25 h 2321"/>
                <a:gd name="T124" fmla="*/ 1896 w 3309"/>
                <a:gd name="T125" fmla="*/ 0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09" h="2321">
                  <a:moveTo>
                    <a:pt x="332" y="2026"/>
                  </a:moveTo>
                  <a:lnTo>
                    <a:pt x="299" y="2092"/>
                  </a:lnTo>
                  <a:lnTo>
                    <a:pt x="2726" y="2092"/>
                  </a:lnTo>
                  <a:lnTo>
                    <a:pt x="2759" y="2026"/>
                  </a:lnTo>
                  <a:lnTo>
                    <a:pt x="332" y="2026"/>
                  </a:lnTo>
                  <a:close/>
                  <a:moveTo>
                    <a:pt x="2219" y="929"/>
                  </a:moveTo>
                  <a:lnTo>
                    <a:pt x="2219" y="1299"/>
                  </a:lnTo>
                  <a:lnTo>
                    <a:pt x="2887" y="1299"/>
                  </a:lnTo>
                  <a:lnTo>
                    <a:pt x="2745" y="929"/>
                  </a:lnTo>
                  <a:lnTo>
                    <a:pt x="2219" y="929"/>
                  </a:lnTo>
                  <a:close/>
                  <a:moveTo>
                    <a:pt x="1312" y="929"/>
                  </a:moveTo>
                  <a:lnTo>
                    <a:pt x="1170" y="1299"/>
                  </a:lnTo>
                  <a:lnTo>
                    <a:pt x="1990" y="1299"/>
                  </a:lnTo>
                  <a:lnTo>
                    <a:pt x="1990" y="929"/>
                  </a:lnTo>
                  <a:lnTo>
                    <a:pt x="1312" y="929"/>
                  </a:lnTo>
                  <a:close/>
                  <a:moveTo>
                    <a:pt x="1896" y="0"/>
                  </a:moveTo>
                  <a:lnTo>
                    <a:pt x="1922" y="3"/>
                  </a:lnTo>
                  <a:lnTo>
                    <a:pt x="1946" y="12"/>
                  </a:lnTo>
                  <a:lnTo>
                    <a:pt x="1967" y="25"/>
                  </a:lnTo>
                  <a:lnTo>
                    <a:pt x="1985" y="43"/>
                  </a:lnTo>
                  <a:lnTo>
                    <a:pt x="1998" y="64"/>
                  </a:lnTo>
                  <a:lnTo>
                    <a:pt x="2007" y="88"/>
                  </a:lnTo>
                  <a:lnTo>
                    <a:pt x="2010" y="114"/>
                  </a:lnTo>
                  <a:lnTo>
                    <a:pt x="2010" y="371"/>
                  </a:lnTo>
                  <a:lnTo>
                    <a:pt x="2683" y="371"/>
                  </a:lnTo>
                  <a:lnTo>
                    <a:pt x="2706" y="373"/>
                  </a:lnTo>
                  <a:lnTo>
                    <a:pt x="2727" y="380"/>
                  </a:lnTo>
                  <a:lnTo>
                    <a:pt x="2746" y="390"/>
                  </a:lnTo>
                  <a:lnTo>
                    <a:pt x="2763" y="404"/>
                  </a:lnTo>
                  <a:lnTo>
                    <a:pt x="2778" y="421"/>
                  </a:lnTo>
                  <a:lnTo>
                    <a:pt x="2788" y="441"/>
                  </a:lnTo>
                  <a:lnTo>
                    <a:pt x="2806" y="482"/>
                  </a:lnTo>
                  <a:lnTo>
                    <a:pt x="2822" y="519"/>
                  </a:lnTo>
                  <a:lnTo>
                    <a:pt x="2836" y="552"/>
                  </a:lnTo>
                  <a:lnTo>
                    <a:pt x="2849" y="583"/>
                  </a:lnTo>
                  <a:lnTo>
                    <a:pt x="2860" y="610"/>
                  </a:lnTo>
                  <a:lnTo>
                    <a:pt x="2871" y="634"/>
                  </a:lnTo>
                  <a:lnTo>
                    <a:pt x="2880" y="656"/>
                  </a:lnTo>
                  <a:lnTo>
                    <a:pt x="2888" y="676"/>
                  </a:lnTo>
                  <a:lnTo>
                    <a:pt x="2896" y="693"/>
                  </a:lnTo>
                  <a:lnTo>
                    <a:pt x="2904" y="711"/>
                  </a:lnTo>
                  <a:lnTo>
                    <a:pt x="2910" y="726"/>
                  </a:lnTo>
                  <a:lnTo>
                    <a:pt x="2916" y="740"/>
                  </a:lnTo>
                  <a:lnTo>
                    <a:pt x="2922" y="754"/>
                  </a:lnTo>
                  <a:lnTo>
                    <a:pt x="2927" y="767"/>
                  </a:lnTo>
                  <a:lnTo>
                    <a:pt x="2933" y="780"/>
                  </a:lnTo>
                  <a:lnTo>
                    <a:pt x="2938" y="794"/>
                  </a:lnTo>
                  <a:lnTo>
                    <a:pt x="2944" y="808"/>
                  </a:lnTo>
                  <a:lnTo>
                    <a:pt x="2950" y="823"/>
                  </a:lnTo>
                  <a:lnTo>
                    <a:pt x="2956" y="839"/>
                  </a:lnTo>
                  <a:lnTo>
                    <a:pt x="2963" y="857"/>
                  </a:lnTo>
                  <a:lnTo>
                    <a:pt x="2971" y="877"/>
                  </a:lnTo>
                  <a:lnTo>
                    <a:pt x="2979" y="898"/>
                  </a:lnTo>
                  <a:lnTo>
                    <a:pt x="2988" y="922"/>
                  </a:lnTo>
                  <a:lnTo>
                    <a:pt x="2998" y="949"/>
                  </a:lnTo>
                  <a:lnTo>
                    <a:pt x="3010" y="979"/>
                  </a:lnTo>
                  <a:lnTo>
                    <a:pt x="3023" y="1012"/>
                  </a:lnTo>
                  <a:lnTo>
                    <a:pt x="3037" y="1049"/>
                  </a:lnTo>
                  <a:lnTo>
                    <a:pt x="3052" y="1090"/>
                  </a:lnTo>
                  <a:lnTo>
                    <a:pt x="3070" y="1135"/>
                  </a:lnTo>
                  <a:lnTo>
                    <a:pt x="3089" y="1185"/>
                  </a:lnTo>
                  <a:lnTo>
                    <a:pt x="3110" y="1240"/>
                  </a:lnTo>
                  <a:lnTo>
                    <a:pt x="3133" y="1299"/>
                  </a:lnTo>
                  <a:lnTo>
                    <a:pt x="3195" y="1299"/>
                  </a:lnTo>
                  <a:lnTo>
                    <a:pt x="3219" y="1302"/>
                  </a:lnTo>
                  <a:lnTo>
                    <a:pt x="3241" y="1309"/>
                  </a:lnTo>
                  <a:lnTo>
                    <a:pt x="3261" y="1321"/>
                  </a:lnTo>
                  <a:lnTo>
                    <a:pt x="3278" y="1335"/>
                  </a:lnTo>
                  <a:lnTo>
                    <a:pt x="3292" y="1353"/>
                  </a:lnTo>
                  <a:lnTo>
                    <a:pt x="3301" y="1373"/>
                  </a:lnTo>
                  <a:lnTo>
                    <a:pt x="3307" y="1395"/>
                  </a:lnTo>
                  <a:lnTo>
                    <a:pt x="3309" y="1418"/>
                  </a:lnTo>
                  <a:lnTo>
                    <a:pt x="3305" y="1441"/>
                  </a:lnTo>
                  <a:lnTo>
                    <a:pt x="3297" y="1464"/>
                  </a:lnTo>
                  <a:lnTo>
                    <a:pt x="3268" y="1522"/>
                  </a:lnTo>
                  <a:lnTo>
                    <a:pt x="3242" y="1574"/>
                  </a:lnTo>
                  <a:lnTo>
                    <a:pt x="3218" y="1622"/>
                  </a:lnTo>
                  <a:lnTo>
                    <a:pt x="3196" y="1667"/>
                  </a:lnTo>
                  <a:lnTo>
                    <a:pt x="3176" y="1707"/>
                  </a:lnTo>
                  <a:lnTo>
                    <a:pt x="3156" y="1743"/>
                  </a:lnTo>
                  <a:lnTo>
                    <a:pt x="3140" y="1776"/>
                  </a:lnTo>
                  <a:lnTo>
                    <a:pt x="3125" y="1806"/>
                  </a:lnTo>
                  <a:lnTo>
                    <a:pt x="3112" y="1833"/>
                  </a:lnTo>
                  <a:lnTo>
                    <a:pt x="3100" y="1857"/>
                  </a:lnTo>
                  <a:lnTo>
                    <a:pt x="3089" y="1879"/>
                  </a:lnTo>
                  <a:lnTo>
                    <a:pt x="3079" y="1899"/>
                  </a:lnTo>
                  <a:lnTo>
                    <a:pt x="3070" y="1917"/>
                  </a:lnTo>
                  <a:lnTo>
                    <a:pt x="3061" y="1934"/>
                  </a:lnTo>
                  <a:lnTo>
                    <a:pt x="3054" y="1949"/>
                  </a:lnTo>
                  <a:lnTo>
                    <a:pt x="3046" y="1964"/>
                  </a:lnTo>
                  <a:lnTo>
                    <a:pt x="3040" y="1977"/>
                  </a:lnTo>
                  <a:lnTo>
                    <a:pt x="3033" y="1991"/>
                  </a:lnTo>
                  <a:lnTo>
                    <a:pt x="3026" y="2004"/>
                  </a:lnTo>
                  <a:lnTo>
                    <a:pt x="3019" y="2018"/>
                  </a:lnTo>
                  <a:lnTo>
                    <a:pt x="3012" y="2032"/>
                  </a:lnTo>
                  <a:lnTo>
                    <a:pt x="3005" y="2047"/>
                  </a:lnTo>
                  <a:lnTo>
                    <a:pt x="2997" y="2062"/>
                  </a:lnTo>
                  <a:lnTo>
                    <a:pt x="2989" y="2079"/>
                  </a:lnTo>
                  <a:lnTo>
                    <a:pt x="2979" y="2099"/>
                  </a:lnTo>
                  <a:lnTo>
                    <a:pt x="2969" y="2119"/>
                  </a:lnTo>
                  <a:lnTo>
                    <a:pt x="2958" y="2142"/>
                  </a:lnTo>
                  <a:lnTo>
                    <a:pt x="2945" y="2166"/>
                  </a:lnTo>
                  <a:lnTo>
                    <a:pt x="2932" y="2194"/>
                  </a:lnTo>
                  <a:lnTo>
                    <a:pt x="2917" y="2224"/>
                  </a:lnTo>
                  <a:lnTo>
                    <a:pt x="2900" y="2258"/>
                  </a:lnTo>
                  <a:lnTo>
                    <a:pt x="2887" y="2276"/>
                  </a:lnTo>
                  <a:lnTo>
                    <a:pt x="2873" y="2292"/>
                  </a:lnTo>
                  <a:lnTo>
                    <a:pt x="2857" y="2304"/>
                  </a:lnTo>
                  <a:lnTo>
                    <a:pt x="2838" y="2313"/>
                  </a:lnTo>
                  <a:lnTo>
                    <a:pt x="2818" y="2319"/>
                  </a:lnTo>
                  <a:lnTo>
                    <a:pt x="2797" y="2321"/>
                  </a:lnTo>
                  <a:lnTo>
                    <a:pt x="114" y="2321"/>
                  </a:lnTo>
                  <a:lnTo>
                    <a:pt x="90" y="2318"/>
                  </a:lnTo>
                  <a:lnTo>
                    <a:pt x="67" y="2311"/>
                  </a:lnTo>
                  <a:lnTo>
                    <a:pt x="48" y="2300"/>
                  </a:lnTo>
                  <a:lnTo>
                    <a:pt x="31" y="2285"/>
                  </a:lnTo>
                  <a:lnTo>
                    <a:pt x="17" y="2267"/>
                  </a:lnTo>
                  <a:lnTo>
                    <a:pt x="7" y="2247"/>
                  </a:lnTo>
                  <a:lnTo>
                    <a:pt x="1" y="2225"/>
                  </a:lnTo>
                  <a:lnTo>
                    <a:pt x="0" y="2202"/>
                  </a:lnTo>
                  <a:lnTo>
                    <a:pt x="4" y="2179"/>
                  </a:lnTo>
                  <a:lnTo>
                    <a:pt x="12" y="2156"/>
                  </a:lnTo>
                  <a:lnTo>
                    <a:pt x="27" y="2127"/>
                  </a:lnTo>
                  <a:lnTo>
                    <a:pt x="40" y="2100"/>
                  </a:lnTo>
                  <a:lnTo>
                    <a:pt x="52" y="2075"/>
                  </a:lnTo>
                  <a:lnTo>
                    <a:pt x="63" y="2054"/>
                  </a:lnTo>
                  <a:lnTo>
                    <a:pt x="72" y="2035"/>
                  </a:lnTo>
                  <a:lnTo>
                    <a:pt x="81" y="2017"/>
                  </a:lnTo>
                  <a:lnTo>
                    <a:pt x="89" y="2001"/>
                  </a:lnTo>
                  <a:lnTo>
                    <a:pt x="96" y="1987"/>
                  </a:lnTo>
                  <a:lnTo>
                    <a:pt x="103" y="1974"/>
                  </a:lnTo>
                  <a:lnTo>
                    <a:pt x="109" y="1961"/>
                  </a:lnTo>
                  <a:lnTo>
                    <a:pt x="115" y="1949"/>
                  </a:lnTo>
                  <a:lnTo>
                    <a:pt x="121" y="1938"/>
                  </a:lnTo>
                  <a:lnTo>
                    <a:pt x="127" y="1926"/>
                  </a:lnTo>
                  <a:lnTo>
                    <a:pt x="133" y="1914"/>
                  </a:lnTo>
                  <a:lnTo>
                    <a:pt x="140" y="1902"/>
                  </a:lnTo>
                  <a:lnTo>
                    <a:pt x="146" y="1889"/>
                  </a:lnTo>
                  <a:lnTo>
                    <a:pt x="153" y="1875"/>
                  </a:lnTo>
                  <a:lnTo>
                    <a:pt x="161" y="1860"/>
                  </a:lnTo>
                  <a:lnTo>
                    <a:pt x="169" y="1843"/>
                  </a:lnTo>
                  <a:lnTo>
                    <a:pt x="179" y="1824"/>
                  </a:lnTo>
                  <a:lnTo>
                    <a:pt x="189" y="1803"/>
                  </a:lnTo>
                  <a:lnTo>
                    <a:pt x="201" y="1780"/>
                  </a:lnTo>
                  <a:lnTo>
                    <a:pt x="213" y="1755"/>
                  </a:lnTo>
                  <a:lnTo>
                    <a:pt x="228" y="1726"/>
                  </a:lnTo>
                  <a:lnTo>
                    <a:pt x="243" y="1694"/>
                  </a:lnTo>
                  <a:lnTo>
                    <a:pt x="261" y="1659"/>
                  </a:lnTo>
                  <a:lnTo>
                    <a:pt x="280" y="1620"/>
                  </a:lnTo>
                  <a:lnTo>
                    <a:pt x="302" y="1577"/>
                  </a:lnTo>
                  <a:lnTo>
                    <a:pt x="325" y="1530"/>
                  </a:lnTo>
                  <a:lnTo>
                    <a:pt x="351" y="1479"/>
                  </a:lnTo>
                  <a:lnTo>
                    <a:pt x="379" y="1423"/>
                  </a:lnTo>
                  <a:lnTo>
                    <a:pt x="409" y="1362"/>
                  </a:lnTo>
                  <a:lnTo>
                    <a:pt x="421" y="1344"/>
                  </a:lnTo>
                  <a:lnTo>
                    <a:pt x="435" y="1329"/>
                  </a:lnTo>
                  <a:lnTo>
                    <a:pt x="452" y="1316"/>
                  </a:lnTo>
                  <a:lnTo>
                    <a:pt x="471" y="1307"/>
                  </a:lnTo>
                  <a:lnTo>
                    <a:pt x="491" y="1301"/>
                  </a:lnTo>
                  <a:lnTo>
                    <a:pt x="512" y="1299"/>
                  </a:lnTo>
                  <a:lnTo>
                    <a:pt x="926" y="1299"/>
                  </a:lnTo>
                  <a:lnTo>
                    <a:pt x="1068" y="929"/>
                  </a:lnTo>
                  <a:lnTo>
                    <a:pt x="969" y="929"/>
                  </a:lnTo>
                  <a:lnTo>
                    <a:pt x="943" y="926"/>
                  </a:lnTo>
                  <a:lnTo>
                    <a:pt x="921" y="919"/>
                  </a:lnTo>
                  <a:lnTo>
                    <a:pt x="901" y="907"/>
                  </a:lnTo>
                  <a:lnTo>
                    <a:pt x="884" y="892"/>
                  </a:lnTo>
                  <a:lnTo>
                    <a:pt x="871" y="875"/>
                  </a:lnTo>
                  <a:lnTo>
                    <a:pt x="861" y="854"/>
                  </a:lnTo>
                  <a:lnTo>
                    <a:pt x="855" y="833"/>
                  </a:lnTo>
                  <a:lnTo>
                    <a:pt x="854" y="810"/>
                  </a:lnTo>
                  <a:lnTo>
                    <a:pt x="857" y="787"/>
                  </a:lnTo>
                  <a:lnTo>
                    <a:pt x="866" y="764"/>
                  </a:lnTo>
                  <a:lnTo>
                    <a:pt x="1031" y="434"/>
                  </a:lnTo>
                  <a:lnTo>
                    <a:pt x="1042" y="416"/>
                  </a:lnTo>
                  <a:lnTo>
                    <a:pt x="1056" y="401"/>
                  </a:lnTo>
                  <a:lnTo>
                    <a:pt x="1073" y="388"/>
                  </a:lnTo>
                  <a:lnTo>
                    <a:pt x="1092" y="379"/>
                  </a:lnTo>
                  <a:lnTo>
                    <a:pt x="1112" y="373"/>
                  </a:lnTo>
                  <a:lnTo>
                    <a:pt x="1133" y="371"/>
                  </a:lnTo>
                  <a:lnTo>
                    <a:pt x="1781" y="371"/>
                  </a:lnTo>
                  <a:lnTo>
                    <a:pt x="1781" y="114"/>
                  </a:lnTo>
                  <a:lnTo>
                    <a:pt x="1784" y="88"/>
                  </a:lnTo>
                  <a:lnTo>
                    <a:pt x="1792" y="64"/>
                  </a:lnTo>
                  <a:lnTo>
                    <a:pt x="1807" y="43"/>
                  </a:lnTo>
                  <a:lnTo>
                    <a:pt x="1825" y="25"/>
                  </a:lnTo>
                  <a:lnTo>
                    <a:pt x="1846" y="12"/>
                  </a:lnTo>
                  <a:lnTo>
                    <a:pt x="1870" y="3"/>
                  </a:lnTo>
                  <a:lnTo>
                    <a:pt x="18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72"/>
            <p:cNvSpPr>
              <a:spLocks/>
            </p:cNvSpPr>
            <p:nvPr/>
          </p:nvSpPr>
          <p:spPr bwMode="auto">
            <a:xfrm>
              <a:off x="1835151" y="5253038"/>
              <a:ext cx="82550" cy="41275"/>
            </a:xfrm>
            <a:custGeom>
              <a:avLst/>
              <a:gdLst>
                <a:gd name="T0" fmla="*/ 114 w 467"/>
                <a:gd name="T1" fmla="*/ 0 h 228"/>
                <a:gd name="T2" fmla="*/ 352 w 467"/>
                <a:gd name="T3" fmla="*/ 0 h 228"/>
                <a:gd name="T4" fmla="*/ 378 w 467"/>
                <a:gd name="T5" fmla="*/ 3 h 228"/>
                <a:gd name="T6" fmla="*/ 403 w 467"/>
                <a:gd name="T7" fmla="*/ 11 h 228"/>
                <a:gd name="T8" fmla="*/ 425 w 467"/>
                <a:gd name="T9" fmla="*/ 25 h 228"/>
                <a:gd name="T10" fmla="*/ 442 w 467"/>
                <a:gd name="T11" fmla="*/ 42 h 228"/>
                <a:gd name="T12" fmla="*/ 456 w 467"/>
                <a:gd name="T13" fmla="*/ 63 h 228"/>
                <a:gd name="T14" fmla="*/ 464 w 467"/>
                <a:gd name="T15" fmla="*/ 87 h 228"/>
                <a:gd name="T16" fmla="*/ 467 w 467"/>
                <a:gd name="T17" fmla="*/ 113 h 228"/>
                <a:gd name="T18" fmla="*/ 464 w 467"/>
                <a:gd name="T19" fmla="*/ 140 h 228"/>
                <a:gd name="T20" fmla="*/ 456 w 467"/>
                <a:gd name="T21" fmla="*/ 165 h 228"/>
                <a:gd name="T22" fmla="*/ 442 w 467"/>
                <a:gd name="T23" fmla="*/ 186 h 228"/>
                <a:gd name="T24" fmla="*/ 425 w 467"/>
                <a:gd name="T25" fmla="*/ 203 h 228"/>
                <a:gd name="T26" fmla="*/ 403 w 467"/>
                <a:gd name="T27" fmla="*/ 217 h 228"/>
                <a:gd name="T28" fmla="*/ 378 w 467"/>
                <a:gd name="T29" fmla="*/ 225 h 228"/>
                <a:gd name="T30" fmla="*/ 352 w 467"/>
                <a:gd name="T31" fmla="*/ 228 h 228"/>
                <a:gd name="T32" fmla="*/ 114 w 467"/>
                <a:gd name="T33" fmla="*/ 228 h 228"/>
                <a:gd name="T34" fmla="*/ 88 w 467"/>
                <a:gd name="T35" fmla="*/ 225 h 228"/>
                <a:gd name="T36" fmla="*/ 64 w 467"/>
                <a:gd name="T37" fmla="*/ 217 h 228"/>
                <a:gd name="T38" fmla="*/ 43 w 467"/>
                <a:gd name="T39" fmla="*/ 203 h 228"/>
                <a:gd name="T40" fmla="*/ 25 w 467"/>
                <a:gd name="T41" fmla="*/ 186 h 228"/>
                <a:gd name="T42" fmla="*/ 12 w 467"/>
                <a:gd name="T43" fmla="*/ 165 h 228"/>
                <a:gd name="T44" fmla="*/ 3 w 467"/>
                <a:gd name="T45" fmla="*/ 140 h 228"/>
                <a:gd name="T46" fmla="*/ 0 w 467"/>
                <a:gd name="T47" fmla="*/ 113 h 228"/>
                <a:gd name="T48" fmla="*/ 3 w 467"/>
                <a:gd name="T49" fmla="*/ 87 h 228"/>
                <a:gd name="T50" fmla="*/ 12 w 467"/>
                <a:gd name="T51" fmla="*/ 63 h 228"/>
                <a:gd name="T52" fmla="*/ 25 w 467"/>
                <a:gd name="T53" fmla="*/ 42 h 228"/>
                <a:gd name="T54" fmla="*/ 43 w 467"/>
                <a:gd name="T55" fmla="*/ 25 h 228"/>
                <a:gd name="T56" fmla="*/ 64 w 467"/>
                <a:gd name="T57" fmla="*/ 11 h 228"/>
                <a:gd name="T58" fmla="*/ 88 w 467"/>
                <a:gd name="T59" fmla="*/ 3 h 228"/>
                <a:gd name="T60" fmla="*/ 114 w 467"/>
                <a:gd name="T6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7" h="228">
                  <a:moveTo>
                    <a:pt x="114" y="0"/>
                  </a:moveTo>
                  <a:lnTo>
                    <a:pt x="352" y="0"/>
                  </a:lnTo>
                  <a:lnTo>
                    <a:pt x="378" y="3"/>
                  </a:lnTo>
                  <a:lnTo>
                    <a:pt x="403" y="11"/>
                  </a:lnTo>
                  <a:lnTo>
                    <a:pt x="425" y="25"/>
                  </a:lnTo>
                  <a:lnTo>
                    <a:pt x="442" y="42"/>
                  </a:lnTo>
                  <a:lnTo>
                    <a:pt x="456" y="63"/>
                  </a:lnTo>
                  <a:lnTo>
                    <a:pt x="464" y="87"/>
                  </a:lnTo>
                  <a:lnTo>
                    <a:pt x="467" y="113"/>
                  </a:lnTo>
                  <a:lnTo>
                    <a:pt x="464" y="140"/>
                  </a:lnTo>
                  <a:lnTo>
                    <a:pt x="456" y="165"/>
                  </a:lnTo>
                  <a:lnTo>
                    <a:pt x="442" y="186"/>
                  </a:lnTo>
                  <a:lnTo>
                    <a:pt x="425" y="203"/>
                  </a:lnTo>
                  <a:lnTo>
                    <a:pt x="403" y="217"/>
                  </a:lnTo>
                  <a:lnTo>
                    <a:pt x="378" y="225"/>
                  </a:lnTo>
                  <a:lnTo>
                    <a:pt x="352" y="228"/>
                  </a:lnTo>
                  <a:lnTo>
                    <a:pt x="114" y="228"/>
                  </a:lnTo>
                  <a:lnTo>
                    <a:pt x="88" y="225"/>
                  </a:lnTo>
                  <a:lnTo>
                    <a:pt x="64" y="217"/>
                  </a:lnTo>
                  <a:lnTo>
                    <a:pt x="43" y="203"/>
                  </a:lnTo>
                  <a:lnTo>
                    <a:pt x="25" y="186"/>
                  </a:lnTo>
                  <a:lnTo>
                    <a:pt x="12" y="165"/>
                  </a:lnTo>
                  <a:lnTo>
                    <a:pt x="3" y="140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2" y="63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54057" y="5022850"/>
            <a:ext cx="584200" cy="517525"/>
            <a:chOff x="654050" y="5022850"/>
            <a:chExt cx="584200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" name="Freeform 77"/>
            <p:cNvSpPr>
              <a:spLocks/>
            </p:cNvSpPr>
            <p:nvPr/>
          </p:nvSpPr>
          <p:spPr bwMode="auto">
            <a:xfrm>
              <a:off x="1003300" y="5219700"/>
              <a:ext cx="17463" cy="42863"/>
            </a:xfrm>
            <a:custGeom>
              <a:avLst/>
              <a:gdLst>
                <a:gd name="T0" fmla="*/ 48 w 96"/>
                <a:gd name="T1" fmla="*/ 0 h 248"/>
                <a:gd name="T2" fmla="*/ 61 w 96"/>
                <a:gd name="T3" fmla="*/ 2 h 248"/>
                <a:gd name="T4" fmla="*/ 73 w 96"/>
                <a:gd name="T5" fmla="*/ 6 h 248"/>
                <a:gd name="T6" fmla="*/ 83 w 96"/>
                <a:gd name="T7" fmla="*/ 13 h 248"/>
                <a:gd name="T8" fmla="*/ 91 w 96"/>
                <a:gd name="T9" fmla="*/ 23 h 248"/>
                <a:gd name="T10" fmla="*/ 95 w 96"/>
                <a:gd name="T11" fmla="*/ 37 h 248"/>
                <a:gd name="T12" fmla="*/ 96 w 96"/>
                <a:gd name="T13" fmla="*/ 53 h 248"/>
                <a:gd name="T14" fmla="*/ 96 w 96"/>
                <a:gd name="T15" fmla="*/ 195 h 248"/>
                <a:gd name="T16" fmla="*/ 95 w 96"/>
                <a:gd name="T17" fmla="*/ 212 h 248"/>
                <a:gd name="T18" fmla="*/ 91 w 96"/>
                <a:gd name="T19" fmla="*/ 225 h 248"/>
                <a:gd name="T20" fmla="*/ 83 w 96"/>
                <a:gd name="T21" fmla="*/ 235 h 248"/>
                <a:gd name="T22" fmla="*/ 73 w 96"/>
                <a:gd name="T23" fmla="*/ 242 h 248"/>
                <a:gd name="T24" fmla="*/ 61 w 96"/>
                <a:gd name="T25" fmla="*/ 247 h 248"/>
                <a:gd name="T26" fmla="*/ 48 w 96"/>
                <a:gd name="T27" fmla="*/ 248 h 248"/>
                <a:gd name="T28" fmla="*/ 34 w 96"/>
                <a:gd name="T29" fmla="*/ 247 h 248"/>
                <a:gd name="T30" fmla="*/ 22 w 96"/>
                <a:gd name="T31" fmla="*/ 242 h 248"/>
                <a:gd name="T32" fmla="*/ 13 w 96"/>
                <a:gd name="T33" fmla="*/ 235 h 248"/>
                <a:gd name="T34" fmla="*/ 6 w 96"/>
                <a:gd name="T35" fmla="*/ 225 h 248"/>
                <a:gd name="T36" fmla="*/ 2 w 96"/>
                <a:gd name="T37" fmla="*/ 212 h 248"/>
                <a:gd name="T38" fmla="*/ 0 w 96"/>
                <a:gd name="T39" fmla="*/ 195 h 248"/>
                <a:gd name="T40" fmla="*/ 0 w 96"/>
                <a:gd name="T41" fmla="*/ 53 h 248"/>
                <a:gd name="T42" fmla="*/ 2 w 96"/>
                <a:gd name="T43" fmla="*/ 37 h 248"/>
                <a:gd name="T44" fmla="*/ 6 w 96"/>
                <a:gd name="T45" fmla="*/ 23 h 248"/>
                <a:gd name="T46" fmla="*/ 13 w 96"/>
                <a:gd name="T47" fmla="*/ 13 h 248"/>
                <a:gd name="T48" fmla="*/ 22 w 96"/>
                <a:gd name="T49" fmla="*/ 6 h 248"/>
                <a:gd name="T50" fmla="*/ 34 w 96"/>
                <a:gd name="T51" fmla="*/ 2 h 248"/>
                <a:gd name="T52" fmla="*/ 48 w 96"/>
                <a:gd name="T5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6" h="248">
                  <a:moveTo>
                    <a:pt x="48" y="0"/>
                  </a:moveTo>
                  <a:lnTo>
                    <a:pt x="61" y="2"/>
                  </a:lnTo>
                  <a:lnTo>
                    <a:pt x="73" y="6"/>
                  </a:lnTo>
                  <a:lnTo>
                    <a:pt x="83" y="13"/>
                  </a:lnTo>
                  <a:lnTo>
                    <a:pt x="91" y="23"/>
                  </a:lnTo>
                  <a:lnTo>
                    <a:pt x="95" y="37"/>
                  </a:lnTo>
                  <a:lnTo>
                    <a:pt x="96" y="53"/>
                  </a:lnTo>
                  <a:lnTo>
                    <a:pt x="96" y="195"/>
                  </a:lnTo>
                  <a:lnTo>
                    <a:pt x="95" y="212"/>
                  </a:lnTo>
                  <a:lnTo>
                    <a:pt x="91" y="225"/>
                  </a:lnTo>
                  <a:lnTo>
                    <a:pt x="83" y="235"/>
                  </a:lnTo>
                  <a:lnTo>
                    <a:pt x="73" y="242"/>
                  </a:lnTo>
                  <a:lnTo>
                    <a:pt x="61" y="247"/>
                  </a:lnTo>
                  <a:lnTo>
                    <a:pt x="48" y="248"/>
                  </a:lnTo>
                  <a:lnTo>
                    <a:pt x="34" y="247"/>
                  </a:lnTo>
                  <a:lnTo>
                    <a:pt x="22" y="242"/>
                  </a:lnTo>
                  <a:lnTo>
                    <a:pt x="13" y="235"/>
                  </a:lnTo>
                  <a:lnTo>
                    <a:pt x="6" y="225"/>
                  </a:lnTo>
                  <a:lnTo>
                    <a:pt x="2" y="212"/>
                  </a:lnTo>
                  <a:lnTo>
                    <a:pt x="0" y="195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6" y="23"/>
                  </a:lnTo>
                  <a:lnTo>
                    <a:pt x="13" y="13"/>
                  </a:lnTo>
                  <a:lnTo>
                    <a:pt x="22" y="6"/>
                  </a:lnTo>
                  <a:lnTo>
                    <a:pt x="34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78"/>
            <p:cNvSpPr>
              <a:spLocks noEditPoints="1"/>
            </p:cNvSpPr>
            <p:nvPr/>
          </p:nvSpPr>
          <p:spPr bwMode="auto">
            <a:xfrm>
              <a:off x="654050" y="5022850"/>
              <a:ext cx="584200" cy="517525"/>
            </a:xfrm>
            <a:custGeom>
              <a:avLst/>
              <a:gdLst>
                <a:gd name="T0" fmla="*/ 635 w 3309"/>
                <a:gd name="T1" fmla="*/ 2155 h 2934"/>
                <a:gd name="T2" fmla="*/ 486 w 3309"/>
                <a:gd name="T3" fmla="*/ 1417 h 2934"/>
                <a:gd name="T4" fmla="*/ 617 w 3309"/>
                <a:gd name="T5" fmla="*/ 1281 h 2934"/>
                <a:gd name="T6" fmla="*/ 747 w 3309"/>
                <a:gd name="T7" fmla="*/ 1417 h 2934"/>
                <a:gd name="T8" fmla="*/ 793 w 3309"/>
                <a:gd name="T9" fmla="*/ 1044 h 2934"/>
                <a:gd name="T10" fmla="*/ 599 w 3309"/>
                <a:gd name="T11" fmla="*/ 1131 h 2934"/>
                <a:gd name="T12" fmla="*/ 2704 w 3309"/>
                <a:gd name="T13" fmla="*/ 1043 h 2934"/>
                <a:gd name="T14" fmla="*/ 2715 w 3309"/>
                <a:gd name="T15" fmla="*/ 1431 h 2934"/>
                <a:gd name="T16" fmla="*/ 2905 w 3309"/>
                <a:gd name="T17" fmla="*/ 1359 h 2934"/>
                <a:gd name="T18" fmla="*/ 2858 w 3309"/>
                <a:gd name="T19" fmla="*/ 1212 h 2934"/>
                <a:gd name="T20" fmla="*/ 2930 w 3309"/>
                <a:gd name="T21" fmla="*/ 1072 h 2934"/>
                <a:gd name="T22" fmla="*/ 2263 w 3309"/>
                <a:gd name="T23" fmla="*/ 1059 h 2934"/>
                <a:gd name="T24" fmla="*/ 2322 w 3309"/>
                <a:gd name="T25" fmla="*/ 1427 h 2934"/>
                <a:gd name="T26" fmla="*/ 2437 w 3309"/>
                <a:gd name="T27" fmla="*/ 1302 h 2934"/>
                <a:gd name="T28" fmla="*/ 2560 w 3309"/>
                <a:gd name="T29" fmla="*/ 1427 h 2934"/>
                <a:gd name="T30" fmla="*/ 2537 w 3309"/>
                <a:gd name="T31" fmla="*/ 1042 h 2934"/>
                <a:gd name="T32" fmla="*/ 2343 w 3309"/>
                <a:gd name="T33" fmla="*/ 1056 h 2934"/>
                <a:gd name="T34" fmla="*/ 1263 w 3309"/>
                <a:gd name="T35" fmla="*/ 1067 h 2934"/>
                <a:gd name="T36" fmla="*/ 1488 w 3309"/>
                <a:gd name="T37" fmla="*/ 1412 h 2934"/>
                <a:gd name="T38" fmla="*/ 1337 w 3309"/>
                <a:gd name="T39" fmla="*/ 1051 h 2934"/>
                <a:gd name="T40" fmla="*/ 933 w 3309"/>
                <a:gd name="T41" fmla="*/ 1406 h 2934"/>
                <a:gd name="T42" fmla="*/ 1184 w 3309"/>
                <a:gd name="T43" fmla="*/ 1401 h 2934"/>
                <a:gd name="T44" fmla="*/ 1114 w 3309"/>
                <a:gd name="T45" fmla="*/ 1261 h 2934"/>
                <a:gd name="T46" fmla="*/ 1159 w 3309"/>
                <a:gd name="T47" fmla="*/ 1114 h 2934"/>
                <a:gd name="T48" fmla="*/ 970 w 3309"/>
                <a:gd name="T49" fmla="*/ 1042 h 2934"/>
                <a:gd name="T50" fmla="*/ 1901 w 3309"/>
                <a:gd name="T51" fmla="*/ 1142 h 2934"/>
                <a:gd name="T52" fmla="*/ 1988 w 3309"/>
                <a:gd name="T53" fmla="*/ 1430 h 2934"/>
                <a:gd name="T54" fmla="*/ 2155 w 3309"/>
                <a:gd name="T55" fmla="*/ 1357 h 2934"/>
                <a:gd name="T56" fmla="*/ 2091 w 3309"/>
                <a:gd name="T57" fmla="*/ 1052 h 2934"/>
                <a:gd name="T58" fmla="*/ 1575 w 3309"/>
                <a:gd name="T59" fmla="*/ 1098 h 2934"/>
                <a:gd name="T60" fmla="*/ 1619 w 3309"/>
                <a:gd name="T61" fmla="*/ 1420 h 2934"/>
                <a:gd name="T62" fmla="*/ 1802 w 3309"/>
                <a:gd name="T63" fmla="*/ 1381 h 2934"/>
                <a:gd name="T64" fmla="*/ 1764 w 3309"/>
                <a:gd name="T65" fmla="*/ 1285 h 2934"/>
                <a:gd name="T66" fmla="*/ 1714 w 3309"/>
                <a:gd name="T67" fmla="*/ 1357 h 2934"/>
                <a:gd name="T68" fmla="*/ 1642 w 3309"/>
                <a:gd name="T69" fmla="*/ 1151 h 2934"/>
                <a:gd name="T70" fmla="*/ 1732 w 3309"/>
                <a:gd name="T71" fmla="*/ 1141 h 2934"/>
                <a:gd name="T72" fmla="*/ 1801 w 3309"/>
                <a:gd name="T73" fmla="*/ 1184 h 2934"/>
                <a:gd name="T74" fmla="*/ 1757 w 3309"/>
                <a:gd name="T75" fmla="*/ 1057 h 2934"/>
                <a:gd name="T76" fmla="*/ 2511 w 3309"/>
                <a:gd name="T77" fmla="*/ 286 h 2934"/>
                <a:gd name="T78" fmla="*/ 2635 w 3309"/>
                <a:gd name="T79" fmla="*/ 272 h 2934"/>
                <a:gd name="T80" fmla="*/ 650 w 3309"/>
                <a:gd name="T81" fmla="*/ 303 h 2934"/>
                <a:gd name="T82" fmla="*/ 770 w 3309"/>
                <a:gd name="T83" fmla="*/ 262 h 2934"/>
                <a:gd name="T84" fmla="*/ 956 w 3309"/>
                <a:gd name="T85" fmla="*/ 85 h 2934"/>
                <a:gd name="T86" fmla="*/ 2235 w 3309"/>
                <a:gd name="T87" fmla="*/ 327 h 2934"/>
                <a:gd name="T88" fmla="*/ 2443 w 3309"/>
                <a:gd name="T89" fmla="*/ 28 h 2934"/>
                <a:gd name="T90" fmla="*/ 2778 w 3309"/>
                <a:gd name="T91" fmla="*/ 63 h 2934"/>
                <a:gd name="T92" fmla="*/ 3015 w 3309"/>
                <a:gd name="T93" fmla="*/ 374 h 2934"/>
                <a:gd name="T94" fmla="*/ 3298 w 3309"/>
                <a:gd name="T95" fmla="*/ 590 h 2934"/>
                <a:gd name="T96" fmla="*/ 3195 w 3309"/>
                <a:gd name="T97" fmla="*/ 2094 h 2934"/>
                <a:gd name="T98" fmla="*/ 2905 w 3309"/>
                <a:gd name="T99" fmla="*/ 2878 h 2934"/>
                <a:gd name="T100" fmla="*/ 2269 w 3309"/>
                <a:gd name="T101" fmla="*/ 2897 h 2934"/>
                <a:gd name="T102" fmla="*/ 1055 w 3309"/>
                <a:gd name="T103" fmla="*/ 2878 h 2934"/>
                <a:gd name="T104" fmla="*/ 420 w 3309"/>
                <a:gd name="T105" fmla="*/ 2897 h 2934"/>
                <a:gd name="T106" fmla="*/ 146 w 3309"/>
                <a:gd name="T107" fmla="*/ 2115 h 2934"/>
                <a:gd name="T108" fmla="*/ 3 w 3309"/>
                <a:gd name="T109" fmla="*/ 628 h 2934"/>
                <a:gd name="T110" fmla="*/ 254 w 3309"/>
                <a:gd name="T111" fmla="*/ 377 h 2934"/>
                <a:gd name="T112" fmla="*/ 504 w 3309"/>
                <a:gd name="T113" fmla="*/ 84 h 2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9" h="2934">
                  <a:moveTo>
                    <a:pt x="2485" y="2155"/>
                  </a:moveTo>
                  <a:lnTo>
                    <a:pt x="2485" y="2682"/>
                  </a:lnTo>
                  <a:lnTo>
                    <a:pt x="2674" y="2682"/>
                  </a:lnTo>
                  <a:lnTo>
                    <a:pt x="2674" y="2155"/>
                  </a:lnTo>
                  <a:lnTo>
                    <a:pt x="2485" y="2155"/>
                  </a:lnTo>
                  <a:close/>
                  <a:moveTo>
                    <a:pt x="635" y="2155"/>
                  </a:moveTo>
                  <a:lnTo>
                    <a:pt x="635" y="2682"/>
                  </a:lnTo>
                  <a:lnTo>
                    <a:pt x="824" y="2682"/>
                  </a:lnTo>
                  <a:lnTo>
                    <a:pt x="824" y="2155"/>
                  </a:lnTo>
                  <a:lnTo>
                    <a:pt x="635" y="2155"/>
                  </a:lnTo>
                  <a:close/>
                  <a:moveTo>
                    <a:pt x="431" y="1042"/>
                  </a:moveTo>
                  <a:lnTo>
                    <a:pt x="419" y="1043"/>
                  </a:lnTo>
                  <a:lnTo>
                    <a:pt x="406" y="1045"/>
                  </a:lnTo>
                  <a:lnTo>
                    <a:pt x="394" y="1050"/>
                  </a:lnTo>
                  <a:lnTo>
                    <a:pt x="385" y="1056"/>
                  </a:lnTo>
                  <a:lnTo>
                    <a:pt x="377" y="1064"/>
                  </a:lnTo>
                  <a:lnTo>
                    <a:pt x="373" y="1072"/>
                  </a:lnTo>
                  <a:lnTo>
                    <a:pt x="374" y="1082"/>
                  </a:lnTo>
                  <a:lnTo>
                    <a:pt x="481" y="1407"/>
                  </a:lnTo>
                  <a:lnTo>
                    <a:pt x="486" y="1417"/>
                  </a:lnTo>
                  <a:lnTo>
                    <a:pt x="496" y="1425"/>
                  </a:lnTo>
                  <a:lnTo>
                    <a:pt x="508" y="1430"/>
                  </a:lnTo>
                  <a:lnTo>
                    <a:pt x="521" y="1433"/>
                  </a:lnTo>
                  <a:lnTo>
                    <a:pt x="536" y="1434"/>
                  </a:lnTo>
                  <a:lnTo>
                    <a:pt x="551" y="1433"/>
                  </a:lnTo>
                  <a:lnTo>
                    <a:pt x="564" y="1430"/>
                  </a:lnTo>
                  <a:lnTo>
                    <a:pt x="576" y="1424"/>
                  </a:lnTo>
                  <a:lnTo>
                    <a:pt x="584" y="1416"/>
                  </a:lnTo>
                  <a:lnTo>
                    <a:pt x="589" y="1407"/>
                  </a:lnTo>
                  <a:lnTo>
                    <a:pt x="617" y="1281"/>
                  </a:lnTo>
                  <a:lnTo>
                    <a:pt x="644" y="1407"/>
                  </a:lnTo>
                  <a:lnTo>
                    <a:pt x="649" y="1416"/>
                  </a:lnTo>
                  <a:lnTo>
                    <a:pt x="657" y="1424"/>
                  </a:lnTo>
                  <a:lnTo>
                    <a:pt x="669" y="1429"/>
                  </a:lnTo>
                  <a:lnTo>
                    <a:pt x="682" y="1433"/>
                  </a:lnTo>
                  <a:lnTo>
                    <a:pt x="697" y="1434"/>
                  </a:lnTo>
                  <a:lnTo>
                    <a:pt x="712" y="1433"/>
                  </a:lnTo>
                  <a:lnTo>
                    <a:pt x="726" y="1430"/>
                  </a:lnTo>
                  <a:lnTo>
                    <a:pt x="738" y="1425"/>
                  </a:lnTo>
                  <a:lnTo>
                    <a:pt x="747" y="1417"/>
                  </a:lnTo>
                  <a:lnTo>
                    <a:pt x="753" y="1407"/>
                  </a:lnTo>
                  <a:lnTo>
                    <a:pt x="859" y="1082"/>
                  </a:lnTo>
                  <a:lnTo>
                    <a:pt x="860" y="1072"/>
                  </a:lnTo>
                  <a:lnTo>
                    <a:pt x="856" y="1064"/>
                  </a:lnTo>
                  <a:lnTo>
                    <a:pt x="848" y="1056"/>
                  </a:lnTo>
                  <a:lnTo>
                    <a:pt x="838" y="1050"/>
                  </a:lnTo>
                  <a:lnTo>
                    <a:pt x="827" y="1045"/>
                  </a:lnTo>
                  <a:lnTo>
                    <a:pt x="815" y="1043"/>
                  </a:lnTo>
                  <a:lnTo>
                    <a:pt x="803" y="1042"/>
                  </a:lnTo>
                  <a:lnTo>
                    <a:pt x="793" y="1044"/>
                  </a:lnTo>
                  <a:lnTo>
                    <a:pt x="785" y="1049"/>
                  </a:lnTo>
                  <a:lnTo>
                    <a:pt x="780" y="1057"/>
                  </a:lnTo>
                  <a:lnTo>
                    <a:pt x="699" y="1331"/>
                  </a:lnTo>
                  <a:lnTo>
                    <a:pt x="656" y="1150"/>
                  </a:lnTo>
                  <a:lnTo>
                    <a:pt x="652" y="1142"/>
                  </a:lnTo>
                  <a:lnTo>
                    <a:pt x="644" y="1135"/>
                  </a:lnTo>
                  <a:lnTo>
                    <a:pt x="634" y="1131"/>
                  </a:lnTo>
                  <a:lnTo>
                    <a:pt x="623" y="1129"/>
                  </a:lnTo>
                  <a:lnTo>
                    <a:pt x="610" y="1129"/>
                  </a:lnTo>
                  <a:lnTo>
                    <a:pt x="599" y="1131"/>
                  </a:lnTo>
                  <a:lnTo>
                    <a:pt x="589" y="1135"/>
                  </a:lnTo>
                  <a:lnTo>
                    <a:pt x="581" y="1142"/>
                  </a:lnTo>
                  <a:lnTo>
                    <a:pt x="577" y="1150"/>
                  </a:lnTo>
                  <a:lnTo>
                    <a:pt x="535" y="1331"/>
                  </a:lnTo>
                  <a:lnTo>
                    <a:pt x="454" y="1057"/>
                  </a:lnTo>
                  <a:lnTo>
                    <a:pt x="449" y="1049"/>
                  </a:lnTo>
                  <a:lnTo>
                    <a:pt x="441" y="1044"/>
                  </a:lnTo>
                  <a:lnTo>
                    <a:pt x="431" y="1042"/>
                  </a:lnTo>
                  <a:close/>
                  <a:moveTo>
                    <a:pt x="2715" y="1042"/>
                  </a:moveTo>
                  <a:lnTo>
                    <a:pt x="2704" y="1043"/>
                  </a:lnTo>
                  <a:lnTo>
                    <a:pt x="2695" y="1046"/>
                  </a:lnTo>
                  <a:lnTo>
                    <a:pt x="2687" y="1051"/>
                  </a:lnTo>
                  <a:lnTo>
                    <a:pt x="2681" y="1058"/>
                  </a:lnTo>
                  <a:lnTo>
                    <a:pt x="2679" y="1068"/>
                  </a:lnTo>
                  <a:lnTo>
                    <a:pt x="2679" y="1406"/>
                  </a:lnTo>
                  <a:lnTo>
                    <a:pt x="2681" y="1415"/>
                  </a:lnTo>
                  <a:lnTo>
                    <a:pt x="2687" y="1422"/>
                  </a:lnTo>
                  <a:lnTo>
                    <a:pt x="2695" y="1427"/>
                  </a:lnTo>
                  <a:lnTo>
                    <a:pt x="2704" y="1430"/>
                  </a:lnTo>
                  <a:lnTo>
                    <a:pt x="2715" y="1431"/>
                  </a:lnTo>
                  <a:lnTo>
                    <a:pt x="2905" y="1431"/>
                  </a:lnTo>
                  <a:lnTo>
                    <a:pt x="2915" y="1429"/>
                  </a:lnTo>
                  <a:lnTo>
                    <a:pt x="2922" y="1422"/>
                  </a:lnTo>
                  <a:lnTo>
                    <a:pt x="2927" y="1412"/>
                  </a:lnTo>
                  <a:lnTo>
                    <a:pt x="2930" y="1401"/>
                  </a:lnTo>
                  <a:lnTo>
                    <a:pt x="2930" y="1389"/>
                  </a:lnTo>
                  <a:lnTo>
                    <a:pt x="2927" y="1378"/>
                  </a:lnTo>
                  <a:lnTo>
                    <a:pt x="2922" y="1368"/>
                  </a:lnTo>
                  <a:lnTo>
                    <a:pt x="2915" y="1361"/>
                  </a:lnTo>
                  <a:lnTo>
                    <a:pt x="2905" y="1359"/>
                  </a:lnTo>
                  <a:lnTo>
                    <a:pt x="2762" y="1359"/>
                  </a:lnTo>
                  <a:lnTo>
                    <a:pt x="2762" y="1269"/>
                  </a:lnTo>
                  <a:lnTo>
                    <a:pt x="2841" y="1269"/>
                  </a:lnTo>
                  <a:lnTo>
                    <a:pt x="2851" y="1266"/>
                  </a:lnTo>
                  <a:lnTo>
                    <a:pt x="2859" y="1261"/>
                  </a:lnTo>
                  <a:lnTo>
                    <a:pt x="2864" y="1252"/>
                  </a:lnTo>
                  <a:lnTo>
                    <a:pt x="2866" y="1242"/>
                  </a:lnTo>
                  <a:lnTo>
                    <a:pt x="2866" y="1232"/>
                  </a:lnTo>
                  <a:lnTo>
                    <a:pt x="2863" y="1220"/>
                  </a:lnTo>
                  <a:lnTo>
                    <a:pt x="2858" y="1212"/>
                  </a:lnTo>
                  <a:lnTo>
                    <a:pt x="2851" y="1206"/>
                  </a:lnTo>
                  <a:lnTo>
                    <a:pt x="2841" y="1204"/>
                  </a:lnTo>
                  <a:lnTo>
                    <a:pt x="2762" y="1204"/>
                  </a:lnTo>
                  <a:lnTo>
                    <a:pt x="2762" y="1114"/>
                  </a:lnTo>
                  <a:lnTo>
                    <a:pt x="2905" y="1114"/>
                  </a:lnTo>
                  <a:lnTo>
                    <a:pt x="2915" y="1112"/>
                  </a:lnTo>
                  <a:lnTo>
                    <a:pt x="2922" y="1105"/>
                  </a:lnTo>
                  <a:lnTo>
                    <a:pt x="2927" y="1096"/>
                  </a:lnTo>
                  <a:lnTo>
                    <a:pt x="2930" y="1084"/>
                  </a:lnTo>
                  <a:lnTo>
                    <a:pt x="2930" y="1072"/>
                  </a:lnTo>
                  <a:lnTo>
                    <a:pt x="2927" y="1061"/>
                  </a:lnTo>
                  <a:lnTo>
                    <a:pt x="2922" y="1051"/>
                  </a:lnTo>
                  <a:lnTo>
                    <a:pt x="2915" y="1045"/>
                  </a:lnTo>
                  <a:lnTo>
                    <a:pt x="2905" y="1042"/>
                  </a:lnTo>
                  <a:lnTo>
                    <a:pt x="2715" y="1042"/>
                  </a:lnTo>
                  <a:close/>
                  <a:moveTo>
                    <a:pt x="2298" y="1042"/>
                  </a:moveTo>
                  <a:lnTo>
                    <a:pt x="2288" y="1043"/>
                  </a:lnTo>
                  <a:lnTo>
                    <a:pt x="2278" y="1046"/>
                  </a:lnTo>
                  <a:lnTo>
                    <a:pt x="2270" y="1051"/>
                  </a:lnTo>
                  <a:lnTo>
                    <a:pt x="2263" y="1059"/>
                  </a:lnTo>
                  <a:lnTo>
                    <a:pt x="2258" y="1070"/>
                  </a:lnTo>
                  <a:lnTo>
                    <a:pt x="2257" y="1083"/>
                  </a:lnTo>
                  <a:lnTo>
                    <a:pt x="2257" y="1406"/>
                  </a:lnTo>
                  <a:lnTo>
                    <a:pt x="2259" y="1415"/>
                  </a:lnTo>
                  <a:lnTo>
                    <a:pt x="2265" y="1422"/>
                  </a:lnTo>
                  <a:lnTo>
                    <a:pt x="2275" y="1427"/>
                  </a:lnTo>
                  <a:lnTo>
                    <a:pt x="2286" y="1430"/>
                  </a:lnTo>
                  <a:lnTo>
                    <a:pt x="2298" y="1431"/>
                  </a:lnTo>
                  <a:lnTo>
                    <a:pt x="2310" y="1430"/>
                  </a:lnTo>
                  <a:lnTo>
                    <a:pt x="2322" y="1427"/>
                  </a:lnTo>
                  <a:lnTo>
                    <a:pt x="2331" y="1422"/>
                  </a:lnTo>
                  <a:lnTo>
                    <a:pt x="2337" y="1415"/>
                  </a:lnTo>
                  <a:lnTo>
                    <a:pt x="2339" y="1406"/>
                  </a:lnTo>
                  <a:lnTo>
                    <a:pt x="2339" y="1200"/>
                  </a:lnTo>
                  <a:lnTo>
                    <a:pt x="2391" y="1294"/>
                  </a:lnTo>
                  <a:lnTo>
                    <a:pt x="2398" y="1302"/>
                  </a:lnTo>
                  <a:lnTo>
                    <a:pt x="2407" y="1308"/>
                  </a:lnTo>
                  <a:lnTo>
                    <a:pt x="2417" y="1309"/>
                  </a:lnTo>
                  <a:lnTo>
                    <a:pt x="2428" y="1307"/>
                  </a:lnTo>
                  <a:lnTo>
                    <a:pt x="2437" y="1302"/>
                  </a:lnTo>
                  <a:lnTo>
                    <a:pt x="2444" y="1294"/>
                  </a:lnTo>
                  <a:lnTo>
                    <a:pt x="2495" y="1206"/>
                  </a:lnTo>
                  <a:lnTo>
                    <a:pt x="2495" y="1406"/>
                  </a:lnTo>
                  <a:lnTo>
                    <a:pt x="2498" y="1415"/>
                  </a:lnTo>
                  <a:lnTo>
                    <a:pt x="2504" y="1422"/>
                  </a:lnTo>
                  <a:lnTo>
                    <a:pt x="2513" y="1427"/>
                  </a:lnTo>
                  <a:lnTo>
                    <a:pt x="2525" y="1430"/>
                  </a:lnTo>
                  <a:lnTo>
                    <a:pt x="2537" y="1431"/>
                  </a:lnTo>
                  <a:lnTo>
                    <a:pt x="2549" y="1430"/>
                  </a:lnTo>
                  <a:lnTo>
                    <a:pt x="2560" y="1427"/>
                  </a:lnTo>
                  <a:lnTo>
                    <a:pt x="2570" y="1422"/>
                  </a:lnTo>
                  <a:lnTo>
                    <a:pt x="2576" y="1415"/>
                  </a:lnTo>
                  <a:lnTo>
                    <a:pt x="2578" y="1406"/>
                  </a:lnTo>
                  <a:lnTo>
                    <a:pt x="2578" y="1083"/>
                  </a:lnTo>
                  <a:lnTo>
                    <a:pt x="2577" y="1070"/>
                  </a:lnTo>
                  <a:lnTo>
                    <a:pt x="2572" y="1059"/>
                  </a:lnTo>
                  <a:lnTo>
                    <a:pt x="2565" y="1051"/>
                  </a:lnTo>
                  <a:lnTo>
                    <a:pt x="2557" y="1046"/>
                  </a:lnTo>
                  <a:lnTo>
                    <a:pt x="2547" y="1043"/>
                  </a:lnTo>
                  <a:lnTo>
                    <a:pt x="2537" y="1042"/>
                  </a:lnTo>
                  <a:lnTo>
                    <a:pt x="2523" y="1043"/>
                  </a:lnTo>
                  <a:lnTo>
                    <a:pt x="2512" y="1044"/>
                  </a:lnTo>
                  <a:lnTo>
                    <a:pt x="2502" y="1048"/>
                  </a:lnTo>
                  <a:lnTo>
                    <a:pt x="2492" y="1056"/>
                  </a:lnTo>
                  <a:lnTo>
                    <a:pt x="2483" y="1067"/>
                  </a:lnTo>
                  <a:lnTo>
                    <a:pt x="2473" y="1083"/>
                  </a:lnTo>
                  <a:lnTo>
                    <a:pt x="2418" y="1179"/>
                  </a:lnTo>
                  <a:lnTo>
                    <a:pt x="2363" y="1083"/>
                  </a:lnTo>
                  <a:lnTo>
                    <a:pt x="2353" y="1067"/>
                  </a:lnTo>
                  <a:lnTo>
                    <a:pt x="2343" y="1056"/>
                  </a:lnTo>
                  <a:lnTo>
                    <a:pt x="2333" y="1048"/>
                  </a:lnTo>
                  <a:lnTo>
                    <a:pt x="2323" y="1044"/>
                  </a:lnTo>
                  <a:lnTo>
                    <a:pt x="2312" y="1043"/>
                  </a:lnTo>
                  <a:lnTo>
                    <a:pt x="2298" y="1042"/>
                  </a:lnTo>
                  <a:close/>
                  <a:moveTo>
                    <a:pt x="1305" y="1042"/>
                  </a:moveTo>
                  <a:lnTo>
                    <a:pt x="1292" y="1043"/>
                  </a:lnTo>
                  <a:lnTo>
                    <a:pt x="1281" y="1046"/>
                  </a:lnTo>
                  <a:lnTo>
                    <a:pt x="1272" y="1051"/>
                  </a:lnTo>
                  <a:lnTo>
                    <a:pt x="1266" y="1058"/>
                  </a:lnTo>
                  <a:lnTo>
                    <a:pt x="1263" y="1067"/>
                  </a:lnTo>
                  <a:lnTo>
                    <a:pt x="1263" y="1406"/>
                  </a:lnTo>
                  <a:lnTo>
                    <a:pt x="1265" y="1415"/>
                  </a:lnTo>
                  <a:lnTo>
                    <a:pt x="1271" y="1422"/>
                  </a:lnTo>
                  <a:lnTo>
                    <a:pt x="1279" y="1427"/>
                  </a:lnTo>
                  <a:lnTo>
                    <a:pt x="1289" y="1430"/>
                  </a:lnTo>
                  <a:lnTo>
                    <a:pt x="1299" y="1431"/>
                  </a:lnTo>
                  <a:lnTo>
                    <a:pt x="1467" y="1431"/>
                  </a:lnTo>
                  <a:lnTo>
                    <a:pt x="1477" y="1429"/>
                  </a:lnTo>
                  <a:lnTo>
                    <a:pt x="1484" y="1422"/>
                  </a:lnTo>
                  <a:lnTo>
                    <a:pt x="1488" y="1412"/>
                  </a:lnTo>
                  <a:lnTo>
                    <a:pt x="1491" y="1401"/>
                  </a:lnTo>
                  <a:lnTo>
                    <a:pt x="1491" y="1389"/>
                  </a:lnTo>
                  <a:lnTo>
                    <a:pt x="1488" y="1378"/>
                  </a:lnTo>
                  <a:lnTo>
                    <a:pt x="1484" y="1368"/>
                  </a:lnTo>
                  <a:lnTo>
                    <a:pt x="1477" y="1361"/>
                  </a:lnTo>
                  <a:lnTo>
                    <a:pt x="1467" y="1359"/>
                  </a:lnTo>
                  <a:lnTo>
                    <a:pt x="1346" y="1359"/>
                  </a:lnTo>
                  <a:lnTo>
                    <a:pt x="1346" y="1067"/>
                  </a:lnTo>
                  <a:lnTo>
                    <a:pt x="1344" y="1058"/>
                  </a:lnTo>
                  <a:lnTo>
                    <a:pt x="1337" y="1051"/>
                  </a:lnTo>
                  <a:lnTo>
                    <a:pt x="1328" y="1046"/>
                  </a:lnTo>
                  <a:lnTo>
                    <a:pt x="1317" y="1043"/>
                  </a:lnTo>
                  <a:lnTo>
                    <a:pt x="1305" y="1042"/>
                  </a:lnTo>
                  <a:close/>
                  <a:moveTo>
                    <a:pt x="970" y="1042"/>
                  </a:moveTo>
                  <a:lnTo>
                    <a:pt x="958" y="1043"/>
                  </a:lnTo>
                  <a:lnTo>
                    <a:pt x="948" y="1046"/>
                  </a:lnTo>
                  <a:lnTo>
                    <a:pt x="940" y="1051"/>
                  </a:lnTo>
                  <a:lnTo>
                    <a:pt x="935" y="1058"/>
                  </a:lnTo>
                  <a:lnTo>
                    <a:pt x="933" y="1068"/>
                  </a:lnTo>
                  <a:lnTo>
                    <a:pt x="933" y="1406"/>
                  </a:lnTo>
                  <a:lnTo>
                    <a:pt x="935" y="1415"/>
                  </a:lnTo>
                  <a:lnTo>
                    <a:pt x="940" y="1422"/>
                  </a:lnTo>
                  <a:lnTo>
                    <a:pt x="948" y="1427"/>
                  </a:lnTo>
                  <a:lnTo>
                    <a:pt x="958" y="1430"/>
                  </a:lnTo>
                  <a:lnTo>
                    <a:pt x="970" y="1431"/>
                  </a:lnTo>
                  <a:lnTo>
                    <a:pt x="1159" y="1431"/>
                  </a:lnTo>
                  <a:lnTo>
                    <a:pt x="1169" y="1429"/>
                  </a:lnTo>
                  <a:lnTo>
                    <a:pt x="1176" y="1422"/>
                  </a:lnTo>
                  <a:lnTo>
                    <a:pt x="1181" y="1412"/>
                  </a:lnTo>
                  <a:lnTo>
                    <a:pt x="1184" y="1401"/>
                  </a:lnTo>
                  <a:lnTo>
                    <a:pt x="1183" y="1389"/>
                  </a:lnTo>
                  <a:lnTo>
                    <a:pt x="1181" y="1378"/>
                  </a:lnTo>
                  <a:lnTo>
                    <a:pt x="1176" y="1368"/>
                  </a:lnTo>
                  <a:lnTo>
                    <a:pt x="1169" y="1361"/>
                  </a:lnTo>
                  <a:lnTo>
                    <a:pt x="1159" y="1359"/>
                  </a:lnTo>
                  <a:lnTo>
                    <a:pt x="1017" y="1359"/>
                  </a:lnTo>
                  <a:lnTo>
                    <a:pt x="1017" y="1269"/>
                  </a:lnTo>
                  <a:lnTo>
                    <a:pt x="1096" y="1269"/>
                  </a:lnTo>
                  <a:lnTo>
                    <a:pt x="1106" y="1266"/>
                  </a:lnTo>
                  <a:lnTo>
                    <a:pt x="1114" y="1261"/>
                  </a:lnTo>
                  <a:lnTo>
                    <a:pt x="1118" y="1252"/>
                  </a:lnTo>
                  <a:lnTo>
                    <a:pt x="1121" y="1242"/>
                  </a:lnTo>
                  <a:lnTo>
                    <a:pt x="1121" y="1232"/>
                  </a:lnTo>
                  <a:lnTo>
                    <a:pt x="1118" y="1220"/>
                  </a:lnTo>
                  <a:lnTo>
                    <a:pt x="1113" y="1212"/>
                  </a:lnTo>
                  <a:lnTo>
                    <a:pt x="1106" y="1206"/>
                  </a:lnTo>
                  <a:lnTo>
                    <a:pt x="1096" y="1204"/>
                  </a:lnTo>
                  <a:lnTo>
                    <a:pt x="1017" y="1204"/>
                  </a:lnTo>
                  <a:lnTo>
                    <a:pt x="1017" y="1114"/>
                  </a:lnTo>
                  <a:lnTo>
                    <a:pt x="1159" y="1114"/>
                  </a:lnTo>
                  <a:lnTo>
                    <a:pt x="1169" y="1112"/>
                  </a:lnTo>
                  <a:lnTo>
                    <a:pt x="1176" y="1105"/>
                  </a:lnTo>
                  <a:lnTo>
                    <a:pt x="1181" y="1096"/>
                  </a:lnTo>
                  <a:lnTo>
                    <a:pt x="1183" y="1084"/>
                  </a:lnTo>
                  <a:lnTo>
                    <a:pt x="1184" y="1072"/>
                  </a:lnTo>
                  <a:lnTo>
                    <a:pt x="1181" y="1061"/>
                  </a:lnTo>
                  <a:lnTo>
                    <a:pt x="1176" y="1051"/>
                  </a:lnTo>
                  <a:lnTo>
                    <a:pt x="1169" y="1045"/>
                  </a:lnTo>
                  <a:lnTo>
                    <a:pt x="1159" y="1042"/>
                  </a:lnTo>
                  <a:lnTo>
                    <a:pt x="970" y="1042"/>
                  </a:lnTo>
                  <a:close/>
                  <a:moveTo>
                    <a:pt x="2030" y="1042"/>
                  </a:moveTo>
                  <a:lnTo>
                    <a:pt x="2008" y="1043"/>
                  </a:lnTo>
                  <a:lnTo>
                    <a:pt x="1988" y="1046"/>
                  </a:lnTo>
                  <a:lnTo>
                    <a:pt x="1969" y="1052"/>
                  </a:lnTo>
                  <a:lnTo>
                    <a:pt x="1952" y="1060"/>
                  </a:lnTo>
                  <a:lnTo>
                    <a:pt x="1937" y="1070"/>
                  </a:lnTo>
                  <a:lnTo>
                    <a:pt x="1924" y="1084"/>
                  </a:lnTo>
                  <a:lnTo>
                    <a:pt x="1914" y="1100"/>
                  </a:lnTo>
                  <a:lnTo>
                    <a:pt x="1906" y="1119"/>
                  </a:lnTo>
                  <a:lnTo>
                    <a:pt x="1901" y="1142"/>
                  </a:lnTo>
                  <a:lnTo>
                    <a:pt x="1900" y="1167"/>
                  </a:lnTo>
                  <a:lnTo>
                    <a:pt x="1900" y="1309"/>
                  </a:lnTo>
                  <a:lnTo>
                    <a:pt x="1901" y="1335"/>
                  </a:lnTo>
                  <a:lnTo>
                    <a:pt x="1906" y="1357"/>
                  </a:lnTo>
                  <a:lnTo>
                    <a:pt x="1914" y="1376"/>
                  </a:lnTo>
                  <a:lnTo>
                    <a:pt x="1924" y="1393"/>
                  </a:lnTo>
                  <a:lnTo>
                    <a:pt x="1937" y="1406"/>
                  </a:lnTo>
                  <a:lnTo>
                    <a:pt x="1952" y="1416"/>
                  </a:lnTo>
                  <a:lnTo>
                    <a:pt x="1969" y="1424"/>
                  </a:lnTo>
                  <a:lnTo>
                    <a:pt x="1988" y="1430"/>
                  </a:lnTo>
                  <a:lnTo>
                    <a:pt x="2008" y="1433"/>
                  </a:lnTo>
                  <a:lnTo>
                    <a:pt x="2030" y="1434"/>
                  </a:lnTo>
                  <a:lnTo>
                    <a:pt x="2051" y="1433"/>
                  </a:lnTo>
                  <a:lnTo>
                    <a:pt x="2072" y="1430"/>
                  </a:lnTo>
                  <a:lnTo>
                    <a:pt x="2091" y="1424"/>
                  </a:lnTo>
                  <a:lnTo>
                    <a:pt x="2108" y="1416"/>
                  </a:lnTo>
                  <a:lnTo>
                    <a:pt x="2123" y="1406"/>
                  </a:lnTo>
                  <a:lnTo>
                    <a:pt x="2136" y="1393"/>
                  </a:lnTo>
                  <a:lnTo>
                    <a:pt x="2147" y="1376"/>
                  </a:lnTo>
                  <a:lnTo>
                    <a:pt x="2155" y="1357"/>
                  </a:lnTo>
                  <a:lnTo>
                    <a:pt x="2159" y="1335"/>
                  </a:lnTo>
                  <a:lnTo>
                    <a:pt x="2161" y="1309"/>
                  </a:lnTo>
                  <a:lnTo>
                    <a:pt x="2161" y="1167"/>
                  </a:lnTo>
                  <a:lnTo>
                    <a:pt x="2159" y="1142"/>
                  </a:lnTo>
                  <a:lnTo>
                    <a:pt x="2155" y="1119"/>
                  </a:lnTo>
                  <a:lnTo>
                    <a:pt x="2147" y="1100"/>
                  </a:lnTo>
                  <a:lnTo>
                    <a:pt x="2136" y="1084"/>
                  </a:lnTo>
                  <a:lnTo>
                    <a:pt x="2123" y="1070"/>
                  </a:lnTo>
                  <a:lnTo>
                    <a:pt x="2108" y="1060"/>
                  </a:lnTo>
                  <a:lnTo>
                    <a:pt x="2091" y="1052"/>
                  </a:lnTo>
                  <a:lnTo>
                    <a:pt x="2072" y="1046"/>
                  </a:lnTo>
                  <a:lnTo>
                    <a:pt x="2051" y="1043"/>
                  </a:lnTo>
                  <a:lnTo>
                    <a:pt x="2030" y="1042"/>
                  </a:lnTo>
                  <a:close/>
                  <a:moveTo>
                    <a:pt x="1678" y="1041"/>
                  </a:moveTo>
                  <a:lnTo>
                    <a:pt x="1658" y="1043"/>
                  </a:lnTo>
                  <a:lnTo>
                    <a:pt x="1638" y="1048"/>
                  </a:lnTo>
                  <a:lnTo>
                    <a:pt x="1619" y="1056"/>
                  </a:lnTo>
                  <a:lnTo>
                    <a:pt x="1602" y="1067"/>
                  </a:lnTo>
                  <a:lnTo>
                    <a:pt x="1588" y="1081"/>
                  </a:lnTo>
                  <a:lnTo>
                    <a:pt x="1575" y="1098"/>
                  </a:lnTo>
                  <a:lnTo>
                    <a:pt x="1566" y="1118"/>
                  </a:lnTo>
                  <a:lnTo>
                    <a:pt x="1560" y="1141"/>
                  </a:lnTo>
                  <a:lnTo>
                    <a:pt x="1558" y="1167"/>
                  </a:lnTo>
                  <a:lnTo>
                    <a:pt x="1558" y="1309"/>
                  </a:lnTo>
                  <a:lnTo>
                    <a:pt x="1560" y="1336"/>
                  </a:lnTo>
                  <a:lnTo>
                    <a:pt x="1566" y="1359"/>
                  </a:lnTo>
                  <a:lnTo>
                    <a:pt x="1575" y="1379"/>
                  </a:lnTo>
                  <a:lnTo>
                    <a:pt x="1588" y="1396"/>
                  </a:lnTo>
                  <a:lnTo>
                    <a:pt x="1602" y="1409"/>
                  </a:lnTo>
                  <a:lnTo>
                    <a:pt x="1619" y="1420"/>
                  </a:lnTo>
                  <a:lnTo>
                    <a:pt x="1638" y="1428"/>
                  </a:lnTo>
                  <a:lnTo>
                    <a:pt x="1658" y="1433"/>
                  </a:lnTo>
                  <a:lnTo>
                    <a:pt x="1678" y="1436"/>
                  </a:lnTo>
                  <a:lnTo>
                    <a:pt x="1698" y="1435"/>
                  </a:lnTo>
                  <a:lnTo>
                    <a:pt x="1719" y="1432"/>
                  </a:lnTo>
                  <a:lnTo>
                    <a:pt x="1738" y="1427"/>
                  </a:lnTo>
                  <a:lnTo>
                    <a:pt x="1757" y="1419"/>
                  </a:lnTo>
                  <a:lnTo>
                    <a:pt x="1774" y="1408"/>
                  </a:lnTo>
                  <a:lnTo>
                    <a:pt x="1789" y="1396"/>
                  </a:lnTo>
                  <a:lnTo>
                    <a:pt x="1802" y="1381"/>
                  </a:lnTo>
                  <a:lnTo>
                    <a:pt x="1811" y="1364"/>
                  </a:lnTo>
                  <a:lnTo>
                    <a:pt x="1817" y="1344"/>
                  </a:lnTo>
                  <a:lnTo>
                    <a:pt x="1819" y="1323"/>
                  </a:lnTo>
                  <a:lnTo>
                    <a:pt x="1818" y="1309"/>
                  </a:lnTo>
                  <a:lnTo>
                    <a:pt x="1815" y="1299"/>
                  </a:lnTo>
                  <a:lnTo>
                    <a:pt x="1809" y="1292"/>
                  </a:lnTo>
                  <a:lnTo>
                    <a:pt x="1801" y="1287"/>
                  </a:lnTo>
                  <a:lnTo>
                    <a:pt x="1790" y="1285"/>
                  </a:lnTo>
                  <a:lnTo>
                    <a:pt x="1776" y="1284"/>
                  </a:lnTo>
                  <a:lnTo>
                    <a:pt x="1764" y="1285"/>
                  </a:lnTo>
                  <a:lnTo>
                    <a:pt x="1753" y="1287"/>
                  </a:lnTo>
                  <a:lnTo>
                    <a:pt x="1745" y="1292"/>
                  </a:lnTo>
                  <a:lnTo>
                    <a:pt x="1738" y="1299"/>
                  </a:lnTo>
                  <a:lnTo>
                    <a:pt x="1736" y="1309"/>
                  </a:lnTo>
                  <a:lnTo>
                    <a:pt x="1735" y="1317"/>
                  </a:lnTo>
                  <a:lnTo>
                    <a:pt x="1734" y="1326"/>
                  </a:lnTo>
                  <a:lnTo>
                    <a:pt x="1731" y="1335"/>
                  </a:lnTo>
                  <a:lnTo>
                    <a:pt x="1728" y="1343"/>
                  </a:lnTo>
                  <a:lnTo>
                    <a:pt x="1722" y="1351"/>
                  </a:lnTo>
                  <a:lnTo>
                    <a:pt x="1714" y="1357"/>
                  </a:lnTo>
                  <a:lnTo>
                    <a:pt x="1703" y="1361"/>
                  </a:lnTo>
                  <a:lnTo>
                    <a:pt x="1689" y="1362"/>
                  </a:lnTo>
                  <a:lnTo>
                    <a:pt x="1675" y="1361"/>
                  </a:lnTo>
                  <a:lnTo>
                    <a:pt x="1663" y="1356"/>
                  </a:lnTo>
                  <a:lnTo>
                    <a:pt x="1653" y="1349"/>
                  </a:lnTo>
                  <a:lnTo>
                    <a:pt x="1646" y="1339"/>
                  </a:lnTo>
                  <a:lnTo>
                    <a:pt x="1642" y="1325"/>
                  </a:lnTo>
                  <a:lnTo>
                    <a:pt x="1641" y="1309"/>
                  </a:lnTo>
                  <a:lnTo>
                    <a:pt x="1641" y="1167"/>
                  </a:lnTo>
                  <a:lnTo>
                    <a:pt x="1642" y="1151"/>
                  </a:lnTo>
                  <a:lnTo>
                    <a:pt x="1646" y="1138"/>
                  </a:lnTo>
                  <a:lnTo>
                    <a:pt x="1653" y="1127"/>
                  </a:lnTo>
                  <a:lnTo>
                    <a:pt x="1663" y="1120"/>
                  </a:lnTo>
                  <a:lnTo>
                    <a:pt x="1674" y="1116"/>
                  </a:lnTo>
                  <a:lnTo>
                    <a:pt x="1688" y="1114"/>
                  </a:lnTo>
                  <a:lnTo>
                    <a:pt x="1703" y="1116"/>
                  </a:lnTo>
                  <a:lnTo>
                    <a:pt x="1715" y="1120"/>
                  </a:lnTo>
                  <a:lnTo>
                    <a:pt x="1723" y="1126"/>
                  </a:lnTo>
                  <a:lnTo>
                    <a:pt x="1729" y="1133"/>
                  </a:lnTo>
                  <a:lnTo>
                    <a:pt x="1732" y="1141"/>
                  </a:lnTo>
                  <a:lnTo>
                    <a:pt x="1734" y="1149"/>
                  </a:lnTo>
                  <a:lnTo>
                    <a:pt x="1735" y="1156"/>
                  </a:lnTo>
                  <a:lnTo>
                    <a:pt x="1736" y="1162"/>
                  </a:lnTo>
                  <a:lnTo>
                    <a:pt x="1738" y="1172"/>
                  </a:lnTo>
                  <a:lnTo>
                    <a:pt x="1744" y="1179"/>
                  </a:lnTo>
                  <a:lnTo>
                    <a:pt x="1753" y="1184"/>
                  </a:lnTo>
                  <a:lnTo>
                    <a:pt x="1764" y="1186"/>
                  </a:lnTo>
                  <a:lnTo>
                    <a:pt x="1777" y="1187"/>
                  </a:lnTo>
                  <a:lnTo>
                    <a:pt x="1790" y="1186"/>
                  </a:lnTo>
                  <a:lnTo>
                    <a:pt x="1801" y="1184"/>
                  </a:lnTo>
                  <a:lnTo>
                    <a:pt x="1809" y="1179"/>
                  </a:lnTo>
                  <a:lnTo>
                    <a:pt x="1815" y="1172"/>
                  </a:lnTo>
                  <a:lnTo>
                    <a:pt x="1818" y="1162"/>
                  </a:lnTo>
                  <a:lnTo>
                    <a:pt x="1819" y="1148"/>
                  </a:lnTo>
                  <a:lnTo>
                    <a:pt x="1817" y="1128"/>
                  </a:lnTo>
                  <a:lnTo>
                    <a:pt x="1811" y="1109"/>
                  </a:lnTo>
                  <a:lnTo>
                    <a:pt x="1802" y="1093"/>
                  </a:lnTo>
                  <a:lnTo>
                    <a:pt x="1789" y="1079"/>
                  </a:lnTo>
                  <a:lnTo>
                    <a:pt x="1774" y="1067"/>
                  </a:lnTo>
                  <a:lnTo>
                    <a:pt x="1757" y="1057"/>
                  </a:lnTo>
                  <a:lnTo>
                    <a:pt x="1738" y="1049"/>
                  </a:lnTo>
                  <a:lnTo>
                    <a:pt x="1719" y="1044"/>
                  </a:lnTo>
                  <a:lnTo>
                    <a:pt x="1698" y="1041"/>
                  </a:lnTo>
                  <a:lnTo>
                    <a:pt x="1678" y="1041"/>
                  </a:lnTo>
                  <a:close/>
                  <a:moveTo>
                    <a:pt x="2587" y="252"/>
                  </a:moveTo>
                  <a:lnTo>
                    <a:pt x="2571" y="252"/>
                  </a:lnTo>
                  <a:lnTo>
                    <a:pt x="2554" y="255"/>
                  </a:lnTo>
                  <a:lnTo>
                    <a:pt x="2538" y="262"/>
                  </a:lnTo>
                  <a:lnTo>
                    <a:pt x="2524" y="272"/>
                  </a:lnTo>
                  <a:lnTo>
                    <a:pt x="2511" y="286"/>
                  </a:lnTo>
                  <a:lnTo>
                    <a:pt x="2500" y="303"/>
                  </a:lnTo>
                  <a:lnTo>
                    <a:pt x="2492" y="324"/>
                  </a:lnTo>
                  <a:lnTo>
                    <a:pt x="2486" y="347"/>
                  </a:lnTo>
                  <a:lnTo>
                    <a:pt x="2485" y="374"/>
                  </a:lnTo>
                  <a:lnTo>
                    <a:pt x="2674" y="374"/>
                  </a:lnTo>
                  <a:lnTo>
                    <a:pt x="2672" y="347"/>
                  </a:lnTo>
                  <a:lnTo>
                    <a:pt x="2667" y="323"/>
                  </a:lnTo>
                  <a:lnTo>
                    <a:pt x="2659" y="302"/>
                  </a:lnTo>
                  <a:lnTo>
                    <a:pt x="2648" y="285"/>
                  </a:lnTo>
                  <a:lnTo>
                    <a:pt x="2635" y="272"/>
                  </a:lnTo>
                  <a:lnTo>
                    <a:pt x="2619" y="262"/>
                  </a:lnTo>
                  <a:lnTo>
                    <a:pt x="2604" y="255"/>
                  </a:lnTo>
                  <a:lnTo>
                    <a:pt x="2587" y="252"/>
                  </a:lnTo>
                  <a:close/>
                  <a:moveTo>
                    <a:pt x="738" y="252"/>
                  </a:moveTo>
                  <a:lnTo>
                    <a:pt x="722" y="252"/>
                  </a:lnTo>
                  <a:lnTo>
                    <a:pt x="705" y="255"/>
                  </a:lnTo>
                  <a:lnTo>
                    <a:pt x="689" y="262"/>
                  </a:lnTo>
                  <a:lnTo>
                    <a:pt x="674" y="272"/>
                  </a:lnTo>
                  <a:lnTo>
                    <a:pt x="661" y="286"/>
                  </a:lnTo>
                  <a:lnTo>
                    <a:pt x="650" y="303"/>
                  </a:lnTo>
                  <a:lnTo>
                    <a:pt x="642" y="324"/>
                  </a:lnTo>
                  <a:lnTo>
                    <a:pt x="637" y="347"/>
                  </a:lnTo>
                  <a:lnTo>
                    <a:pt x="635" y="374"/>
                  </a:lnTo>
                  <a:lnTo>
                    <a:pt x="824" y="374"/>
                  </a:lnTo>
                  <a:lnTo>
                    <a:pt x="822" y="347"/>
                  </a:lnTo>
                  <a:lnTo>
                    <a:pt x="817" y="323"/>
                  </a:lnTo>
                  <a:lnTo>
                    <a:pt x="809" y="302"/>
                  </a:lnTo>
                  <a:lnTo>
                    <a:pt x="798" y="285"/>
                  </a:lnTo>
                  <a:lnTo>
                    <a:pt x="785" y="272"/>
                  </a:lnTo>
                  <a:lnTo>
                    <a:pt x="770" y="262"/>
                  </a:lnTo>
                  <a:lnTo>
                    <a:pt x="755" y="255"/>
                  </a:lnTo>
                  <a:lnTo>
                    <a:pt x="738" y="252"/>
                  </a:lnTo>
                  <a:close/>
                  <a:moveTo>
                    <a:pt x="730" y="0"/>
                  </a:moveTo>
                  <a:lnTo>
                    <a:pt x="765" y="2"/>
                  </a:lnTo>
                  <a:lnTo>
                    <a:pt x="800" y="7"/>
                  </a:lnTo>
                  <a:lnTo>
                    <a:pt x="834" y="16"/>
                  </a:lnTo>
                  <a:lnTo>
                    <a:pt x="867" y="28"/>
                  </a:lnTo>
                  <a:lnTo>
                    <a:pt x="899" y="44"/>
                  </a:lnTo>
                  <a:lnTo>
                    <a:pt x="928" y="63"/>
                  </a:lnTo>
                  <a:lnTo>
                    <a:pt x="956" y="85"/>
                  </a:lnTo>
                  <a:lnTo>
                    <a:pt x="983" y="110"/>
                  </a:lnTo>
                  <a:lnTo>
                    <a:pt x="1006" y="138"/>
                  </a:lnTo>
                  <a:lnTo>
                    <a:pt x="1026" y="170"/>
                  </a:lnTo>
                  <a:lnTo>
                    <a:pt x="1044" y="205"/>
                  </a:lnTo>
                  <a:lnTo>
                    <a:pt x="1058" y="243"/>
                  </a:lnTo>
                  <a:lnTo>
                    <a:pt x="1068" y="284"/>
                  </a:lnTo>
                  <a:lnTo>
                    <a:pt x="1074" y="328"/>
                  </a:lnTo>
                  <a:lnTo>
                    <a:pt x="1076" y="374"/>
                  </a:lnTo>
                  <a:lnTo>
                    <a:pt x="2232" y="374"/>
                  </a:lnTo>
                  <a:lnTo>
                    <a:pt x="2235" y="327"/>
                  </a:lnTo>
                  <a:lnTo>
                    <a:pt x="2241" y="283"/>
                  </a:lnTo>
                  <a:lnTo>
                    <a:pt x="2251" y="241"/>
                  </a:lnTo>
                  <a:lnTo>
                    <a:pt x="2265" y="204"/>
                  </a:lnTo>
                  <a:lnTo>
                    <a:pt x="2283" y="169"/>
                  </a:lnTo>
                  <a:lnTo>
                    <a:pt x="2303" y="137"/>
                  </a:lnTo>
                  <a:lnTo>
                    <a:pt x="2327" y="109"/>
                  </a:lnTo>
                  <a:lnTo>
                    <a:pt x="2353" y="84"/>
                  </a:lnTo>
                  <a:lnTo>
                    <a:pt x="2381" y="62"/>
                  </a:lnTo>
                  <a:lnTo>
                    <a:pt x="2411" y="43"/>
                  </a:lnTo>
                  <a:lnTo>
                    <a:pt x="2443" y="28"/>
                  </a:lnTo>
                  <a:lnTo>
                    <a:pt x="2475" y="16"/>
                  </a:lnTo>
                  <a:lnTo>
                    <a:pt x="2509" y="7"/>
                  </a:lnTo>
                  <a:lnTo>
                    <a:pt x="2544" y="2"/>
                  </a:lnTo>
                  <a:lnTo>
                    <a:pt x="2579" y="0"/>
                  </a:lnTo>
                  <a:lnTo>
                    <a:pt x="2614" y="2"/>
                  </a:lnTo>
                  <a:lnTo>
                    <a:pt x="2650" y="7"/>
                  </a:lnTo>
                  <a:lnTo>
                    <a:pt x="2684" y="16"/>
                  </a:lnTo>
                  <a:lnTo>
                    <a:pt x="2717" y="28"/>
                  </a:lnTo>
                  <a:lnTo>
                    <a:pt x="2749" y="44"/>
                  </a:lnTo>
                  <a:lnTo>
                    <a:pt x="2778" y="63"/>
                  </a:lnTo>
                  <a:lnTo>
                    <a:pt x="2806" y="85"/>
                  </a:lnTo>
                  <a:lnTo>
                    <a:pt x="2832" y="110"/>
                  </a:lnTo>
                  <a:lnTo>
                    <a:pt x="2855" y="138"/>
                  </a:lnTo>
                  <a:lnTo>
                    <a:pt x="2875" y="170"/>
                  </a:lnTo>
                  <a:lnTo>
                    <a:pt x="2893" y="205"/>
                  </a:lnTo>
                  <a:lnTo>
                    <a:pt x="2908" y="243"/>
                  </a:lnTo>
                  <a:lnTo>
                    <a:pt x="2918" y="284"/>
                  </a:lnTo>
                  <a:lnTo>
                    <a:pt x="2924" y="328"/>
                  </a:lnTo>
                  <a:lnTo>
                    <a:pt x="2926" y="374"/>
                  </a:lnTo>
                  <a:lnTo>
                    <a:pt x="3015" y="374"/>
                  </a:lnTo>
                  <a:lnTo>
                    <a:pt x="3054" y="377"/>
                  </a:lnTo>
                  <a:lnTo>
                    <a:pt x="3092" y="385"/>
                  </a:lnTo>
                  <a:lnTo>
                    <a:pt x="3129" y="397"/>
                  </a:lnTo>
                  <a:lnTo>
                    <a:pt x="3162" y="414"/>
                  </a:lnTo>
                  <a:lnTo>
                    <a:pt x="3195" y="436"/>
                  </a:lnTo>
                  <a:lnTo>
                    <a:pt x="3223" y="460"/>
                  </a:lnTo>
                  <a:lnTo>
                    <a:pt x="3248" y="489"/>
                  </a:lnTo>
                  <a:lnTo>
                    <a:pt x="3269" y="520"/>
                  </a:lnTo>
                  <a:lnTo>
                    <a:pt x="3286" y="554"/>
                  </a:lnTo>
                  <a:lnTo>
                    <a:pt x="3298" y="590"/>
                  </a:lnTo>
                  <a:lnTo>
                    <a:pt x="3306" y="628"/>
                  </a:lnTo>
                  <a:lnTo>
                    <a:pt x="3309" y="668"/>
                  </a:lnTo>
                  <a:lnTo>
                    <a:pt x="3309" y="1862"/>
                  </a:lnTo>
                  <a:lnTo>
                    <a:pt x="3306" y="1902"/>
                  </a:lnTo>
                  <a:lnTo>
                    <a:pt x="3298" y="1940"/>
                  </a:lnTo>
                  <a:lnTo>
                    <a:pt x="3286" y="1976"/>
                  </a:lnTo>
                  <a:lnTo>
                    <a:pt x="3269" y="2010"/>
                  </a:lnTo>
                  <a:lnTo>
                    <a:pt x="3248" y="2041"/>
                  </a:lnTo>
                  <a:lnTo>
                    <a:pt x="3223" y="2069"/>
                  </a:lnTo>
                  <a:lnTo>
                    <a:pt x="3195" y="2094"/>
                  </a:lnTo>
                  <a:lnTo>
                    <a:pt x="3162" y="2115"/>
                  </a:lnTo>
                  <a:lnTo>
                    <a:pt x="3129" y="2132"/>
                  </a:lnTo>
                  <a:lnTo>
                    <a:pt x="3092" y="2145"/>
                  </a:lnTo>
                  <a:lnTo>
                    <a:pt x="3054" y="2153"/>
                  </a:lnTo>
                  <a:lnTo>
                    <a:pt x="3015" y="2155"/>
                  </a:lnTo>
                  <a:lnTo>
                    <a:pt x="2926" y="2155"/>
                  </a:lnTo>
                  <a:lnTo>
                    <a:pt x="2926" y="2808"/>
                  </a:lnTo>
                  <a:lnTo>
                    <a:pt x="2924" y="2834"/>
                  </a:lnTo>
                  <a:lnTo>
                    <a:pt x="2916" y="2857"/>
                  </a:lnTo>
                  <a:lnTo>
                    <a:pt x="2905" y="2878"/>
                  </a:lnTo>
                  <a:lnTo>
                    <a:pt x="2889" y="2897"/>
                  </a:lnTo>
                  <a:lnTo>
                    <a:pt x="2870" y="2912"/>
                  </a:lnTo>
                  <a:lnTo>
                    <a:pt x="2849" y="2924"/>
                  </a:lnTo>
                  <a:lnTo>
                    <a:pt x="2825" y="2931"/>
                  </a:lnTo>
                  <a:lnTo>
                    <a:pt x="2800" y="2934"/>
                  </a:lnTo>
                  <a:lnTo>
                    <a:pt x="2359" y="2934"/>
                  </a:lnTo>
                  <a:lnTo>
                    <a:pt x="2333" y="2931"/>
                  </a:lnTo>
                  <a:lnTo>
                    <a:pt x="2309" y="2924"/>
                  </a:lnTo>
                  <a:lnTo>
                    <a:pt x="2288" y="2912"/>
                  </a:lnTo>
                  <a:lnTo>
                    <a:pt x="2269" y="2897"/>
                  </a:lnTo>
                  <a:lnTo>
                    <a:pt x="2254" y="2878"/>
                  </a:lnTo>
                  <a:lnTo>
                    <a:pt x="2242" y="2857"/>
                  </a:lnTo>
                  <a:lnTo>
                    <a:pt x="2235" y="2834"/>
                  </a:lnTo>
                  <a:lnTo>
                    <a:pt x="2232" y="2808"/>
                  </a:lnTo>
                  <a:lnTo>
                    <a:pt x="2232" y="2155"/>
                  </a:lnTo>
                  <a:lnTo>
                    <a:pt x="1076" y="2155"/>
                  </a:lnTo>
                  <a:lnTo>
                    <a:pt x="1076" y="2808"/>
                  </a:lnTo>
                  <a:lnTo>
                    <a:pt x="1074" y="2834"/>
                  </a:lnTo>
                  <a:lnTo>
                    <a:pt x="1067" y="2857"/>
                  </a:lnTo>
                  <a:lnTo>
                    <a:pt x="1055" y="2878"/>
                  </a:lnTo>
                  <a:lnTo>
                    <a:pt x="1040" y="2897"/>
                  </a:lnTo>
                  <a:lnTo>
                    <a:pt x="1021" y="2912"/>
                  </a:lnTo>
                  <a:lnTo>
                    <a:pt x="1000" y="2924"/>
                  </a:lnTo>
                  <a:lnTo>
                    <a:pt x="976" y="2931"/>
                  </a:lnTo>
                  <a:lnTo>
                    <a:pt x="950" y="2934"/>
                  </a:lnTo>
                  <a:lnTo>
                    <a:pt x="509" y="2934"/>
                  </a:lnTo>
                  <a:lnTo>
                    <a:pt x="484" y="2931"/>
                  </a:lnTo>
                  <a:lnTo>
                    <a:pt x="460" y="2924"/>
                  </a:lnTo>
                  <a:lnTo>
                    <a:pt x="439" y="2912"/>
                  </a:lnTo>
                  <a:lnTo>
                    <a:pt x="420" y="2897"/>
                  </a:lnTo>
                  <a:lnTo>
                    <a:pt x="404" y="2878"/>
                  </a:lnTo>
                  <a:lnTo>
                    <a:pt x="392" y="2857"/>
                  </a:lnTo>
                  <a:lnTo>
                    <a:pt x="385" y="2834"/>
                  </a:lnTo>
                  <a:lnTo>
                    <a:pt x="382" y="2808"/>
                  </a:lnTo>
                  <a:lnTo>
                    <a:pt x="382" y="2155"/>
                  </a:lnTo>
                  <a:lnTo>
                    <a:pt x="294" y="2155"/>
                  </a:lnTo>
                  <a:lnTo>
                    <a:pt x="254" y="2153"/>
                  </a:lnTo>
                  <a:lnTo>
                    <a:pt x="216" y="2145"/>
                  </a:lnTo>
                  <a:lnTo>
                    <a:pt x="180" y="2132"/>
                  </a:lnTo>
                  <a:lnTo>
                    <a:pt x="146" y="2115"/>
                  </a:lnTo>
                  <a:lnTo>
                    <a:pt x="114" y="2094"/>
                  </a:lnTo>
                  <a:lnTo>
                    <a:pt x="86" y="2069"/>
                  </a:lnTo>
                  <a:lnTo>
                    <a:pt x="61" y="2041"/>
                  </a:lnTo>
                  <a:lnTo>
                    <a:pt x="40" y="2010"/>
                  </a:lnTo>
                  <a:lnTo>
                    <a:pt x="23" y="1976"/>
                  </a:lnTo>
                  <a:lnTo>
                    <a:pt x="10" y="1940"/>
                  </a:lnTo>
                  <a:lnTo>
                    <a:pt x="3" y="1902"/>
                  </a:lnTo>
                  <a:lnTo>
                    <a:pt x="0" y="1862"/>
                  </a:lnTo>
                  <a:lnTo>
                    <a:pt x="0" y="668"/>
                  </a:lnTo>
                  <a:lnTo>
                    <a:pt x="3" y="628"/>
                  </a:lnTo>
                  <a:lnTo>
                    <a:pt x="10" y="590"/>
                  </a:lnTo>
                  <a:lnTo>
                    <a:pt x="23" y="554"/>
                  </a:lnTo>
                  <a:lnTo>
                    <a:pt x="40" y="520"/>
                  </a:lnTo>
                  <a:lnTo>
                    <a:pt x="61" y="489"/>
                  </a:lnTo>
                  <a:lnTo>
                    <a:pt x="86" y="460"/>
                  </a:lnTo>
                  <a:lnTo>
                    <a:pt x="114" y="436"/>
                  </a:lnTo>
                  <a:lnTo>
                    <a:pt x="146" y="414"/>
                  </a:lnTo>
                  <a:lnTo>
                    <a:pt x="180" y="397"/>
                  </a:lnTo>
                  <a:lnTo>
                    <a:pt x="216" y="385"/>
                  </a:lnTo>
                  <a:lnTo>
                    <a:pt x="254" y="377"/>
                  </a:lnTo>
                  <a:lnTo>
                    <a:pt x="294" y="374"/>
                  </a:lnTo>
                  <a:lnTo>
                    <a:pt x="382" y="374"/>
                  </a:lnTo>
                  <a:lnTo>
                    <a:pt x="385" y="327"/>
                  </a:lnTo>
                  <a:lnTo>
                    <a:pt x="391" y="283"/>
                  </a:lnTo>
                  <a:lnTo>
                    <a:pt x="401" y="241"/>
                  </a:lnTo>
                  <a:lnTo>
                    <a:pt x="417" y="204"/>
                  </a:lnTo>
                  <a:lnTo>
                    <a:pt x="434" y="169"/>
                  </a:lnTo>
                  <a:lnTo>
                    <a:pt x="454" y="137"/>
                  </a:lnTo>
                  <a:lnTo>
                    <a:pt x="478" y="109"/>
                  </a:lnTo>
                  <a:lnTo>
                    <a:pt x="504" y="84"/>
                  </a:lnTo>
                  <a:lnTo>
                    <a:pt x="531" y="62"/>
                  </a:lnTo>
                  <a:lnTo>
                    <a:pt x="561" y="43"/>
                  </a:lnTo>
                  <a:lnTo>
                    <a:pt x="593" y="28"/>
                  </a:lnTo>
                  <a:lnTo>
                    <a:pt x="626" y="16"/>
                  </a:lnTo>
                  <a:lnTo>
                    <a:pt x="659" y="7"/>
                  </a:lnTo>
                  <a:lnTo>
                    <a:pt x="695" y="2"/>
                  </a:lnTo>
                  <a:lnTo>
                    <a:pt x="7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3" name="Freeform 142"/>
          <p:cNvSpPr>
            <a:spLocks noEditPoints="1"/>
          </p:cNvSpPr>
          <p:nvPr/>
        </p:nvSpPr>
        <p:spPr bwMode="auto">
          <a:xfrm>
            <a:off x="735813" y="4217988"/>
            <a:ext cx="420688" cy="584200"/>
          </a:xfrm>
          <a:custGeom>
            <a:avLst/>
            <a:gdLst>
              <a:gd name="T0" fmla="*/ 1444 w 2389"/>
              <a:gd name="T1" fmla="*/ 2599 h 3311"/>
              <a:gd name="T2" fmla="*/ 1331 w 2389"/>
              <a:gd name="T3" fmla="*/ 2785 h 3311"/>
              <a:gd name="T4" fmla="*/ 1265 w 2389"/>
              <a:gd name="T5" fmla="*/ 2866 h 3311"/>
              <a:gd name="T6" fmla="*/ 1213 w 2389"/>
              <a:gd name="T7" fmla="*/ 2886 h 3311"/>
              <a:gd name="T8" fmla="*/ 1158 w 2389"/>
              <a:gd name="T9" fmla="*/ 2883 h 3311"/>
              <a:gd name="T10" fmla="*/ 1103 w 2389"/>
              <a:gd name="T11" fmla="*/ 2846 h 3311"/>
              <a:gd name="T12" fmla="*/ 1024 w 2389"/>
              <a:gd name="T13" fmla="*/ 2733 h 3311"/>
              <a:gd name="T14" fmla="*/ 891 w 2389"/>
              <a:gd name="T15" fmla="*/ 2505 h 3311"/>
              <a:gd name="T16" fmla="*/ 611 w 2389"/>
              <a:gd name="T17" fmla="*/ 2383 h 3311"/>
              <a:gd name="T18" fmla="*/ 347 w 2389"/>
              <a:gd name="T19" fmla="*/ 2517 h 3311"/>
              <a:gd name="T20" fmla="*/ 257 w 2389"/>
              <a:gd name="T21" fmla="*/ 2682 h 3311"/>
              <a:gd name="T22" fmla="*/ 382 w 2389"/>
              <a:gd name="T23" fmla="*/ 2858 h 3311"/>
              <a:gd name="T24" fmla="*/ 734 w 2389"/>
              <a:gd name="T25" fmla="*/ 3005 h 3311"/>
              <a:gd name="T26" fmla="*/ 1196 w 2389"/>
              <a:gd name="T27" fmla="*/ 3054 h 3311"/>
              <a:gd name="T28" fmla="*/ 1658 w 2389"/>
              <a:gd name="T29" fmla="*/ 3004 h 3311"/>
              <a:gd name="T30" fmla="*/ 2006 w 2389"/>
              <a:gd name="T31" fmla="*/ 2858 h 3311"/>
              <a:gd name="T32" fmla="*/ 2130 w 2389"/>
              <a:gd name="T33" fmla="*/ 2687 h 3311"/>
              <a:gd name="T34" fmla="*/ 2051 w 2389"/>
              <a:gd name="T35" fmla="*/ 2526 h 3311"/>
              <a:gd name="T36" fmla="*/ 1816 w 2389"/>
              <a:gd name="T37" fmla="*/ 2395 h 3311"/>
              <a:gd name="T38" fmla="*/ 1143 w 2389"/>
              <a:gd name="T39" fmla="*/ 487 h 3311"/>
              <a:gd name="T40" fmla="*/ 874 w 2389"/>
              <a:gd name="T41" fmla="*/ 608 h 3311"/>
              <a:gd name="T42" fmla="*/ 726 w 2389"/>
              <a:gd name="T43" fmla="*/ 861 h 3311"/>
              <a:gd name="T44" fmla="*/ 758 w 2389"/>
              <a:gd name="T45" fmla="*/ 1161 h 3311"/>
              <a:gd name="T46" fmla="*/ 952 w 2389"/>
              <a:gd name="T47" fmla="*/ 1377 h 3311"/>
              <a:gd name="T48" fmla="*/ 1246 w 2389"/>
              <a:gd name="T49" fmla="*/ 1440 h 3311"/>
              <a:gd name="T50" fmla="*/ 1515 w 2389"/>
              <a:gd name="T51" fmla="*/ 1319 h 3311"/>
              <a:gd name="T52" fmla="*/ 1663 w 2389"/>
              <a:gd name="T53" fmla="*/ 1066 h 3311"/>
              <a:gd name="T54" fmla="*/ 1631 w 2389"/>
              <a:gd name="T55" fmla="*/ 766 h 3311"/>
              <a:gd name="T56" fmla="*/ 1436 w 2389"/>
              <a:gd name="T57" fmla="*/ 551 h 3311"/>
              <a:gd name="T58" fmla="*/ 1194 w 2389"/>
              <a:gd name="T59" fmla="*/ 0 h 3311"/>
              <a:gd name="T60" fmla="*/ 1637 w 2389"/>
              <a:gd name="T61" fmla="*/ 108 h 3311"/>
              <a:gd name="T62" fmla="*/ 1972 w 2389"/>
              <a:gd name="T63" fmla="*/ 395 h 3311"/>
              <a:gd name="T64" fmla="*/ 2146 w 2389"/>
              <a:gd name="T65" fmla="*/ 807 h 3311"/>
              <a:gd name="T66" fmla="*/ 2131 w 2389"/>
              <a:gd name="T67" fmla="*/ 1155 h 3311"/>
              <a:gd name="T68" fmla="*/ 1988 w 2389"/>
              <a:gd name="T69" fmla="*/ 1558 h 3311"/>
              <a:gd name="T70" fmla="*/ 1723 w 2389"/>
              <a:gd name="T71" fmla="*/ 2099 h 3311"/>
              <a:gd name="T72" fmla="*/ 2019 w 2389"/>
              <a:gd name="T73" fmla="*/ 2202 h 3311"/>
              <a:gd name="T74" fmla="*/ 2261 w 2389"/>
              <a:gd name="T75" fmla="*/ 2369 h 3311"/>
              <a:gd name="T76" fmla="*/ 2384 w 2389"/>
              <a:gd name="T77" fmla="*/ 2604 h 3311"/>
              <a:gd name="T78" fmla="*/ 2329 w 2389"/>
              <a:gd name="T79" fmla="*/ 2886 h 3311"/>
              <a:gd name="T80" fmla="*/ 2102 w 2389"/>
              <a:gd name="T81" fmla="*/ 3103 h 3311"/>
              <a:gd name="T82" fmla="*/ 1755 w 2389"/>
              <a:gd name="T83" fmla="*/ 3242 h 3311"/>
              <a:gd name="T84" fmla="*/ 1339 w 2389"/>
              <a:gd name="T85" fmla="*/ 3307 h 3311"/>
              <a:gd name="T86" fmla="*/ 907 w 2389"/>
              <a:gd name="T87" fmla="*/ 3294 h 3311"/>
              <a:gd name="T88" fmla="*/ 508 w 2389"/>
              <a:gd name="T89" fmla="*/ 3205 h 3311"/>
              <a:gd name="T90" fmla="*/ 195 w 2389"/>
              <a:gd name="T91" fmla="*/ 3039 h 3311"/>
              <a:gd name="T92" fmla="*/ 20 w 2389"/>
              <a:gd name="T93" fmla="*/ 2798 h 3311"/>
              <a:gd name="T94" fmla="*/ 28 w 2389"/>
              <a:gd name="T95" fmla="*/ 2518 h 3311"/>
              <a:gd name="T96" fmla="*/ 200 w 2389"/>
              <a:gd name="T97" fmla="*/ 2304 h 3311"/>
              <a:gd name="T98" fmla="*/ 468 w 2389"/>
              <a:gd name="T99" fmla="*/ 2159 h 3311"/>
              <a:gd name="T100" fmla="*/ 563 w 2389"/>
              <a:gd name="T101" fmla="*/ 1904 h 3311"/>
              <a:gd name="T102" fmla="*/ 340 w 2389"/>
              <a:gd name="T103" fmla="*/ 1408 h 3311"/>
              <a:gd name="T104" fmla="*/ 237 w 2389"/>
              <a:gd name="T105" fmla="*/ 1051 h 3311"/>
              <a:gd name="T106" fmla="*/ 279 w 2389"/>
              <a:gd name="T107" fmla="*/ 659 h 3311"/>
              <a:gd name="T108" fmla="*/ 513 w 2389"/>
              <a:gd name="T109" fmla="*/ 283 h 3311"/>
              <a:gd name="T110" fmla="*/ 890 w 2389"/>
              <a:gd name="T111" fmla="*/ 49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89" h="3311">
                <a:moveTo>
                  <a:pt x="1594" y="2334"/>
                </a:moveTo>
                <a:lnTo>
                  <a:pt x="1559" y="2397"/>
                </a:lnTo>
                <a:lnTo>
                  <a:pt x="1526" y="2454"/>
                </a:lnTo>
                <a:lnTo>
                  <a:pt x="1496" y="2507"/>
                </a:lnTo>
                <a:lnTo>
                  <a:pt x="1469" y="2555"/>
                </a:lnTo>
                <a:lnTo>
                  <a:pt x="1444" y="2599"/>
                </a:lnTo>
                <a:lnTo>
                  <a:pt x="1421" y="2640"/>
                </a:lnTo>
                <a:lnTo>
                  <a:pt x="1399" y="2676"/>
                </a:lnTo>
                <a:lnTo>
                  <a:pt x="1379" y="2708"/>
                </a:lnTo>
                <a:lnTo>
                  <a:pt x="1362" y="2737"/>
                </a:lnTo>
                <a:lnTo>
                  <a:pt x="1346" y="2762"/>
                </a:lnTo>
                <a:lnTo>
                  <a:pt x="1331" y="2785"/>
                </a:lnTo>
                <a:lnTo>
                  <a:pt x="1318" y="2805"/>
                </a:lnTo>
                <a:lnTo>
                  <a:pt x="1305" y="2822"/>
                </a:lnTo>
                <a:lnTo>
                  <a:pt x="1294" y="2836"/>
                </a:lnTo>
                <a:lnTo>
                  <a:pt x="1284" y="2848"/>
                </a:lnTo>
                <a:lnTo>
                  <a:pt x="1274" y="2858"/>
                </a:lnTo>
                <a:lnTo>
                  <a:pt x="1265" y="2866"/>
                </a:lnTo>
                <a:lnTo>
                  <a:pt x="1255" y="2873"/>
                </a:lnTo>
                <a:lnTo>
                  <a:pt x="1247" y="2878"/>
                </a:lnTo>
                <a:lnTo>
                  <a:pt x="1238" y="2881"/>
                </a:lnTo>
                <a:lnTo>
                  <a:pt x="1230" y="2884"/>
                </a:lnTo>
                <a:lnTo>
                  <a:pt x="1222" y="2886"/>
                </a:lnTo>
                <a:lnTo>
                  <a:pt x="1213" y="2886"/>
                </a:lnTo>
                <a:lnTo>
                  <a:pt x="1204" y="2887"/>
                </a:lnTo>
                <a:lnTo>
                  <a:pt x="1194" y="2887"/>
                </a:lnTo>
                <a:lnTo>
                  <a:pt x="1185" y="2887"/>
                </a:lnTo>
                <a:lnTo>
                  <a:pt x="1175" y="2886"/>
                </a:lnTo>
                <a:lnTo>
                  <a:pt x="1166" y="2885"/>
                </a:lnTo>
                <a:lnTo>
                  <a:pt x="1158" y="2883"/>
                </a:lnTo>
                <a:lnTo>
                  <a:pt x="1149" y="2881"/>
                </a:lnTo>
                <a:lnTo>
                  <a:pt x="1141" y="2877"/>
                </a:lnTo>
                <a:lnTo>
                  <a:pt x="1132" y="2872"/>
                </a:lnTo>
                <a:lnTo>
                  <a:pt x="1122" y="2865"/>
                </a:lnTo>
                <a:lnTo>
                  <a:pt x="1113" y="2856"/>
                </a:lnTo>
                <a:lnTo>
                  <a:pt x="1103" y="2846"/>
                </a:lnTo>
                <a:lnTo>
                  <a:pt x="1092" y="2834"/>
                </a:lnTo>
                <a:lnTo>
                  <a:pt x="1081" y="2819"/>
                </a:lnTo>
                <a:lnTo>
                  <a:pt x="1069" y="2802"/>
                </a:lnTo>
                <a:lnTo>
                  <a:pt x="1055" y="2781"/>
                </a:lnTo>
                <a:lnTo>
                  <a:pt x="1040" y="2759"/>
                </a:lnTo>
                <a:lnTo>
                  <a:pt x="1024" y="2733"/>
                </a:lnTo>
                <a:lnTo>
                  <a:pt x="1007" y="2704"/>
                </a:lnTo>
                <a:lnTo>
                  <a:pt x="987" y="2672"/>
                </a:lnTo>
                <a:lnTo>
                  <a:pt x="966" y="2636"/>
                </a:lnTo>
                <a:lnTo>
                  <a:pt x="943" y="2596"/>
                </a:lnTo>
                <a:lnTo>
                  <a:pt x="918" y="2553"/>
                </a:lnTo>
                <a:lnTo>
                  <a:pt x="891" y="2505"/>
                </a:lnTo>
                <a:lnTo>
                  <a:pt x="861" y="2452"/>
                </a:lnTo>
                <a:lnTo>
                  <a:pt x="829" y="2396"/>
                </a:lnTo>
                <a:lnTo>
                  <a:pt x="795" y="2334"/>
                </a:lnTo>
                <a:lnTo>
                  <a:pt x="729" y="2349"/>
                </a:lnTo>
                <a:lnTo>
                  <a:pt x="668" y="2366"/>
                </a:lnTo>
                <a:lnTo>
                  <a:pt x="611" y="2383"/>
                </a:lnTo>
                <a:lnTo>
                  <a:pt x="556" y="2402"/>
                </a:lnTo>
                <a:lnTo>
                  <a:pt x="506" y="2423"/>
                </a:lnTo>
                <a:lnTo>
                  <a:pt x="459" y="2444"/>
                </a:lnTo>
                <a:lnTo>
                  <a:pt x="417" y="2467"/>
                </a:lnTo>
                <a:lnTo>
                  <a:pt x="380" y="2492"/>
                </a:lnTo>
                <a:lnTo>
                  <a:pt x="347" y="2517"/>
                </a:lnTo>
                <a:lnTo>
                  <a:pt x="318" y="2543"/>
                </a:lnTo>
                <a:lnTo>
                  <a:pt x="295" y="2569"/>
                </a:lnTo>
                <a:lnTo>
                  <a:pt x="278" y="2596"/>
                </a:lnTo>
                <a:lnTo>
                  <a:pt x="265" y="2624"/>
                </a:lnTo>
                <a:lnTo>
                  <a:pt x="259" y="2653"/>
                </a:lnTo>
                <a:lnTo>
                  <a:pt x="257" y="2682"/>
                </a:lnTo>
                <a:lnTo>
                  <a:pt x="262" y="2711"/>
                </a:lnTo>
                <a:lnTo>
                  <a:pt x="273" y="2740"/>
                </a:lnTo>
                <a:lnTo>
                  <a:pt x="290" y="2769"/>
                </a:lnTo>
                <a:lnTo>
                  <a:pt x="314" y="2800"/>
                </a:lnTo>
                <a:lnTo>
                  <a:pt x="345" y="2829"/>
                </a:lnTo>
                <a:lnTo>
                  <a:pt x="382" y="2858"/>
                </a:lnTo>
                <a:lnTo>
                  <a:pt x="426" y="2886"/>
                </a:lnTo>
                <a:lnTo>
                  <a:pt x="478" y="2914"/>
                </a:lnTo>
                <a:lnTo>
                  <a:pt x="536" y="2942"/>
                </a:lnTo>
                <a:lnTo>
                  <a:pt x="597" y="2966"/>
                </a:lnTo>
                <a:lnTo>
                  <a:pt x="664" y="2987"/>
                </a:lnTo>
                <a:lnTo>
                  <a:pt x="734" y="3005"/>
                </a:lnTo>
                <a:lnTo>
                  <a:pt x="806" y="3020"/>
                </a:lnTo>
                <a:lnTo>
                  <a:pt x="882" y="3032"/>
                </a:lnTo>
                <a:lnTo>
                  <a:pt x="958" y="3042"/>
                </a:lnTo>
                <a:lnTo>
                  <a:pt x="1037" y="3049"/>
                </a:lnTo>
                <a:lnTo>
                  <a:pt x="1116" y="3053"/>
                </a:lnTo>
                <a:lnTo>
                  <a:pt x="1196" y="3054"/>
                </a:lnTo>
                <a:lnTo>
                  <a:pt x="1277" y="3053"/>
                </a:lnTo>
                <a:lnTo>
                  <a:pt x="1356" y="3049"/>
                </a:lnTo>
                <a:lnTo>
                  <a:pt x="1435" y="3041"/>
                </a:lnTo>
                <a:lnTo>
                  <a:pt x="1511" y="3032"/>
                </a:lnTo>
                <a:lnTo>
                  <a:pt x="1586" y="3019"/>
                </a:lnTo>
                <a:lnTo>
                  <a:pt x="1658" y="3004"/>
                </a:lnTo>
                <a:lnTo>
                  <a:pt x="1727" y="2986"/>
                </a:lnTo>
                <a:lnTo>
                  <a:pt x="1792" y="2965"/>
                </a:lnTo>
                <a:lnTo>
                  <a:pt x="1854" y="2942"/>
                </a:lnTo>
                <a:lnTo>
                  <a:pt x="1910" y="2914"/>
                </a:lnTo>
                <a:lnTo>
                  <a:pt x="1962" y="2887"/>
                </a:lnTo>
                <a:lnTo>
                  <a:pt x="2006" y="2858"/>
                </a:lnTo>
                <a:lnTo>
                  <a:pt x="2042" y="2830"/>
                </a:lnTo>
                <a:lnTo>
                  <a:pt x="2073" y="2802"/>
                </a:lnTo>
                <a:lnTo>
                  <a:pt x="2096" y="2772"/>
                </a:lnTo>
                <a:lnTo>
                  <a:pt x="2114" y="2743"/>
                </a:lnTo>
                <a:lnTo>
                  <a:pt x="2125" y="2715"/>
                </a:lnTo>
                <a:lnTo>
                  <a:pt x="2130" y="2687"/>
                </a:lnTo>
                <a:lnTo>
                  <a:pt x="2130" y="2659"/>
                </a:lnTo>
                <a:lnTo>
                  <a:pt x="2124" y="2630"/>
                </a:lnTo>
                <a:lnTo>
                  <a:pt x="2113" y="2603"/>
                </a:lnTo>
                <a:lnTo>
                  <a:pt x="2098" y="2577"/>
                </a:lnTo>
                <a:lnTo>
                  <a:pt x="2077" y="2551"/>
                </a:lnTo>
                <a:lnTo>
                  <a:pt x="2051" y="2526"/>
                </a:lnTo>
                <a:lnTo>
                  <a:pt x="2021" y="2502"/>
                </a:lnTo>
                <a:lnTo>
                  <a:pt x="1988" y="2478"/>
                </a:lnTo>
                <a:lnTo>
                  <a:pt x="1950" y="2455"/>
                </a:lnTo>
                <a:lnTo>
                  <a:pt x="1908" y="2434"/>
                </a:lnTo>
                <a:lnTo>
                  <a:pt x="1864" y="2414"/>
                </a:lnTo>
                <a:lnTo>
                  <a:pt x="1816" y="2395"/>
                </a:lnTo>
                <a:lnTo>
                  <a:pt x="1764" y="2378"/>
                </a:lnTo>
                <a:lnTo>
                  <a:pt x="1710" y="2362"/>
                </a:lnTo>
                <a:lnTo>
                  <a:pt x="1653" y="2348"/>
                </a:lnTo>
                <a:lnTo>
                  <a:pt x="1594" y="2334"/>
                </a:lnTo>
                <a:close/>
                <a:moveTo>
                  <a:pt x="1194" y="485"/>
                </a:moveTo>
                <a:lnTo>
                  <a:pt x="1143" y="487"/>
                </a:lnTo>
                <a:lnTo>
                  <a:pt x="1091" y="496"/>
                </a:lnTo>
                <a:lnTo>
                  <a:pt x="1043" y="509"/>
                </a:lnTo>
                <a:lnTo>
                  <a:pt x="996" y="528"/>
                </a:lnTo>
                <a:lnTo>
                  <a:pt x="952" y="551"/>
                </a:lnTo>
                <a:lnTo>
                  <a:pt x="912" y="577"/>
                </a:lnTo>
                <a:lnTo>
                  <a:pt x="874" y="608"/>
                </a:lnTo>
                <a:lnTo>
                  <a:pt x="838" y="643"/>
                </a:lnTo>
                <a:lnTo>
                  <a:pt x="808" y="681"/>
                </a:lnTo>
                <a:lnTo>
                  <a:pt x="781" y="722"/>
                </a:lnTo>
                <a:lnTo>
                  <a:pt x="758" y="766"/>
                </a:lnTo>
                <a:lnTo>
                  <a:pt x="740" y="812"/>
                </a:lnTo>
                <a:lnTo>
                  <a:pt x="726" y="861"/>
                </a:lnTo>
                <a:lnTo>
                  <a:pt x="718" y="911"/>
                </a:lnTo>
                <a:lnTo>
                  <a:pt x="715" y="963"/>
                </a:lnTo>
                <a:lnTo>
                  <a:pt x="718" y="1016"/>
                </a:lnTo>
                <a:lnTo>
                  <a:pt x="726" y="1066"/>
                </a:lnTo>
                <a:lnTo>
                  <a:pt x="740" y="1114"/>
                </a:lnTo>
                <a:lnTo>
                  <a:pt x="758" y="1161"/>
                </a:lnTo>
                <a:lnTo>
                  <a:pt x="781" y="1205"/>
                </a:lnTo>
                <a:lnTo>
                  <a:pt x="808" y="1246"/>
                </a:lnTo>
                <a:lnTo>
                  <a:pt x="838" y="1285"/>
                </a:lnTo>
                <a:lnTo>
                  <a:pt x="874" y="1319"/>
                </a:lnTo>
                <a:lnTo>
                  <a:pt x="912" y="1350"/>
                </a:lnTo>
                <a:lnTo>
                  <a:pt x="952" y="1377"/>
                </a:lnTo>
                <a:lnTo>
                  <a:pt x="996" y="1399"/>
                </a:lnTo>
                <a:lnTo>
                  <a:pt x="1043" y="1417"/>
                </a:lnTo>
                <a:lnTo>
                  <a:pt x="1091" y="1432"/>
                </a:lnTo>
                <a:lnTo>
                  <a:pt x="1143" y="1440"/>
                </a:lnTo>
                <a:lnTo>
                  <a:pt x="1194" y="1443"/>
                </a:lnTo>
                <a:lnTo>
                  <a:pt x="1246" y="1440"/>
                </a:lnTo>
                <a:lnTo>
                  <a:pt x="1297" y="1432"/>
                </a:lnTo>
                <a:lnTo>
                  <a:pt x="1346" y="1417"/>
                </a:lnTo>
                <a:lnTo>
                  <a:pt x="1392" y="1399"/>
                </a:lnTo>
                <a:lnTo>
                  <a:pt x="1436" y="1377"/>
                </a:lnTo>
                <a:lnTo>
                  <a:pt x="1477" y="1350"/>
                </a:lnTo>
                <a:lnTo>
                  <a:pt x="1515" y="1319"/>
                </a:lnTo>
                <a:lnTo>
                  <a:pt x="1550" y="1285"/>
                </a:lnTo>
                <a:lnTo>
                  <a:pt x="1581" y="1246"/>
                </a:lnTo>
                <a:lnTo>
                  <a:pt x="1608" y="1205"/>
                </a:lnTo>
                <a:lnTo>
                  <a:pt x="1631" y="1161"/>
                </a:lnTo>
                <a:lnTo>
                  <a:pt x="1649" y="1114"/>
                </a:lnTo>
                <a:lnTo>
                  <a:pt x="1663" y="1066"/>
                </a:lnTo>
                <a:lnTo>
                  <a:pt x="1671" y="1016"/>
                </a:lnTo>
                <a:lnTo>
                  <a:pt x="1674" y="963"/>
                </a:lnTo>
                <a:lnTo>
                  <a:pt x="1671" y="911"/>
                </a:lnTo>
                <a:lnTo>
                  <a:pt x="1663" y="861"/>
                </a:lnTo>
                <a:lnTo>
                  <a:pt x="1649" y="812"/>
                </a:lnTo>
                <a:lnTo>
                  <a:pt x="1631" y="766"/>
                </a:lnTo>
                <a:lnTo>
                  <a:pt x="1608" y="722"/>
                </a:lnTo>
                <a:lnTo>
                  <a:pt x="1581" y="681"/>
                </a:lnTo>
                <a:lnTo>
                  <a:pt x="1550" y="643"/>
                </a:lnTo>
                <a:lnTo>
                  <a:pt x="1515" y="608"/>
                </a:lnTo>
                <a:lnTo>
                  <a:pt x="1477" y="577"/>
                </a:lnTo>
                <a:lnTo>
                  <a:pt x="1436" y="551"/>
                </a:lnTo>
                <a:lnTo>
                  <a:pt x="1392" y="528"/>
                </a:lnTo>
                <a:lnTo>
                  <a:pt x="1346" y="509"/>
                </a:lnTo>
                <a:lnTo>
                  <a:pt x="1297" y="496"/>
                </a:lnTo>
                <a:lnTo>
                  <a:pt x="1246" y="487"/>
                </a:lnTo>
                <a:lnTo>
                  <a:pt x="1194" y="485"/>
                </a:lnTo>
                <a:close/>
                <a:moveTo>
                  <a:pt x="1194" y="0"/>
                </a:moveTo>
                <a:lnTo>
                  <a:pt x="1274" y="3"/>
                </a:lnTo>
                <a:lnTo>
                  <a:pt x="1350" y="13"/>
                </a:lnTo>
                <a:lnTo>
                  <a:pt x="1426" y="28"/>
                </a:lnTo>
                <a:lnTo>
                  <a:pt x="1498" y="49"/>
                </a:lnTo>
                <a:lnTo>
                  <a:pt x="1569" y="77"/>
                </a:lnTo>
                <a:lnTo>
                  <a:pt x="1637" y="108"/>
                </a:lnTo>
                <a:lnTo>
                  <a:pt x="1702" y="145"/>
                </a:lnTo>
                <a:lnTo>
                  <a:pt x="1763" y="186"/>
                </a:lnTo>
                <a:lnTo>
                  <a:pt x="1822" y="233"/>
                </a:lnTo>
                <a:lnTo>
                  <a:pt x="1876" y="283"/>
                </a:lnTo>
                <a:lnTo>
                  <a:pt x="1926" y="337"/>
                </a:lnTo>
                <a:lnTo>
                  <a:pt x="1972" y="395"/>
                </a:lnTo>
                <a:lnTo>
                  <a:pt x="2014" y="456"/>
                </a:lnTo>
                <a:lnTo>
                  <a:pt x="2050" y="521"/>
                </a:lnTo>
                <a:lnTo>
                  <a:pt x="2083" y="589"/>
                </a:lnTo>
                <a:lnTo>
                  <a:pt x="2109" y="659"/>
                </a:lnTo>
                <a:lnTo>
                  <a:pt x="2130" y="732"/>
                </a:lnTo>
                <a:lnTo>
                  <a:pt x="2146" y="807"/>
                </a:lnTo>
                <a:lnTo>
                  <a:pt x="2155" y="885"/>
                </a:lnTo>
                <a:lnTo>
                  <a:pt x="2158" y="963"/>
                </a:lnTo>
                <a:lnTo>
                  <a:pt x="2157" y="1006"/>
                </a:lnTo>
                <a:lnTo>
                  <a:pt x="2151" y="1051"/>
                </a:lnTo>
                <a:lnTo>
                  <a:pt x="2143" y="1101"/>
                </a:lnTo>
                <a:lnTo>
                  <a:pt x="2131" y="1155"/>
                </a:lnTo>
                <a:lnTo>
                  <a:pt x="2116" y="1213"/>
                </a:lnTo>
                <a:lnTo>
                  <a:pt x="2097" y="1274"/>
                </a:lnTo>
                <a:lnTo>
                  <a:pt x="2075" y="1340"/>
                </a:lnTo>
                <a:lnTo>
                  <a:pt x="2049" y="1408"/>
                </a:lnTo>
                <a:lnTo>
                  <a:pt x="2020" y="1482"/>
                </a:lnTo>
                <a:lnTo>
                  <a:pt x="1988" y="1558"/>
                </a:lnTo>
                <a:lnTo>
                  <a:pt x="1953" y="1639"/>
                </a:lnTo>
                <a:lnTo>
                  <a:pt x="1913" y="1723"/>
                </a:lnTo>
                <a:lnTo>
                  <a:pt x="1871" y="1812"/>
                </a:lnTo>
                <a:lnTo>
                  <a:pt x="1825" y="1904"/>
                </a:lnTo>
                <a:lnTo>
                  <a:pt x="1776" y="1999"/>
                </a:lnTo>
                <a:lnTo>
                  <a:pt x="1723" y="2099"/>
                </a:lnTo>
                <a:lnTo>
                  <a:pt x="1773" y="2111"/>
                </a:lnTo>
                <a:lnTo>
                  <a:pt x="1824" y="2126"/>
                </a:lnTo>
                <a:lnTo>
                  <a:pt x="1873" y="2142"/>
                </a:lnTo>
                <a:lnTo>
                  <a:pt x="1922" y="2160"/>
                </a:lnTo>
                <a:lnTo>
                  <a:pt x="1972" y="2179"/>
                </a:lnTo>
                <a:lnTo>
                  <a:pt x="2019" y="2202"/>
                </a:lnTo>
                <a:lnTo>
                  <a:pt x="2065" y="2225"/>
                </a:lnTo>
                <a:lnTo>
                  <a:pt x="2109" y="2250"/>
                </a:lnTo>
                <a:lnTo>
                  <a:pt x="2150" y="2276"/>
                </a:lnTo>
                <a:lnTo>
                  <a:pt x="2190" y="2305"/>
                </a:lnTo>
                <a:lnTo>
                  <a:pt x="2227" y="2335"/>
                </a:lnTo>
                <a:lnTo>
                  <a:pt x="2261" y="2369"/>
                </a:lnTo>
                <a:lnTo>
                  <a:pt x="2291" y="2403"/>
                </a:lnTo>
                <a:lnTo>
                  <a:pt x="2318" y="2439"/>
                </a:lnTo>
                <a:lnTo>
                  <a:pt x="2342" y="2477"/>
                </a:lnTo>
                <a:lnTo>
                  <a:pt x="2361" y="2518"/>
                </a:lnTo>
                <a:lnTo>
                  <a:pt x="2375" y="2560"/>
                </a:lnTo>
                <a:lnTo>
                  <a:pt x="2384" y="2604"/>
                </a:lnTo>
                <a:lnTo>
                  <a:pt x="2389" y="2651"/>
                </a:lnTo>
                <a:lnTo>
                  <a:pt x="2388" y="2700"/>
                </a:lnTo>
                <a:lnTo>
                  <a:pt x="2381" y="2749"/>
                </a:lnTo>
                <a:lnTo>
                  <a:pt x="2369" y="2798"/>
                </a:lnTo>
                <a:lnTo>
                  <a:pt x="2352" y="2843"/>
                </a:lnTo>
                <a:lnTo>
                  <a:pt x="2329" y="2886"/>
                </a:lnTo>
                <a:lnTo>
                  <a:pt x="2301" y="2927"/>
                </a:lnTo>
                <a:lnTo>
                  <a:pt x="2270" y="2967"/>
                </a:lnTo>
                <a:lnTo>
                  <a:pt x="2234" y="3004"/>
                </a:lnTo>
                <a:lnTo>
                  <a:pt x="2193" y="3039"/>
                </a:lnTo>
                <a:lnTo>
                  <a:pt x="2149" y="3072"/>
                </a:lnTo>
                <a:lnTo>
                  <a:pt x="2102" y="3103"/>
                </a:lnTo>
                <a:lnTo>
                  <a:pt x="2051" y="3132"/>
                </a:lnTo>
                <a:lnTo>
                  <a:pt x="1997" y="3158"/>
                </a:lnTo>
                <a:lnTo>
                  <a:pt x="1941" y="3182"/>
                </a:lnTo>
                <a:lnTo>
                  <a:pt x="1881" y="3204"/>
                </a:lnTo>
                <a:lnTo>
                  <a:pt x="1819" y="3225"/>
                </a:lnTo>
                <a:lnTo>
                  <a:pt x="1755" y="3242"/>
                </a:lnTo>
                <a:lnTo>
                  <a:pt x="1689" y="3259"/>
                </a:lnTo>
                <a:lnTo>
                  <a:pt x="1621" y="3273"/>
                </a:lnTo>
                <a:lnTo>
                  <a:pt x="1553" y="3285"/>
                </a:lnTo>
                <a:lnTo>
                  <a:pt x="1482" y="3294"/>
                </a:lnTo>
                <a:lnTo>
                  <a:pt x="1412" y="3301"/>
                </a:lnTo>
                <a:lnTo>
                  <a:pt x="1339" y="3307"/>
                </a:lnTo>
                <a:lnTo>
                  <a:pt x="1267" y="3310"/>
                </a:lnTo>
                <a:lnTo>
                  <a:pt x="1194" y="3311"/>
                </a:lnTo>
                <a:lnTo>
                  <a:pt x="1121" y="3310"/>
                </a:lnTo>
                <a:lnTo>
                  <a:pt x="1050" y="3307"/>
                </a:lnTo>
                <a:lnTo>
                  <a:pt x="977" y="3301"/>
                </a:lnTo>
                <a:lnTo>
                  <a:pt x="907" y="3294"/>
                </a:lnTo>
                <a:lnTo>
                  <a:pt x="836" y="3285"/>
                </a:lnTo>
                <a:lnTo>
                  <a:pt x="767" y="3273"/>
                </a:lnTo>
                <a:lnTo>
                  <a:pt x="699" y="3259"/>
                </a:lnTo>
                <a:lnTo>
                  <a:pt x="634" y="3244"/>
                </a:lnTo>
                <a:lnTo>
                  <a:pt x="570" y="3225"/>
                </a:lnTo>
                <a:lnTo>
                  <a:pt x="508" y="3205"/>
                </a:lnTo>
                <a:lnTo>
                  <a:pt x="448" y="3182"/>
                </a:lnTo>
                <a:lnTo>
                  <a:pt x="392" y="3158"/>
                </a:lnTo>
                <a:lnTo>
                  <a:pt x="338" y="3132"/>
                </a:lnTo>
                <a:lnTo>
                  <a:pt x="287" y="3103"/>
                </a:lnTo>
                <a:lnTo>
                  <a:pt x="239" y="3072"/>
                </a:lnTo>
                <a:lnTo>
                  <a:pt x="195" y="3039"/>
                </a:lnTo>
                <a:lnTo>
                  <a:pt x="155" y="3004"/>
                </a:lnTo>
                <a:lnTo>
                  <a:pt x="119" y="2967"/>
                </a:lnTo>
                <a:lnTo>
                  <a:pt x="88" y="2927"/>
                </a:lnTo>
                <a:lnTo>
                  <a:pt x="60" y="2886"/>
                </a:lnTo>
                <a:lnTo>
                  <a:pt x="37" y="2843"/>
                </a:lnTo>
                <a:lnTo>
                  <a:pt x="20" y="2798"/>
                </a:lnTo>
                <a:lnTo>
                  <a:pt x="8" y="2749"/>
                </a:lnTo>
                <a:lnTo>
                  <a:pt x="1" y="2700"/>
                </a:lnTo>
                <a:lnTo>
                  <a:pt x="0" y="2651"/>
                </a:lnTo>
                <a:lnTo>
                  <a:pt x="4" y="2604"/>
                </a:lnTo>
                <a:lnTo>
                  <a:pt x="14" y="2560"/>
                </a:lnTo>
                <a:lnTo>
                  <a:pt x="28" y="2518"/>
                </a:lnTo>
                <a:lnTo>
                  <a:pt x="47" y="2476"/>
                </a:lnTo>
                <a:lnTo>
                  <a:pt x="71" y="2438"/>
                </a:lnTo>
                <a:lnTo>
                  <a:pt x="98" y="2402"/>
                </a:lnTo>
                <a:lnTo>
                  <a:pt x="129" y="2368"/>
                </a:lnTo>
                <a:lnTo>
                  <a:pt x="163" y="2334"/>
                </a:lnTo>
                <a:lnTo>
                  <a:pt x="200" y="2304"/>
                </a:lnTo>
                <a:lnTo>
                  <a:pt x="240" y="2275"/>
                </a:lnTo>
                <a:lnTo>
                  <a:pt x="282" y="2249"/>
                </a:lnTo>
                <a:lnTo>
                  <a:pt x="325" y="2224"/>
                </a:lnTo>
                <a:lnTo>
                  <a:pt x="372" y="2201"/>
                </a:lnTo>
                <a:lnTo>
                  <a:pt x="419" y="2179"/>
                </a:lnTo>
                <a:lnTo>
                  <a:pt x="468" y="2159"/>
                </a:lnTo>
                <a:lnTo>
                  <a:pt x="516" y="2142"/>
                </a:lnTo>
                <a:lnTo>
                  <a:pt x="566" y="2126"/>
                </a:lnTo>
                <a:lnTo>
                  <a:pt x="616" y="2111"/>
                </a:lnTo>
                <a:lnTo>
                  <a:pt x="665" y="2099"/>
                </a:lnTo>
                <a:lnTo>
                  <a:pt x="613" y="1999"/>
                </a:lnTo>
                <a:lnTo>
                  <a:pt x="563" y="1904"/>
                </a:lnTo>
                <a:lnTo>
                  <a:pt x="518" y="1812"/>
                </a:lnTo>
                <a:lnTo>
                  <a:pt x="476" y="1723"/>
                </a:lnTo>
                <a:lnTo>
                  <a:pt x="436" y="1639"/>
                </a:lnTo>
                <a:lnTo>
                  <a:pt x="401" y="1558"/>
                </a:lnTo>
                <a:lnTo>
                  <a:pt x="369" y="1482"/>
                </a:lnTo>
                <a:lnTo>
                  <a:pt x="340" y="1408"/>
                </a:lnTo>
                <a:lnTo>
                  <a:pt x="314" y="1340"/>
                </a:lnTo>
                <a:lnTo>
                  <a:pt x="292" y="1274"/>
                </a:lnTo>
                <a:lnTo>
                  <a:pt x="273" y="1213"/>
                </a:lnTo>
                <a:lnTo>
                  <a:pt x="258" y="1155"/>
                </a:lnTo>
                <a:lnTo>
                  <a:pt x="246" y="1101"/>
                </a:lnTo>
                <a:lnTo>
                  <a:pt x="237" y="1051"/>
                </a:lnTo>
                <a:lnTo>
                  <a:pt x="232" y="1006"/>
                </a:lnTo>
                <a:lnTo>
                  <a:pt x="230" y="963"/>
                </a:lnTo>
                <a:lnTo>
                  <a:pt x="234" y="885"/>
                </a:lnTo>
                <a:lnTo>
                  <a:pt x="243" y="807"/>
                </a:lnTo>
                <a:lnTo>
                  <a:pt x="258" y="732"/>
                </a:lnTo>
                <a:lnTo>
                  <a:pt x="279" y="659"/>
                </a:lnTo>
                <a:lnTo>
                  <a:pt x="306" y="589"/>
                </a:lnTo>
                <a:lnTo>
                  <a:pt x="338" y="521"/>
                </a:lnTo>
                <a:lnTo>
                  <a:pt x="375" y="456"/>
                </a:lnTo>
                <a:lnTo>
                  <a:pt x="416" y="395"/>
                </a:lnTo>
                <a:lnTo>
                  <a:pt x="462" y="337"/>
                </a:lnTo>
                <a:lnTo>
                  <a:pt x="513" y="283"/>
                </a:lnTo>
                <a:lnTo>
                  <a:pt x="567" y="233"/>
                </a:lnTo>
                <a:lnTo>
                  <a:pt x="626" y="186"/>
                </a:lnTo>
                <a:lnTo>
                  <a:pt x="687" y="145"/>
                </a:lnTo>
                <a:lnTo>
                  <a:pt x="752" y="108"/>
                </a:lnTo>
                <a:lnTo>
                  <a:pt x="819" y="77"/>
                </a:lnTo>
                <a:lnTo>
                  <a:pt x="890" y="49"/>
                </a:lnTo>
                <a:lnTo>
                  <a:pt x="963" y="28"/>
                </a:lnTo>
                <a:lnTo>
                  <a:pt x="1038" y="13"/>
                </a:lnTo>
                <a:lnTo>
                  <a:pt x="1115" y="3"/>
                </a:lnTo>
                <a:lnTo>
                  <a:pt x="11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Freeform 143"/>
          <p:cNvSpPr>
            <a:spLocks noEditPoints="1"/>
          </p:cNvSpPr>
          <p:nvPr/>
        </p:nvSpPr>
        <p:spPr bwMode="auto">
          <a:xfrm>
            <a:off x="1590345" y="4308475"/>
            <a:ext cx="582612" cy="403225"/>
          </a:xfrm>
          <a:custGeom>
            <a:avLst/>
            <a:gdLst>
              <a:gd name="T0" fmla="*/ 1810 w 3300"/>
              <a:gd name="T1" fmla="*/ 1680 h 2287"/>
              <a:gd name="T2" fmla="*/ 1767 w 3300"/>
              <a:gd name="T3" fmla="*/ 1771 h 2287"/>
              <a:gd name="T4" fmla="*/ 1810 w 3300"/>
              <a:gd name="T5" fmla="*/ 1860 h 2287"/>
              <a:gd name="T6" fmla="*/ 2745 w 3300"/>
              <a:gd name="T7" fmla="*/ 1886 h 2287"/>
              <a:gd name="T8" fmla="*/ 2836 w 3300"/>
              <a:gd name="T9" fmla="*/ 1843 h 2287"/>
              <a:gd name="T10" fmla="*/ 2858 w 3300"/>
              <a:gd name="T11" fmla="*/ 1744 h 2287"/>
              <a:gd name="T12" fmla="*/ 2797 w 3300"/>
              <a:gd name="T13" fmla="*/ 1667 h 2287"/>
              <a:gd name="T14" fmla="*/ 1882 w 3300"/>
              <a:gd name="T15" fmla="*/ 1245 h 2287"/>
              <a:gd name="T16" fmla="*/ 1792 w 3300"/>
              <a:gd name="T17" fmla="*/ 1289 h 2287"/>
              <a:gd name="T18" fmla="*/ 1770 w 3300"/>
              <a:gd name="T19" fmla="*/ 1388 h 2287"/>
              <a:gd name="T20" fmla="*/ 1832 w 3300"/>
              <a:gd name="T21" fmla="*/ 1464 h 2287"/>
              <a:gd name="T22" fmla="*/ 2773 w 3300"/>
              <a:gd name="T23" fmla="*/ 1473 h 2287"/>
              <a:gd name="T24" fmla="*/ 2850 w 3300"/>
              <a:gd name="T25" fmla="*/ 1412 h 2287"/>
              <a:gd name="T26" fmla="*/ 2850 w 3300"/>
              <a:gd name="T27" fmla="*/ 1311 h 2287"/>
              <a:gd name="T28" fmla="*/ 2773 w 3300"/>
              <a:gd name="T29" fmla="*/ 1248 h 2287"/>
              <a:gd name="T30" fmla="*/ 771 w 3300"/>
              <a:gd name="T31" fmla="*/ 1276 h 2287"/>
              <a:gd name="T32" fmla="*/ 462 w 3300"/>
              <a:gd name="T33" fmla="*/ 1361 h 2287"/>
              <a:gd name="T34" fmla="*/ 771 w 3300"/>
              <a:gd name="T35" fmla="*/ 1447 h 2287"/>
              <a:gd name="T36" fmla="*/ 1040 w 3300"/>
              <a:gd name="T37" fmla="*/ 1467 h 2287"/>
              <a:gd name="T38" fmla="*/ 1105 w 3300"/>
              <a:gd name="T39" fmla="*/ 1449 h 2287"/>
              <a:gd name="T40" fmla="*/ 1146 w 3300"/>
              <a:gd name="T41" fmla="*/ 1387 h 2287"/>
              <a:gd name="T42" fmla="*/ 1139 w 3300"/>
              <a:gd name="T43" fmla="*/ 1314 h 2287"/>
              <a:gd name="T44" fmla="*/ 1085 w 3300"/>
              <a:gd name="T45" fmla="*/ 1261 h 2287"/>
              <a:gd name="T46" fmla="*/ 1002 w 3300"/>
              <a:gd name="T47" fmla="*/ 1257 h 2287"/>
              <a:gd name="T48" fmla="*/ 813 w 3300"/>
              <a:gd name="T49" fmla="*/ 974 h 2287"/>
              <a:gd name="T50" fmla="*/ 1832 w 3300"/>
              <a:gd name="T51" fmla="*/ 848 h 2287"/>
              <a:gd name="T52" fmla="*/ 1770 w 3300"/>
              <a:gd name="T53" fmla="*/ 925 h 2287"/>
              <a:gd name="T54" fmla="*/ 1792 w 3300"/>
              <a:gd name="T55" fmla="*/ 1023 h 2287"/>
              <a:gd name="T56" fmla="*/ 1882 w 3300"/>
              <a:gd name="T57" fmla="*/ 1067 h 2287"/>
              <a:gd name="T58" fmla="*/ 2818 w 3300"/>
              <a:gd name="T59" fmla="*/ 1042 h 2287"/>
              <a:gd name="T60" fmla="*/ 2861 w 3300"/>
              <a:gd name="T61" fmla="*/ 952 h 2287"/>
              <a:gd name="T62" fmla="*/ 2818 w 3300"/>
              <a:gd name="T63" fmla="*/ 862 h 2287"/>
              <a:gd name="T64" fmla="*/ 1882 w 3300"/>
              <a:gd name="T65" fmla="*/ 837 h 2287"/>
              <a:gd name="T66" fmla="*/ 232 w 3300"/>
              <a:gd name="T67" fmla="*/ 247 h 2287"/>
              <a:gd name="T68" fmla="*/ 3070 w 3300"/>
              <a:gd name="T69" fmla="*/ 258 h 2287"/>
              <a:gd name="T70" fmla="*/ 3043 w 3300"/>
              <a:gd name="T71" fmla="*/ 230 h 2287"/>
              <a:gd name="T72" fmla="*/ 3081 w 3300"/>
              <a:gd name="T73" fmla="*/ 2 h 2287"/>
              <a:gd name="T74" fmla="*/ 3211 w 3300"/>
              <a:gd name="T75" fmla="*/ 63 h 2287"/>
              <a:gd name="T76" fmla="*/ 3289 w 3300"/>
              <a:gd name="T77" fmla="*/ 183 h 2287"/>
              <a:gd name="T78" fmla="*/ 3300 w 3300"/>
              <a:gd name="T79" fmla="*/ 286 h 2287"/>
              <a:gd name="T80" fmla="*/ 3300 w 3300"/>
              <a:gd name="T81" fmla="*/ 1637 h 2287"/>
              <a:gd name="T82" fmla="*/ 3300 w 3300"/>
              <a:gd name="T83" fmla="*/ 1859 h 2287"/>
              <a:gd name="T84" fmla="*/ 3300 w 3300"/>
              <a:gd name="T85" fmla="*/ 1999 h 2287"/>
              <a:gd name="T86" fmla="*/ 3289 w 3300"/>
              <a:gd name="T87" fmla="*/ 2103 h 2287"/>
              <a:gd name="T88" fmla="*/ 3211 w 3300"/>
              <a:gd name="T89" fmla="*/ 2224 h 2287"/>
              <a:gd name="T90" fmla="*/ 3081 w 3300"/>
              <a:gd name="T91" fmla="*/ 2284 h 2287"/>
              <a:gd name="T92" fmla="*/ 183 w 3300"/>
              <a:gd name="T93" fmla="*/ 2276 h 2287"/>
              <a:gd name="T94" fmla="*/ 63 w 3300"/>
              <a:gd name="T95" fmla="*/ 2198 h 2287"/>
              <a:gd name="T96" fmla="*/ 3 w 3300"/>
              <a:gd name="T97" fmla="*/ 2067 h 2287"/>
              <a:gd name="T98" fmla="*/ 11 w 3300"/>
              <a:gd name="T99" fmla="*/ 183 h 2287"/>
              <a:gd name="T100" fmla="*/ 88 w 3300"/>
              <a:gd name="T101" fmla="*/ 63 h 2287"/>
              <a:gd name="T102" fmla="*/ 219 w 3300"/>
              <a:gd name="T103" fmla="*/ 2 h 2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00" h="2287">
                <a:moveTo>
                  <a:pt x="1882" y="1655"/>
                </a:moveTo>
                <a:lnTo>
                  <a:pt x="1856" y="1658"/>
                </a:lnTo>
                <a:lnTo>
                  <a:pt x="1832" y="1667"/>
                </a:lnTo>
                <a:lnTo>
                  <a:pt x="1810" y="1680"/>
                </a:lnTo>
                <a:lnTo>
                  <a:pt x="1792" y="1698"/>
                </a:lnTo>
                <a:lnTo>
                  <a:pt x="1779" y="1719"/>
                </a:lnTo>
                <a:lnTo>
                  <a:pt x="1770" y="1744"/>
                </a:lnTo>
                <a:lnTo>
                  <a:pt x="1767" y="1771"/>
                </a:lnTo>
                <a:lnTo>
                  <a:pt x="1770" y="1797"/>
                </a:lnTo>
                <a:lnTo>
                  <a:pt x="1779" y="1821"/>
                </a:lnTo>
                <a:lnTo>
                  <a:pt x="1792" y="1843"/>
                </a:lnTo>
                <a:lnTo>
                  <a:pt x="1810" y="1860"/>
                </a:lnTo>
                <a:lnTo>
                  <a:pt x="1832" y="1874"/>
                </a:lnTo>
                <a:lnTo>
                  <a:pt x="1856" y="1883"/>
                </a:lnTo>
                <a:lnTo>
                  <a:pt x="1882" y="1886"/>
                </a:lnTo>
                <a:lnTo>
                  <a:pt x="2745" y="1886"/>
                </a:lnTo>
                <a:lnTo>
                  <a:pt x="2773" y="1883"/>
                </a:lnTo>
                <a:lnTo>
                  <a:pt x="2797" y="1874"/>
                </a:lnTo>
                <a:lnTo>
                  <a:pt x="2818" y="1860"/>
                </a:lnTo>
                <a:lnTo>
                  <a:pt x="2836" y="1843"/>
                </a:lnTo>
                <a:lnTo>
                  <a:pt x="2850" y="1821"/>
                </a:lnTo>
                <a:lnTo>
                  <a:pt x="2858" y="1797"/>
                </a:lnTo>
                <a:lnTo>
                  <a:pt x="2861" y="1771"/>
                </a:lnTo>
                <a:lnTo>
                  <a:pt x="2858" y="1744"/>
                </a:lnTo>
                <a:lnTo>
                  <a:pt x="2850" y="1719"/>
                </a:lnTo>
                <a:lnTo>
                  <a:pt x="2836" y="1698"/>
                </a:lnTo>
                <a:lnTo>
                  <a:pt x="2818" y="1680"/>
                </a:lnTo>
                <a:lnTo>
                  <a:pt x="2797" y="1667"/>
                </a:lnTo>
                <a:lnTo>
                  <a:pt x="2773" y="1658"/>
                </a:lnTo>
                <a:lnTo>
                  <a:pt x="2745" y="1655"/>
                </a:lnTo>
                <a:lnTo>
                  <a:pt x="1882" y="1655"/>
                </a:lnTo>
                <a:close/>
                <a:moveTo>
                  <a:pt x="1882" y="1245"/>
                </a:moveTo>
                <a:lnTo>
                  <a:pt x="1856" y="1248"/>
                </a:lnTo>
                <a:lnTo>
                  <a:pt x="1832" y="1257"/>
                </a:lnTo>
                <a:lnTo>
                  <a:pt x="1810" y="1272"/>
                </a:lnTo>
                <a:lnTo>
                  <a:pt x="1792" y="1289"/>
                </a:lnTo>
                <a:lnTo>
                  <a:pt x="1779" y="1311"/>
                </a:lnTo>
                <a:lnTo>
                  <a:pt x="1770" y="1335"/>
                </a:lnTo>
                <a:lnTo>
                  <a:pt x="1767" y="1361"/>
                </a:lnTo>
                <a:lnTo>
                  <a:pt x="1770" y="1388"/>
                </a:lnTo>
                <a:lnTo>
                  <a:pt x="1779" y="1412"/>
                </a:lnTo>
                <a:lnTo>
                  <a:pt x="1792" y="1433"/>
                </a:lnTo>
                <a:lnTo>
                  <a:pt x="1810" y="1451"/>
                </a:lnTo>
                <a:lnTo>
                  <a:pt x="1832" y="1464"/>
                </a:lnTo>
                <a:lnTo>
                  <a:pt x="1856" y="1473"/>
                </a:lnTo>
                <a:lnTo>
                  <a:pt x="1882" y="1476"/>
                </a:lnTo>
                <a:lnTo>
                  <a:pt x="2745" y="1476"/>
                </a:lnTo>
                <a:lnTo>
                  <a:pt x="2773" y="1473"/>
                </a:lnTo>
                <a:lnTo>
                  <a:pt x="2797" y="1464"/>
                </a:lnTo>
                <a:lnTo>
                  <a:pt x="2818" y="1451"/>
                </a:lnTo>
                <a:lnTo>
                  <a:pt x="2836" y="1433"/>
                </a:lnTo>
                <a:lnTo>
                  <a:pt x="2850" y="1412"/>
                </a:lnTo>
                <a:lnTo>
                  <a:pt x="2858" y="1388"/>
                </a:lnTo>
                <a:lnTo>
                  <a:pt x="2861" y="1361"/>
                </a:lnTo>
                <a:lnTo>
                  <a:pt x="2858" y="1335"/>
                </a:lnTo>
                <a:lnTo>
                  <a:pt x="2850" y="1311"/>
                </a:lnTo>
                <a:lnTo>
                  <a:pt x="2836" y="1289"/>
                </a:lnTo>
                <a:lnTo>
                  <a:pt x="2818" y="1272"/>
                </a:lnTo>
                <a:lnTo>
                  <a:pt x="2797" y="1257"/>
                </a:lnTo>
                <a:lnTo>
                  <a:pt x="2773" y="1248"/>
                </a:lnTo>
                <a:lnTo>
                  <a:pt x="2745" y="1245"/>
                </a:lnTo>
                <a:lnTo>
                  <a:pt x="1882" y="1245"/>
                </a:lnTo>
                <a:close/>
                <a:moveTo>
                  <a:pt x="672" y="974"/>
                </a:moveTo>
                <a:lnTo>
                  <a:pt x="771" y="1276"/>
                </a:lnTo>
                <a:lnTo>
                  <a:pt x="551" y="1292"/>
                </a:lnTo>
                <a:lnTo>
                  <a:pt x="518" y="1196"/>
                </a:lnTo>
                <a:lnTo>
                  <a:pt x="408" y="1196"/>
                </a:lnTo>
                <a:lnTo>
                  <a:pt x="462" y="1361"/>
                </a:lnTo>
                <a:lnTo>
                  <a:pt x="408" y="1527"/>
                </a:lnTo>
                <a:lnTo>
                  <a:pt x="518" y="1527"/>
                </a:lnTo>
                <a:lnTo>
                  <a:pt x="551" y="1430"/>
                </a:lnTo>
                <a:lnTo>
                  <a:pt x="771" y="1447"/>
                </a:lnTo>
                <a:lnTo>
                  <a:pt x="672" y="1749"/>
                </a:lnTo>
                <a:lnTo>
                  <a:pt x="813" y="1749"/>
                </a:lnTo>
                <a:lnTo>
                  <a:pt x="965" y="1461"/>
                </a:lnTo>
                <a:lnTo>
                  <a:pt x="1040" y="1467"/>
                </a:lnTo>
                <a:lnTo>
                  <a:pt x="1044" y="1467"/>
                </a:lnTo>
                <a:lnTo>
                  <a:pt x="1067" y="1465"/>
                </a:lnTo>
                <a:lnTo>
                  <a:pt x="1088" y="1459"/>
                </a:lnTo>
                <a:lnTo>
                  <a:pt x="1105" y="1449"/>
                </a:lnTo>
                <a:lnTo>
                  <a:pt x="1120" y="1437"/>
                </a:lnTo>
                <a:lnTo>
                  <a:pt x="1132" y="1422"/>
                </a:lnTo>
                <a:lnTo>
                  <a:pt x="1140" y="1405"/>
                </a:lnTo>
                <a:lnTo>
                  <a:pt x="1146" y="1387"/>
                </a:lnTo>
                <a:lnTo>
                  <a:pt x="1148" y="1369"/>
                </a:lnTo>
                <a:lnTo>
                  <a:pt x="1148" y="1350"/>
                </a:lnTo>
                <a:lnTo>
                  <a:pt x="1145" y="1331"/>
                </a:lnTo>
                <a:lnTo>
                  <a:pt x="1139" y="1314"/>
                </a:lnTo>
                <a:lnTo>
                  <a:pt x="1129" y="1297"/>
                </a:lnTo>
                <a:lnTo>
                  <a:pt x="1117" y="1283"/>
                </a:lnTo>
                <a:lnTo>
                  <a:pt x="1102" y="1271"/>
                </a:lnTo>
                <a:lnTo>
                  <a:pt x="1085" y="1261"/>
                </a:lnTo>
                <a:lnTo>
                  <a:pt x="1064" y="1256"/>
                </a:lnTo>
                <a:lnTo>
                  <a:pt x="1040" y="1254"/>
                </a:lnTo>
                <a:lnTo>
                  <a:pt x="1018" y="1256"/>
                </a:lnTo>
                <a:lnTo>
                  <a:pt x="1002" y="1257"/>
                </a:lnTo>
                <a:lnTo>
                  <a:pt x="988" y="1258"/>
                </a:lnTo>
                <a:lnTo>
                  <a:pt x="977" y="1259"/>
                </a:lnTo>
                <a:lnTo>
                  <a:pt x="965" y="1260"/>
                </a:lnTo>
                <a:lnTo>
                  <a:pt x="813" y="974"/>
                </a:lnTo>
                <a:lnTo>
                  <a:pt x="672" y="974"/>
                </a:lnTo>
                <a:close/>
                <a:moveTo>
                  <a:pt x="1882" y="837"/>
                </a:moveTo>
                <a:lnTo>
                  <a:pt x="1856" y="840"/>
                </a:lnTo>
                <a:lnTo>
                  <a:pt x="1832" y="848"/>
                </a:lnTo>
                <a:lnTo>
                  <a:pt x="1810" y="862"/>
                </a:lnTo>
                <a:lnTo>
                  <a:pt x="1792" y="880"/>
                </a:lnTo>
                <a:lnTo>
                  <a:pt x="1779" y="901"/>
                </a:lnTo>
                <a:lnTo>
                  <a:pt x="1770" y="925"/>
                </a:lnTo>
                <a:lnTo>
                  <a:pt x="1767" y="952"/>
                </a:lnTo>
                <a:lnTo>
                  <a:pt x="1770" y="978"/>
                </a:lnTo>
                <a:lnTo>
                  <a:pt x="1779" y="1002"/>
                </a:lnTo>
                <a:lnTo>
                  <a:pt x="1792" y="1023"/>
                </a:lnTo>
                <a:lnTo>
                  <a:pt x="1810" y="1042"/>
                </a:lnTo>
                <a:lnTo>
                  <a:pt x="1832" y="1056"/>
                </a:lnTo>
                <a:lnTo>
                  <a:pt x="1856" y="1064"/>
                </a:lnTo>
                <a:lnTo>
                  <a:pt x="1882" y="1067"/>
                </a:lnTo>
                <a:lnTo>
                  <a:pt x="2745" y="1067"/>
                </a:lnTo>
                <a:lnTo>
                  <a:pt x="2773" y="1064"/>
                </a:lnTo>
                <a:lnTo>
                  <a:pt x="2797" y="1056"/>
                </a:lnTo>
                <a:lnTo>
                  <a:pt x="2818" y="1042"/>
                </a:lnTo>
                <a:lnTo>
                  <a:pt x="2836" y="1023"/>
                </a:lnTo>
                <a:lnTo>
                  <a:pt x="2850" y="1002"/>
                </a:lnTo>
                <a:lnTo>
                  <a:pt x="2858" y="978"/>
                </a:lnTo>
                <a:lnTo>
                  <a:pt x="2861" y="952"/>
                </a:lnTo>
                <a:lnTo>
                  <a:pt x="2858" y="925"/>
                </a:lnTo>
                <a:lnTo>
                  <a:pt x="2850" y="901"/>
                </a:lnTo>
                <a:lnTo>
                  <a:pt x="2836" y="880"/>
                </a:lnTo>
                <a:lnTo>
                  <a:pt x="2818" y="862"/>
                </a:lnTo>
                <a:lnTo>
                  <a:pt x="2797" y="848"/>
                </a:lnTo>
                <a:lnTo>
                  <a:pt x="2773" y="840"/>
                </a:lnTo>
                <a:lnTo>
                  <a:pt x="2745" y="837"/>
                </a:lnTo>
                <a:lnTo>
                  <a:pt x="1882" y="837"/>
                </a:lnTo>
                <a:close/>
                <a:moveTo>
                  <a:pt x="257" y="230"/>
                </a:moveTo>
                <a:lnTo>
                  <a:pt x="246" y="233"/>
                </a:lnTo>
                <a:lnTo>
                  <a:pt x="238" y="238"/>
                </a:lnTo>
                <a:lnTo>
                  <a:pt x="232" y="247"/>
                </a:lnTo>
                <a:lnTo>
                  <a:pt x="230" y="258"/>
                </a:lnTo>
                <a:lnTo>
                  <a:pt x="230" y="435"/>
                </a:lnTo>
                <a:lnTo>
                  <a:pt x="3070" y="435"/>
                </a:lnTo>
                <a:lnTo>
                  <a:pt x="3070" y="258"/>
                </a:lnTo>
                <a:lnTo>
                  <a:pt x="3068" y="247"/>
                </a:lnTo>
                <a:lnTo>
                  <a:pt x="3062" y="238"/>
                </a:lnTo>
                <a:lnTo>
                  <a:pt x="3053" y="233"/>
                </a:lnTo>
                <a:lnTo>
                  <a:pt x="3043" y="230"/>
                </a:lnTo>
                <a:lnTo>
                  <a:pt x="257" y="230"/>
                </a:lnTo>
                <a:close/>
                <a:moveTo>
                  <a:pt x="257" y="0"/>
                </a:moveTo>
                <a:lnTo>
                  <a:pt x="3043" y="0"/>
                </a:lnTo>
                <a:lnTo>
                  <a:pt x="3081" y="2"/>
                </a:lnTo>
                <a:lnTo>
                  <a:pt x="3117" y="11"/>
                </a:lnTo>
                <a:lnTo>
                  <a:pt x="3151" y="24"/>
                </a:lnTo>
                <a:lnTo>
                  <a:pt x="3183" y="41"/>
                </a:lnTo>
                <a:lnTo>
                  <a:pt x="3211" y="63"/>
                </a:lnTo>
                <a:lnTo>
                  <a:pt x="3237" y="88"/>
                </a:lnTo>
                <a:lnTo>
                  <a:pt x="3258" y="118"/>
                </a:lnTo>
                <a:lnTo>
                  <a:pt x="3276" y="149"/>
                </a:lnTo>
                <a:lnTo>
                  <a:pt x="3289" y="183"/>
                </a:lnTo>
                <a:lnTo>
                  <a:pt x="3297" y="220"/>
                </a:lnTo>
                <a:lnTo>
                  <a:pt x="3300" y="258"/>
                </a:lnTo>
                <a:lnTo>
                  <a:pt x="3300" y="268"/>
                </a:lnTo>
                <a:lnTo>
                  <a:pt x="3300" y="286"/>
                </a:lnTo>
                <a:lnTo>
                  <a:pt x="3300" y="311"/>
                </a:lnTo>
                <a:lnTo>
                  <a:pt x="3300" y="343"/>
                </a:lnTo>
                <a:lnTo>
                  <a:pt x="3300" y="1573"/>
                </a:lnTo>
                <a:lnTo>
                  <a:pt x="3300" y="1637"/>
                </a:lnTo>
                <a:lnTo>
                  <a:pt x="3300" y="1699"/>
                </a:lnTo>
                <a:lnTo>
                  <a:pt x="3300" y="1757"/>
                </a:lnTo>
                <a:lnTo>
                  <a:pt x="3300" y="1811"/>
                </a:lnTo>
                <a:lnTo>
                  <a:pt x="3300" y="1859"/>
                </a:lnTo>
                <a:lnTo>
                  <a:pt x="3300" y="1903"/>
                </a:lnTo>
                <a:lnTo>
                  <a:pt x="3300" y="1941"/>
                </a:lnTo>
                <a:lnTo>
                  <a:pt x="3300" y="1974"/>
                </a:lnTo>
                <a:lnTo>
                  <a:pt x="3300" y="1999"/>
                </a:lnTo>
                <a:lnTo>
                  <a:pt x="3300" y="2018"/>
                </a:lnTo>
                <a:lnTo>
                  <a:pt x="3300" y="2029"/>
                </a:lnTo>
                <a:lnTo>
                  <a:pt x="3297" y="2067"/>
                </a:lnTo>
                <a:lnTo>
                  <a:pt x="3289" y="2103"/>
                </a:lnTo>
                <a:lnTo>
                  <a:pt x="3276" y="2137"/>
                </a:lnTo>
                <a:lnTo>
                  <a:pt x="3258" y="2169"/>
                </a:lnTo>
                <a:lnTo>
                  <a:pt x="3237" y="2198"/>
                </a:lnTo>
                <a:lnTo>
                  <a:pt x="3211" y="2224"/>
                </a:lnTo>
                <a:lnTo>
                  <a:pt x="3183" y="2245"/>
                </a:lnTo>
                <a:lnTo>
                  <a:pt x="3151" y="2263"/>
                </a:lnTo>
                <a:lnTo>
                  <a:pt x="3117" y="2276"/>
                </a:lnTo>
                <a:lnTo>
                  <a:pt x="3081" y="2284"/>
                </a:lnTo>
                <a:lnTo>
                  <a:pt x="3043" y="2287"/>
                </a:lnTo>
                <a:lnTo>
                  <a:pt x="257" y="2287"/>
                </a:lnTo>
                <a:lnTo>
                  <a:pt x="219" y="2284"/>
                </a:lnTo>
                <a:lnTo>
                  <a:pt x="183" y="2276"/>
                </a:lnTo>
                <a:lnTo>
                  <a:pt x="149" y="2263"/>
                </a:lnTo>
                <a:lnTo>
                  <a:pt x="117" y="2245"/>
                </a:lnTo>
                <a:lnTo>
                  <a:pt x="88" y="2224"/>
                </a:lnTo>
                <a:lnTo>
                  <a:pt x="63" y="2198"/>
                </a:lnTo>
                <a:lnTo>
                  <a:pt x="41" y="2169"/>
                </a:lnTo>
                <a:lnTo>
                  <a:pt x="24" y="2137"/>
                </a:lnTo>
                <a:lnTo>
                  <a:pt x="11" y="2103"/>
                </a:lnTo>
                <a:lnTo>
                  <a:pt x="3" y="2067"/>
                </a:lnTo>
                <a:lnTo>
                  <a:pt x="0" y="2029"/>
                </a:lnTo>
                <a:lnTo>
                  <a:pt x="0" y="258"/>
                </a:lnTo>
                <a:lnTo>
                  <a:pt x="3" y="220"/>
                </a:lnTo>
                <a:lnTo>
                  <a:pt x="11" y="183"/>
                </a:lnTo>
                <a:lnTo>
                  <a:pt x="24" y="149"/>
                </a:lnTo>
                <a:lnTo>
                  <a:pt x="41" y="118"/>
                </a:lnTo>
                <a:lnTo>
                  <a:pt x="63" y="88"/>
                </a:lnTo>
                <a:lnTo>
                  <a:pt x="88" y="63"/>
                </a:lnTo>
                <a:lnTo>
                  <a:pt x="117" y="41"/>
                </a:lnTo>
                <a:lnTo>
                  <a:pt x="149" y="24"/>
                </a:lnTo>
                <a:lnTo>
                  <a:pt x="183" y="11"/>
                </a:lnTo>
                <a:lnTo>
                  <a:pt x="219" y="2"/>
                </a:lnTo>
                <a:lnTo>
                  <a:pt x="2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Freeform 22"/>
          <p:cNvSpPr>
            <a:spLocks noEditPoints="1"/>
          </p:cNvSpPr>
          <p:nvPr/>
        </p:nvSpPr>
        <p:spPr bwMode="auto">
          <a:xfrm>
            <a:off x="3460539" y="4310063"/>
            <a:ext cx="584200" cy="400050"/>
          </a:xfrm>
          <a:custGeom>
            <a:avLst/>
            <a:gdLst>
              <a:gd name="T0" fmla="*/ 3067 w 3309"/>
              <a:gd name="T1" fmla="*/ 2024 h 2266"/>
              <a:gd name="T2" fmla="*/ 1645 w 3309"/>
              <a:gd name="T3" fmla="*/ 242 h 2266"/>
              <a:gd name="T4" fmla="*/ 1592 w 3309"/>
              <a:gd name="T5" fmla="*/ 261 h 2266"/>
              <a:gd name="T6" fmla="*/ 1555 w 3309"/>
              <a:gd name="T7" fmla="*/ 310 h 2266"/>
              <a:gd name="T8" fmla="*/ 1619 w 3309"/>
              <a:gd name="T9" fmla="*/ 354 h 2266"/>
              <a:gd name="T10" fmla="*/ 1760 w 3309"/>
              <a:gd name="T11" fmla="*/ 332 h 2266"/>
              <a:gd name="T12" fmla="*/ 1732 w 3309"/>
              <a:gd name="T13" fmla="*/ 274 h 2266"/>
              <a:gd name="T14" fmla="*/ 1683 w 3309"/>
              <a:gd name="T15" fmla="*/ 245 h 2266"/>
              <a:gd name="T16" fmla="*/ 1654 w 3309"/>
              <a:gd name="T17" fmla="*/ 0 h 2266"/>
              <a:gd name="T18" fmla="*/ 1780 w 3309"/>
              <a:gd name="T19" fmla="*/ 23 h 2266"/>
              <a:gd name="T20" fmla="*/ 1887 w 3309"/>
              <a:gd name="T21" fmla="*/ 88 h 2266"/>
              <a:gd name="T22" fmla="*/ 1963 w 3309"/>
              <a:gd name="T23" fmla="*/ 185 h 2266"/>
              <a:gd name="T24" fmla="*/ 2001 w 3309"/>
              <a:gd name="T25" fmla="*/ 305 h 2266"/>
              <a:gd name="T26" fmla="*/ 2086 w 3309"/>
              <a:gd name="T27" fmla="*/ 427 h 2266"/>
              <a:gd name="T28" fmla="*/ 2314 w 3309"/>
              <a:gd name="T29" fmla="*/ 532 h 2266"/>
              <a:gd name="T30" fmla="*/ 2516 w 3309"/>
              <a:gd name="T31" fmla="*/ 676 h 2266"/>
              <a:gd name="T32" fmla="*/ 2686 w 3309"/>
              <a:gd name="T33" fmla="*/ 856 h 2266"/>
              <a:gd name="T34" fmla="*/ 2819 w 3309"/>
              <a:gd name="T35" fmla="*/ 1064 h 2266"/>
              <a:gd name="T36" fmla="*/ 2913 w 3309"/>
              <a:gd name="T37" fmla="*/ 1296 h 2266"/>
              <a:gd name="T38" fmla="*/ 2961 w 3309"/>
              <a:gd name="T39" fmla="*/ 1544 h 2266"/>
              <a:gd name="T40" fmla="*/ 3235 w 3309"/>
              <a:gd name="T41" fmla="*/ 1553 h 2266"/>
              <a:gd name="T42" fmla="*/ 3288 w 3309"/>
              <a:gd name="T43" fmla="*/ 1598 h 2266"/>
              <a:gd name="T44" fmla="*/ 3309 w 3309"/>
              <a:gd name="T45" fmla="*/ 1665 h 2266"/>
              <a:gd name="T46" fmla="*/ 3299 w 3309"/>
              <a:gd name="T47" fmla="*/ 2192 h 2266"/>
              <a:gd name="T48" fmla="*/ 3256 w 3309"/>
              <a:gd name="T49" fmla="*/ 2245 h 2266"/>
              <a:gd name="T50" fmla="*/ 3188 w 3309"/>
              <a:gd name="T51" fmla="*/ 2266 h 2266"/>
              <a:gd name="T52" fmla="*/ 74 w 3309"/>
              <a:gd name="T53" fmla="*/ 2256 h 2266"/>
              <a:gd name="T54" fmla="*/ 21 w 3309"/>
              <a:gd name="T55" fmla="*/ 2213 h 2266"/>
              <a:gd name="T56" fmla="*/ 0 w 3309"/>
              <a:gd name="T57" fmla="*/ 2145 h 2266"/>
              <a:gd name="T58" fmla="*/ 9 w 3309"/>
              <a:gd name="T59" fmla="*/ 1618 h 2266"/>
              <a:gd name="T60" fmla="*/ 53 w 3309"/>
              <a:gd name="T61" fmla="*/ 1565 h 2266"/>
              <a:gd name="T62" fmla="*/ 121 w 3309"/>
              <a:gd name="T63" fmla="*/ 1544 h 2266"/>
              <a:gd name="T64" fmla="*/ 375 w 3309"/>
              <a:gd name="T65" fmla="*/ 1377 h 2266"/>
              <a:gd name="T66" fmla="*/ 454 w 3309"/>
              <a:gd name="T67" fmla="*/ 1139 h 2266"/>
              <a:gd name="T68" fmla="*/ 574 w 3309"/>
              <a:gd name="T69" fmla="*/ 922 h 2266"/>
              <a:gd name="T70" fmla="*/ 733 w 3309"/>
              <a:gd name="T71" fmla="*/ 733 h 2266"/>
              <a:gd name="T72" fmla="*/ 923 w 3309"/>
              <a:gd name="T73" fmla="*/ 576 h 2266"/>
              <a:gd name="T74" fmla="*/ 1144 w 3309"/>
              <a:gd name="T75" fmla="*/ 457 h 2266"/>
              <a:gd name="T76" fmla="*/ 1305 w 3309"/>
              <a:gd name="T77" fmla="*/ 349 h 2266"/>
              <a:gd name="T78" fmla="*/ 1328 w 3309"/>
              <a:gd name="T79" fmla="*/ 223 h 2266"/>
              <a:gd name="T80" fmla="*/ 1393 w 3309"/>
              <a:gd name="T81" fmla="*/ 117 h 2266"/>
              <a:gd name="T82" fmla="*/ 1490 w 3309"/>
              <a:gd name="T83" fmla="*/ 40 h 2266"/>
              <a:gd name="T84" fmla="*/ 1611 w 3309"/>
              <a:gd name="T85" fmla="*/ 2 h 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09" h="2266">
                <a:moveTo>
                  <a:pt x="242" y="1786"/>
                </a:moveTo>
                <a:lnTo>
                  <a:pt x="242" y="2024"/>
                </a:lnTo>
                <a:lnTo>
                  <a:pt x="3067" y="2024"/>
                </a:lnTo>
                <a:lnTo>
                  <a:pt x="3067" y="1786"/>
                </a:lnTo>
                <a:lnTo>
                  <a:pt x="242" y="1786"/>
                </a:lnTo>
                <a:close/>
                <a:moveTo>
                  <a:pt x="1645" y="242"/>
                </a:moveTo>
                <a:lnTo>
                  <a:pt x="1626" y="245"/>
                </a:lnTo>
                <a:lnTo>
                  <a:pt x="1608" y="252"/>
                </a:lnTo>
                <a:lnTo>
                  <a:pt x="1592" y="261"/>
                </a:lnTo>
                <a:lnTo>
                  <a:pt x="1577" y="274"/>
                </a:lnTo>
                <a:lnTo>
                  <a:pt x="1565" y="290"/>
                </a:lnTo>
                <a:lnTo>
                  <a:pt x="1555" y="310"/>
                </a:lnTo>
                <a:lnTo>
                  <a:pt x="1549" y="332"/>
                </a:lnTo>
                <a:lnTo>
                  <a:pt x="1547" y="358"/>
                </a:lnTo>
                <a:lnTo>
                  <a:pt x="1619" y="354"/>
                </a:lnTo>
                <a:lnTo>
                  <a:pt x="1691" y="354"/>
                </a:lnTo>
                <a:lnTo>
                  <a:pt x="1762" y="358"/>
                </a:lnTo>
                <a:lnTo>
                  <a:pt x="1760" y="332"/>
                </a:lnTo>
                <a:lnTo>
                  <a:pt x="1754" y="310"/>
                </a:lnTo>
                <a:lnTo>
                  <a:pt x="1744" y="290"/>
                </a:lnTo>
                <a:lnTo>
                  <a:pt x="1732" y="274"/>
                </a:lnTo>
                <a:lnTo>
                  <a:pt x="1717" y="261"/>
                </a:lnTo>
                <a:lnTo>
                  <a:pt x="1700" y="252"/>
                </a:lnTo>
                <a:lnTo>
                  <a:pt x="1683" y="245"/>
                </a:lnTo>
                <a:lnTo>
                  <a:pt x="1664" y="242"/>
                </a:lnTo>
                <a:lnTo>
                  <a:pt x="1645" y="242"/>
                </a:lnTo>
                <a:close/>
                <a:moveTo>
                  <a:pt x="1654" y="0"/>
                </a:moveTo>
                <a:lnTo>
                  <a:pt x="1698" y="2"/>
                </a:lnTo>
                <a:lnTo>
                  <a:pt x="1740" y="10"/>
                </a:lnTo>
                <a:lnTo>
                  <a:pt x="1780" y="23"/>
                </a:lnTo>
                <a:lnTo>
                  <a:pt x="1819" y="40"/>
                </a:lnTo>
                <a:lnTo>
                  <a:pt x="1854" y="62"/>
                </a:lnTo>
                <a:lnTo>
                  <a:pt x="1887" y="88"/>
                </a:lnTo>
                <a:lnTo>
                  <a:pt x="1916" y="117"/>
                </a:lnTo>
                <a:lnTo>
                  <a:pt x="1941" y="150"/>
                </a:lnTo>
                <a:lnTo>
                  <a:pt x="1963" y="185"/>
                </a:lnTo>
                <a:lnTo>
                  <a:pt x="1980" y="223"/>
                </a:lnTo>
                <a:lnTo>
                  <a:pt x="1993" y="263"/>
                </a:lnTo>
                <a:lnTo>
                  <a:pt x="2001" y="305"/>
                </a:lnTo>
                <a:lnTo>
                  <a:pt x="2004" y="349"/>
                </a:lnTo>
                <a:lnTo>
                  <a:pt x="2004" y="400"/>
                </a:lnTo>
                <a:lnTo>
                  <a:pt x="2086" y="427"/>
                </a:lnTo>
                <a:lnTo>
                  <a:pt x="2165" y="457"/>
                </a:lnTo>
                <a:lnTo>
                  <a:pt x="2241" y="492"/>
                </a:lnTo>
                <a:lnTo>
                  <a:pt x="2314" y="532"/>
                </a:lnTo>
                <a:lnTo>
                  <a:pt x="2385" y="576"/>
                </a:lnTo>
                <a:lnTo>
                  <a:pt x="2452" y="624"/>
                </a:lnTo>
                <a:lnTo>
                  <a:pt x="2516" y="676"/>
                </a:lnTo>
                <a:lnTo>
                  <a:pt x="2576" y="733"/>
                </a:lnTo>
                <a:lnTo>
                  <a:pt x="2634" y="793"/>
                </a:lnTo>
                <a:lnTo>
                  <a:pt x="2686" y="856"/>
                </a:lnTo>
                <a:lnTo>
                  <a:pt x="2735" y="922"/>
                </a:lnTo>
                <a:lnTo>
                  <a:pt x="2779" y="991"/>
                </a:lnTo>
                <a:lnTo>
                  <a:pt x="2819" y="1064"/>
                </a:lnTo>
                <a:lnTo>
                  <a:pt x="2855" y="1139"/>
                </a:lnTo>
                <a:lnTo>
                  <a:pt x="2886" y="1215"/>
                </a:lnTo>
                <a:lnTo>
                  <a:pt x="2913" y="1296"/>
                </a:lnTo>
                <a:lnTo>
                  <a:pt x="2934" y="1377"/>
                </a:lnTo>
                <a:lnTo>
                  <a:pt x="2950" y="1459"/>
                </a:lnTo>
                <a:lnTo>
                  <a:pt x="2961" y="1544"/>
                </a:lnTo>
                <a:lnTo>
                  <a:pt x="3188" y="1544"/>
                </a:lnTo>
                <a:lnTo>
                  <a:pt x="3213" y="1546"/>
                </a:lnTo>
                <a:lnTo>
                  <a:pt x="3235" y="1553"/>
                </a:lnTo>
                <a:lnTo>
                  <a:pt x="3256" y="1565"/>
                </a:lnTo>
                <a:lnTo>
                  <a:pt x="3273" y="1580"/>
                </a:lnTo>
                <a:lnTo>
                  <a:pt x="3288" y="1598"/>
                </a:lnTo>
                <a:lnTo>
                  <a:pt x="3299" y="1618"/>
                </a:lnTo>
                <a:lnTo>
                  <a:pt x="3306" y="1641"/>
                </a:lnTo>
                <a:lnTo>
                  <a:pt x="3309" y="1665"/>
                </a:lnTo>
                <a:lnTo>
                  <a:pt x="3309" y="2145"/>
                </a:lnTo>
                <a:lnTo>
                  <a:pt x="3306" y="2170"/>
                </a:lnTo>
                <a:lnTo>
                  <a:pt x="3299" y="2192"/>
                </a:lnTo>
                <a:lnTo>
                  <a:pt x="3288" y="2213"/>
                </a:lnTo>
                <a:lnTo>
                  <a:pt x="3273" y="2231"/>
                </a:lnTo>
                <a:lnTo>
                  <a:pt x="3256" y="2245"/>
                </a:lnTo>
                <a:lnTo>
                  <a:pt x="3235" y="2256"/>
                </a:lnTo>
                <a:lnTo>
                  <a:pt x="3213" y="2263"/>
                </a:lnTo>
                <a:lnTo>
                  <a:pt x="3188" y="2266"/>
                </a:lnTo>
                <a:lnTo>
                  <a:pt x="121" y="2266"/>
                </a:lnTo>
                <a:lnTo>
                  <a:pt x="96" y="2263"/>
                </a:lnTo>
                <a:lnTo>
                  <a:pt x="74" y="2256"/>
                </a:lnTo>
                <a:lnTo>
                  <a:pt x="53" y="2245"/>
                </a:lnTo>
                <a:lnTo>
                  <a:pt x="35" y="2231"/>
                </a:lnTo>
                <a:lnTo>
                  <a:pt x="21" y="2213"/>
                </a:lnTo>
                <a:lnTo>
                  <a:pt x="9" y="2192"/>
                </a:lnTo>
                <a:lnTo>
                  <a:pt x="2" y="2170"/>
                </a:lnTo>
                <a:lnTo>
                  <a:pt x="0" y="2145"/>
                </a:lnTo>
                <a:lnTo>
                  <a:pt x="0" y="1665"/>
                </a:lnTo>
                <a:lnTo>
                  <a:pt x="2" y="1641"/>
                </a:lnTo>
                <a:lnTo>
                  <a:pt x="9" y="1618"/>
                </a:lnTo>
                <a:lnTo>
                  <a:pt x="21" y="1598"/>
                </a:lnTo>
                <a:lnTo>
                  <a:pt x="35" y="1580"/>
                </a:lnTo>
                <a:lnTo>
                  <a:pt x="53" y="1565"/>
                </a:lnTo>
                <a:lnTo>
                  <a:pt x="74" y="1553"/>
                </a:lnTo>
                <a:lnTo>
                  <a:pt x="96" y="1546"/>
                </a:lnTo>
                <a:lnTo>
                  <a:pt x="121" y="1544"/>
                </a:lnTo>
                <a:lnTo>
                  <a:pt x="348" y="1544"/>
                </a:lnTo>
                <a:lnTo>
                  <a:pt x="359" y="1459"/>
                </a:lnTo>
                <a:lnTo>
                  <a:pt x="375" y="1377"/>
                </a:lnTo>
                <a:lnTo>
                  <a:pt x="396" y="1296"/>
                </a:lnTo>
                <a:lnTo>
                  <a:pt x="423" y="1215"/>
                </a:lnTo>
                <a:lnTo>
                  <a:pt x="454" y="1139"/>
                </a:lnTo>
                <a:lnTo>
                  <a:pt x="489" y="1064"/>
                </a:lnTo>
                <a:lnTo>
                  <a:pt x="529" y="991"/>
                </a:lnTo>
                <a:lnTo>
                  <a:pt x="574" y="922"/>
                </a:lnTo>
                <a:lnTo>
                  <a:pt x="622" y="856"/>
                </a:lnTo>
                <a:lnTo>
                  <a:pt x="675" y="793"/>
                </a:lnTo>
                <a:lnTo>
                  <a:pt x="733" y="733"/>
                </a:lnTo>
                <a:lnTo>
                  <a:pt x="793" y="676"/>
                </a:lnTo>
                <a:lnTo>
                  <a:pt x="856" y="624"/>
                </a:lnTo>
                <a:lnTo>
                  <a:pt x="923" y="576"/>
                </a:lnTo>
                <a:lnTo>
                  <a:pt x="995" y="532"/>
                </a:lnTo>
                <a:lnTo>
                  <a:pt x="1068" y="492"/>
                </a:lnTo>
                <a:lnTo>
                  <a:pt x="1144" y="457"/>
                </a:lnTo>
                <a:lnTo>
                  <a:pt x="1223" y="427"/>
                </a:lnTo>
                <a:lnTo>
                  <a:pt x="1305" y="400"/>
                </a:lnTo>
                <a:lnTo>
                  <a:pt x="1305" y="349"/>
                </a:lnTo>
                <a:lnTo>
                  <a:pt x="1308" y="305"/>
                </a:lnTo>
                <a:lnTo>
                  <a:pt x="1316" y="263"/>
                </a:lnTo>
                <a:lnTo>
                  <a:pt x="1328" y="223"/>
                </a:lnTo>
                <a:lnTo>
                  <a:pt x="1346" y="185"/>
                </a:lnTo>
                <a:lnTo>
                  <a:pt x="1367" y="150"/>
                </a:lnTo>
                <a:lnTo>
                  <a:pt x="1393" y="117"/>
                </a:lnTo>
                <a:lnTo>
                  <a:pt x="1422" y="88"/>
                </a:lnTo>
                <a:lnTo>
                  <a:pt x="1454" y="62"/>
                </a:lnTo>
                <a:lnTo>
                  <a:pt x="1490" y="40"/>
                </a:lnTo>
                <a:lnTo>
                  <a:pt x="1529" y="23"/>
                </a:lnTo>
                <a:lnTo>
                  <a:pt x="1569" y="10"/>
                </a:lnTo>
                <a:lnTo>
                  <a:pt x="1611" y="2"/>
                </a:lnTo>
                <a:lnTo>
                  <a:pt x="165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Freeform 27"/>
          <p:cNvSpPr>
            <a:spLocks/>
          </p:cNvSpPr>
          <p:nvPr/>
        </p:nvSpPr>
        <p:spPr bwMode="auto">
          <a:xfrm>
            <a:off x="4418258" y="4217988"/>
            <a:ext cx="539750" cy="584200"/>
          </a:xfrm>
          <a:custGeom>
            <a:avLst/>
            <a:gdLst>
              <a:gd name="T0" fmla="*/ 2679 w 3065"/>
              <a:gd name="T1" fmla="*/ 24 h 3311"/>
              <a:gd name="T2" fmla="*/ 2736 w 3065"/>
              <a:gd name="T3" fmla="*/ 111 h 3311"/>
              <a:gd name="T4" fmla="*/ 2807 w 3065"/>
              <a:gd name="T5" fmla="*/ 1322 h 3311"/>
              <a:gd name="T6" fmla="*/ 2890 w 3065"/>
              <a:gd name="T7" fmla="*/ 1570 h 3311"/>
              <a:gd name="T8" fmla="*/ 3005 w 3065"/>
              <a:gd name="T9" fmla="*/ 1595 h 3311"/>
              <a:gd name="T10" fmla="*/ 3062 w 3065"/>
              <a:gd name="T11" fmla="*/ 1681 h 3311"/>
              <a:gd name="T12" fmla="*/ 3042 w 3065"/>
              <a:gd name="T13" fmla="*/ 1786 h 3311"/>
              <a:gd name="T14" fmla="*/ 2955 w 3065"/>
              <a:gd name="T15" fmla="*/ 1844 h 3311"/>
              <a:gd name="T16" fmla="*/ 2859 w 3065"/>
              <a:gd name="T17" fmla="*/ 1975 h 3311"/>
              <a:gd name="T18" fmla="*/ 2739 w 3065"/>
              <a:gd name="T19" fmla="*/ 2206 h 3311"/>
              <a:gd name="T20" fmla="*/ 2715 w 3065"/>
              <a:gd name="T21" fmla="*/ 2848 h 3311"/>
              <a:gd name="T22" fmla="*/ 2618 w 3065"/>
              <a:gd name="T23" fmla="*/ 3001 h 3311"/>
              <a:gd name="T24" fmla="*/ 2465 w 3065"/>
              <a:gd name="T25" fmla="*/ 3098 h 3311"/>
              <a:gd name="T26" fmla="*/ 1916 w 3065"/>
              <a:gd name="T27" fmla="*/ 3122 h 3311"/>
              <a:gd name="T28" fmla="*/ 1829 w 3065"/>
              <a:gd name="T29" fmla="*/ 3247 h 3311"/>
              <a:gd name="T30" fmla="*/ 1689 w 3065"/>
              <a:gd name="T31" fmla="*/ 3308 h 3311"/>
              <a:gd name="T32" fmla="*/ 1335 w 3065"/>
              <a:gd name="T33" fmla="*/ 3299 h 3311"/>
              <a:gd name="T34" fmla="*/ 1203 w 3065"/>
              <a:gd name="T35" fmla="*/ 3213 h 3311"/>
              <a:gd name="T36" fmla="*/ 1137 w 3065"/>
              <a:gd name="T37" fmla="*/ 3069 h 3311"/>
              <a:gd name="T38" fmla="*/ 1145 w 3065"/>
              <a:gd name="T39" fmla="*/ 2859 h 3311"/>
              <a:gd name="T40" fmla="*/ 1231 w 3065"/>
              <a:gd name="T41" fmla="*/ 2727 h 3311"/>
              <a:gd name="T42" fmla="*/ 1375 w 3065"/>
              <a:gd name="T43" fmla="*/ 2661 h 3311"/>
              <a:gd name="T44" fmla="*/ 1728 w 3065"/>
              <a:gd name="T45" fmla="*/ 2669 h 3311"/>
              <a:gd name="T46" fmla="*/ 1857 w 3065"/>
              <a:gd name="T47" fmla="*/ 2748 h 3311"/>
              <a:gd name="T48" fmla="*/ 2326 w 3065"/>
              <a:gd name="T49" fmla="*/ 2846 h 3311"/>
              <a:gd name="T50" fmla="*/ 2423 w 3065"/>
              <a:gd name="T51" fmla="*/ 2806 h 3311"/>
              <a:gd name="T52" fmla="*/ 2463 w 3065"/>
              <a:gd name="T53" fmla="*/ 2708 h 3311"/>
              <a:gd name="T54" fmla="*/ 2273 w 3065"/>
              <a:gd name="T55" fmla="*/ 2522 h 3311"/>
              <a:gd name="T56" fmla="*/ 2020 w 3065"/>
              <a:gd name="T57" fmla="*/ 2549 h 3311"/>
              <a:gd name="T58" fmla="*/ 1890 w 3065"/>
              <a:gd name="T59" fmla="*/ 2551 h 3311"/>
              <a:gd name="T60" fmla="*/ 1808 w 3065"/>
              <a:gd name="T61" fmla="*/ 2547 h 3311"/>
              <a:gd name="T62" fmla="*/ 1749 w 3065"/>
              <a:gd name="T63" fmla="*/ 2525 h 3311"/>
              <a:gd name="T64" fmla="*/ 1694 w 3065"/>
              <a:gd name="T65" fmla="*/ 2473 h 3311"/>
              <a:gd name="T66" fmla="*/ 1617 w 3065"/>
              <a:gd name="T67" fmla="*/ 2382 h 3311"/>
              <a:gd name="T68" fmla="*/ 1502 w 3065"/>
              <a:gd name="T69" fmla="*/ 2317 h 3311"/>
              <a:gd name="T70" fmla="*/ 1407 w 3065"/>
              <a:gd name="T71" fmla="*/ 2433 h 3311"/>
              <a:gd name="T72" fmla="*/ 1345 w 3065"/>
              <a:gd name="T73" fmla="*/ 2504 h 3311"/>
              <a:gd name="T74" fmla="*/ 1293 w 3065"/>
              <a:gd name="T75" fmla="*/ 2539 h 3311"/>
              <a:gd name="T76" fmla="*/ 1225 w 3065"/>
              <a:gd name="T77" fmla="*/ 2550 h 3311"/>
              <a:gd name="T78" fmla="*/ 1121 w 3065"/>
              <a:gd name="T79" fmla="*/ 2550 h 3311"/>
              <a:gd name="T80" fmla="*/ 930 w 3065"/>
              <a:gd name="T81" fmla="*/ 2546 h 3311"/>
              <a:gd name="T82" fmla="*/ 659 w 3065"/>
              <a:gd name="T83" fmla="*/ 2475 h 3311"/>
              <a:gd name="T84" fmla="*/ 432 w 3065"/>
              <a:gd name="T85" fmla="*/ 2324 h 3311"/>
              <a:gd name="T86" fmla="*/ 266 w 3065"/>
              <a:gd name="T87" fmla="*/ 2109 h 3311"/>
              <a:gd name="T88" fmla="*/ 175 w 3065"/>
              <a:gd name="T89" fmla="*/ 1846 h 3311"/>
              <a:gd name="T90" fmla="*/ 61 w 3065"/>
              <a:gd name="T91" fmla="*/ 1823 h 3311"/>
              <a:gd name="T92" fmla="*/ 3 w 3065"/>
              <a:gd name="T93" fmla="*/ 1737 h 3311"/>
              <a:gd name="T94" fmla="*/ 24 w 3065"/>
              <a:gd name="T95" fmla="*/ 1632 h 3311"/>
              <a:gd name="T96" fmla="*/ 111 w 3065"/>
              <a:gd name="T97" fmla="*/ 1573 h 3311"/>
              <a:gd name="T98" fmla="*/ 209 w 3065"/>
              <a:gd name="T99" fmla="*/ 1435 h 3311"/>
              <a:gd name="T100" fmla="*/ 340 w 3065"/>
              <a:gd name="T101" fmla="*/ 1194 h 3311"/>
              <a:gd name="T102" fmla="*/ 539 w 3065"/>
              <a:gd name="T103" fmla="*/ 1009 h 3311"/>
              <a:gd name="T104" fmla="*/ 791 w 3065"/>
              <a:gd name="T105" fmla="*/ 896 h 3311"/>
              <a:gd name="T106" fmla="*/ 2062 w 3065"/>
              <a:gd name="T107" fmla="*/ 869 h 3311"/>
              <a:gd name="T108" fmla="*/ 2340 w 3065"/>
              <a:gd name="T109" fmla="*/ 915 h 3311"/>
              <a:gd name="T110" fmla="*/ 2466 w 3065"/>
              <a:gd name="T111" fmla="*/ 111 h 3311"/>
              <a:gd name="T112" fmla="*/ 2525 w 3065"/>
              <a:gd name="T113" fmla="*/ 24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65" h="3311">
                <a:moveTo>
                  <a:pt x="2601" y="0"/>
                </a:moveTo>
                <a:lnTo>
                  <a:pt x="2629" y="3"/>
                </a:lnTo>
                <a:lnTo>
                  <a:pt x="2656" y="11"/>
                </a:lnTo>
                <a:lnTo>
                  <a:pt x="2679" y="24"/>
                </a:lnTo>
                <a:lnTo>
                  <a:pt x="2699" y="40"/>
                </a:lnTo>
                <a:lnTo>
                  <a:pt x="2716" y="61"/>
                </a:lnTo>
                <a:lnTo>
                  <a:pt x="2728" y="85"/>
                </a:lnTo>
                <a:lnTo>
                  <a:pt x="2736" y="111"/>
                </a:lnTo>
                <a:lnTo>
                  <a:pt x="2739" y="138"/>
                </a:lnTo>
                <a:lnTo>
                  <a:pt x="2739" y="1212"/>
                </a:lnTo>
                <a:lnTo>
                  <a:pt x="2775" y="1265"/>
                </a:lnTo>
                <a:lnTo>
                  <a:pt x="2807" y="1322"/>
                </a:lnTo>
                <a:lnTo>
                  <a:pt x="2836" y="1381"/>
                </a:lnTo>
                <a:lnTo>
                  <a:pt x="2859" y="1443"/>
                </a:lnTo>
                <a:lnTo>
                  <a:pt x="2877" y="1506"/>
                </a:lnTo>
                <a:lnTo>
                  <a:pt x="2890" y="1570"/>
                </a:lnTo>
                <a:lnTo>
                  <a:pt x="2927" y="1570"/>
                </a:lnTo>
                <a:lnTo>
                  <a:pt x="2955" y="1573"/>
                </a:lnTo>
                <a:lnTo>
                  <a:pt x="2980" y="1581"/>
                </a:lnTo>
                <a:lnTo>
                  <a:pt x="3005" y="1595"/>
                </a:lnTo>
                <a:lnTo>
                  <a:pt x="3025" y="1611"/>
                </a:lnTo>
                <a:lnTo>
                  <a:pt x="3042" y="1632"/>
                </a:lnTo>
                <a:lnTo>
                  <a:pt x="3054" y="1655"/>
                </a:lnTo>
                <a:lnTo>
                  <a:pt x="3062" y="1681"/>
                </a:lnTo>
                <a:lnTo>
                  <a:pt x="3065" y="1708"/>
                </a:lnTo>
                <a:lnTo>
                  <a:pt x="3062" y="1737"/>
                </a:lnTo>
                <a:lnTo>
                  <a:pt x="3054" y="1763"/>
                </a:lnTo>
                <a:lnTo>
                  <a:pt x="3042" y="1786"/>
                </a:lnTo>
                <a:lnTo>
                  <a:pt x="3025" y="1806"/>
                </a:lnTo>
                <a:lnTo>
                  <a:pt x="3005" y="1823"/>
                </a:lnTo>
                <a:lnTo>
                  <a:pt x="2980" y="1836"/>
                </a:lnTo>
                <a:lnTo>
                  <a:pt x="2955" y="1844"/>
                </a:lnTo>
                <a:lnTo>
                  <a:pt x="2927" y="1846"/>
                </a:lnTo>
                <a:lnTo>
                  <a:pt x="2890" y="1846"/>
                </a:lnTo>
                <a:lnTo>
                  <a:pt x="2877" y="1912"/>
                </a:lnTo>
                <a:lnTo>
                  <a:pt x="2859" y="1975"/>
                </a:lnTo>
                <a:lnTo>
                  <a:pt x="2836" y="2037"/>
                </a:lnTo>
                <a:lnTo>
                  <a:pt x="2807" y="2096"/>
                </a:lnTo>
                <a:lnTo>
                  <a:pt x="2775" y="2151"/>
                </a:lnTo>
                <a:lnTo>
                  <a:pt x="2739" y="2206"/>
                </a:lnTo>
                <a:lnTo>
                  <a:pt x="2739" y="2708"/>
                </a:lnTo>
                <a:lnTo>
                  <a:pt x="2736" y="2756"/>
                </a:lnTo>
                <a:lnTo>
                  <a:pt x="2728" y="2803"/>
                </a:lnTo>
                <a:lnTo>
                  <a:pt x="2715" y="2848"/>
                </a:lnTo>
                <a:lnTo>
                  <a:pt x="2697" y="2890"/>
                </a:lnTo>
                <a:lnTo>
                  <a:pt x="2675" y="2930"/>
                </a:lnTo>
                <a:lnTo>
                  <a:pt x="2649" y="2967"/>
                </a:lnTo>
                <a:lnTo>
                  <a:pt x="2618" y="3001"/>
                </a:lnTo>
                <a:lnTo>
                  <a:pt x="2584" y="3031"/>
                </a:lnTo>
                <a:lnTo>
                  <a:pt x="2547" y="3057"/>
                </a:lnTo>
                <a:lnTo>
                  <a:pt x="2508" y="3080"/>
                </a:lnTo>
                <a:lnTo>
                  <a:pt x="2465" y="3098"/>
                </a:lnTo>
                <a:lnTo>
                  <a:pt x="2420" y="3112"/>
                </a:lnTo>
                <a:lnTo>
                  <a:pt x="2374" y="3120"/>
                </a:lnTo>
                <a:lnTo>
                  <a:pt x="2326" y="3122"/>
                </a:lnTo>
                <a:lnTo>
                  <a:pt x="1916" y="3122"/>
                </a:lnTo>
                <a:lnTo>
                  <a:pt x="1900" y="3158"/>
                </a:lnTo>
                <a:lnTo>
                  <a:pt x="1881" y="3190"/>
                </a:lnTo>
                <a:lnTo>
                  <a:pt x="1857" y="3220"/>
                </a:lnTo>
                <a:lnTo>
                  <a:pt x="1829" y="3247"/>
                </a:lnTo>
                <a:lnTo>
                  <a:pt x="1799" y="3269"/>
                </a:lnTo>
                <a:lnTo>
                  <a:pt x="1764" y="3287"/>
                </a:lnTo>
                <a:lnTo>
                  <a:pt x="1728" y="3300"/>
                </a:lnTo>
                <a:lnTo>
                  <a:pt x="1689" y="3308"/>
                </a:lnTo>
                <a:lnTo>
                  <a:pt x="1649" y="3311"/>
                </a:lnTo>
                <a:lnTo>
                  <a:pt x="1416" y="3311"/>
                </a:lnTo>
                <a:lnTo>
                  <a:pt x="1375" y="3308"/>
                </a:lnTo>
                <a:lnTo>
                  <a:pt x="1335" y="3299"/>
                </a:lnTo>
                <a:lnTo>
                  <a:pt x="1298" y="3285"/>
                </a:lnTo>
                <a:lnTo>
                  <a:pt x="1262" y="3265"/>
                </a:lnTo>
                <a:lnTo>
                  <a:pt x="1231" y="3241"/>
                </a:lnTo>
                <a:lnTo>
                  <a:pt x="1203" y="3213"/>
                </a:lnTo>
                <a:lnTo>
                  <a:pt x="1179" y="3181"/>
                </a:lnTo>
                <a:lnTo>
                  <a:pt x="1160" y="3147"/>
                </a:lnTo>
                <a:lnTo>
                  <a:pt x="1145" y="3109"/>
                </a:lnTo>
                <a:lnTo>
                  <a:pt x="1137" y="3069"/>
                </a:lnTo>
                <a:lnTo>
                  <a:pt x="1133" y="3027"/>
                </a:lnTo>
                <a:lnTo>
                  <a:pt x="1133" y="2942"/>
                </a:lnTo>
                <a:lnTo>
                  <a:pt x="1137" y="2899"/>
                </a:lnTo>
                <a:lnTo>
                  <a:pt x="1145" y="2859"/>
                </a:lnTo>
                <a:lnTo>
                  <a:pt x="1160" y="2822"/>
                </a:lnTo>
                <a:lnTo>
                  <a:pt x="1179" y="2786"/>
                </a:lnTo>
                <a:lnTo>
                  <a:pt x="1203" y="2755"/>
                </a:lnTo>
                <a:lnTo>
                  <a:pt x="1231" y="2727"/>
                </a:lnTo>
                <a:lnTo>
                  <a:pt x="1262" y="2703"/>
                </a:lnTo>
                <a:lnTo>
                  <a:pt x="1298" y="2684"/>
                </a:lnTo>
                <a:lnTo>
                  <a:pt x="1335" y="2670"/>
                </a:lnTo>
                <a:lnTo>
                  <a:pt x="1375" y="2661"/>
                </a:lnTo>
                <a:lnTo>
                  <a:pt x="1416" y="2658"/>
                </a:lnTo>
                <a:lnTo>
                  <a:pt x="1649" y="2658"/>
                </a:lnTo>
                <a:lnTo>
                  <a:pt x="1689" y="2661"/>
                </a:lnTo>
                <a:lnTo>
                  <a:pt x="1728" y="2669"/>
                </a:lnTo>
                <a:lnTo>
                  <a:pt x="1764" y="2682"/>
                </a:lnTo>
                <a:lnTo>
                  <a:pt x="1798" y="2700"/>
                </a:lnTo>
                <a:lnTo>
                  <a:pt x="1829" y="2722"/>
                </a:lnTo>
                <a:lnTo>
                  <a:pt x="1857" y="2748"/>
                </a:lnTo>
                <a:lnTo>
                  <a:pt x="1881" y="2778"/>
                </a:lnTo>
                <a:lnTo>
                  <a:pt x="1900" y="2811"/>
                </a:lnTo>
                <a:lnTo>
                  <a:pt x="1916" y="2846"/>
                </a:lnTo>
                <a:lnTo>
                  <a:pt x="2326" y="2846"/>
                </a:lnTo>
                <a:lnTo>
                  <a:pt x="2354" y="2844"/>
                </a:lnTo>
                <a:lnTo>
                  <a:pt x="2380" y="2836"/>
                </a:lnTo>
                <a:lnTo>
                  <a:pt x="2403" y="2823"/>
                </a:lnTo>
                <a:lnTo>
                  <a:pt x="2423" y="2806"/>
                </a:lnTo>
                <a:lnTo>
                  <a:pt x="2440" y="2785"/>
                </a:lnTo>
                <a:lnTo>
                  <a:pt x="2452" y="2762"/>
                </a:lnTo>
                <a:lnTo>
                  <a:pt x="2460" y="2736"/>
                </a:lnTo>
                <a:lnTo>
                  <a:pt x="2463" y="2708"/>
                </a:lnTo>
                <a:lnTo>
                  <a:pt x="2463" y="2446"/>
                </a:lnTo>
                <a:lnTo>
                  <a:pt x="2403" y="2476"/>
                </a:lnTo>
                <a:lnTo>
                  <a:pt x="2339" y="2502"/>
                </a:lnTo>
                <a:lnTo>
                  <a:pt x="2273" y="2522"/>
                </a:lnTo>
                <a:lnTo>
                  <a:pt x="2205" y="2537"/>
                </a:lnTo>
                <a:lnTo>
                  <a:pt x="2135" y="2546"/>
                </a:lnTo>
                <a:lnTo>
                  <a:pt x="2062" y="2549"/>
                </a:lnTo>
                <a:lnTo>
                  <a:pt x="2020" y="2549"/>
                </a:lnTo>
                <a:lnTo>
                  <a:pt x="1982" y="2549"/>
                </a:lnTo>
                <a:lnTo>
                  <a:pt x="1947" y="2550"/>
                </a:lnTo>
                <a:lnTo>
                  <a:pt x="1917" y="2551"/>
                </a:lnTo>
                <a:lnTo>
                  <a:pt x="1890" y="2551"/>
                </a:lnTo>
                <a:lnTo>
                  <a:pt x="1866" y="2551"/>
                </a:lnTo>
                <a:lnTo>
                  <a:pt x="1844" y="2551"/>
                </a:lnTo>
                <a:lnTo>
                  <a:pt x="1825" y="2549"/>
                </a:lnTo>
                <a:lnTo>
                  <a:pt x="1808" y="2547"/>
                </a:lnTo>
                <a:lnTo>
                  <a:pt x="1792" y="2544"/>
                </a:lnTo>
                <a:lnTo>
                  <a:pt x="1776" y="2539"/>
                </a:lnTo>
                <a:lnTo>
                  <a:pt x="1762" y="2533"/>
                </a:lnTo>
                <a:lnTo>
                  <a:pt x="1749" y="2525"/>
                </a:lnTo>
                <a:lnTo>
                  <a:pt x="1736" y="2516"/>
                </a:lnTo>
                <a:lnTo>
                  <a:pt x="1722" y="2504"/>
                </a:lnTo>
                <a:lnTo>
                  <a:pt x="1709" y="2490"/>
                </a:lnTo>
                <a:lnTo>
                  <a:pt x="1694" y="2473"/>
                </a:lnTo>
                <a:lnTo>
                  <a:pt x="1677" y="2455"/>
                </a:lnTo>
                <a:lnTo>
                  <a:pt x="1660" y="2433"/>
                </a:lnTo>
                <a:lnTo>
                  <a:pt x="1640" y="2409"/>
                </a:lnTo>
                <a:lnTo>
                  <a:pt x="1617" y="2382"/>
                </a:lnTo>
                <a:lnTo>
                  <a:pt x="1592" y="2352"/>
                </a:lnTo>
                <a:lnTo>
                  <a:pt x="1564" y="2317"/>
                </a:lnTo>
                <a:lnTo>
                  <a:pt x="1533" y="2280"/>
                </a:lnTo>
                <a:lnTo>
                  <a:pt x="1502" y="2317"/>
                </a:lnTo>
                <a:lnTo>
                  <a:pt x="1474" y="2352"/>
                </a:lnTo>
                <a:lnTo>
                  <a:pt x="1448" y="2382"/>
                </a:lnTo>
                <a:lnTo>
                  <a:pt x="1426" y="2409"/>
                </a:lnTo>
                <a:lnTo>
                  <a:pt x="1407" y="2433"/>
                </a:lnTo>
                <a:lnTo>
                  <a:pt x="1389" y="2454"/>
                </a:lnTo>
                <a:lnTo>
                  <a:pt x="1373" y="2473"/>
                </a:lnTo>
                <a:lnTo>
                  <a:pt x="1359" y="2490"/>
                </a:lnTo>
                <a:lnTo>
                  <a:pt x="1345" y="2504"/>
                </a:lnTo>
                <a:lnTo>
                  <a:pt x="1332" y="2515"/>
                </a:lnTo>
                <a:lnTo>
                  <a:pt x="1319" y="2525"/>
                </a:lnTo>
                <a:lnTo>
                  <a:pt x="1306" y="2533"/>
                </a:lnTo>
                <a:lnTo>
                  <a:pt x="1293" y="2539"/>
                </a:lnTo>
                <a:lnTo>
                  <a:pt x="1277" y="2543"/>
                </a:lnTo>
                <a:lnTo>
                  <a:pt x="1262" y="2547"/>
                </a:lnTo>
                <a:lnTo>
                  <a:pt x="1244" y="2549"/>
                </a:lnTo>
                <a:lnTo>
                  <a:pt x="1225" y="2550"/>
                </a:lnTo>
                <a:lnTo>
                  <a:pt x="1203" y="2551"/>
                </a:lnTo>
                <a:lnTo>
                  <a:pt x="1179" y="2551"/>
                </a:lnTo>
                <a:lnTo>
                  <a:pt x="1152" y="2551"/>
                </a:lnTo>
                <a:lnTo>
                  <a:pt x="1121" y="2550"/>
                </a:lnTo>
                <a:lnTo>
                  <a:pt x="1085" y="2549"/>
                </a:lnTo>
                <a:lnTo>
                  <a:pt x="1046" y="2549"/>
                </a:lnTo>
                <a:lnTo>
                  <a:pt x="1003" y="2549"/>
                </a:lnTo>
                <a:lnTo>
                  <a:pt x="930" y="2546"/>
                </a:lnTo>
                <a:lnTo>
                  <a:pt x="859" y="2537"/>
                </a:lnTo>
                <a:lnTo>
                  <a:pt x="791" y="2522"/>
                </a:lnTo>
                <a:lnTo>
                  <a:pt x="723" y="2501"/>
                </a:lnTo>
                <a:lnTo>
                  <a:pt x="659" y="2475"/>
                </a:lnTo>
                <a:lnTo>
                  <a:pt x="597" y="2444"/>
                </a:lnTo>
                <a:lnTo>
                  <a:pt x="539" y="2409"/>
                </a:lnTo>
                <a:lnTo>
                  <a:pt x="484" y="2369"/>
                </a:lnTo>
                <a:lnTo>
                  <a:pt x="432" y="2324"/>
                </a:lnTo>
                <a:lnTo>
                  <a:pt x="384" y="2276"/>
                </a:lnTo>
                <a:lnTo>
                  <a:pt x="340" y="2224"/>
                </a:lnTo>
                <a:lnTo>
                  <a:pt x="301" y="2168"/>
                </a:lnTo>
                <a:lnTo>
                  <a:pt x="266" y="2109"/>
                </a:lnTo>
                <a:lnTo>
                  <a:pt x="234" y="2048"/>
                </a:lnTo>
                <a:lnTo>
                  <a:pt x="209" y="1983"/>
                </a:lnTo>
                <a:lnTo>
                  <a:pt x="189" y="1916"/>
                </a:lnTo>
                <a:lnTo>
                  <a:pt x="175" y="1846"/>
                </a:lnTo>
                <a:lnTo>
                  <a:pt x="138" y="1846"/>
                </a:lnTo>
                <a:lnTo>
                  <a:pt x="111" y="1844"/>
                </a:lnTo>
                <a:lnTo>
                  <a:pt x="84" y="1836"/>
                </a:lnTo>
                <a:lnTo>
                  <a:pt x="61" y="1823"/>
                </a:lnTo>
                <a:lnTo>
                  <a:pt x="41" y="1806"/>
                </a:lnTo>
                <a:lnTo>
                  <a:pt x="24" y="1786"/>
                </a:lnTo>
                <a:lnTo>
                  <a:pt x="11" y="1763"/>
                </a:lnTo>
                <a:lnTo>
                  <a:pt x="3" y="1737"/>
                </a:lnTo>
                <a:lnTo>
                  <a:pt x="0" y="1708"/>
                </a:lnTo>
                <a:lnTo>
                  <a:pt x="3" y="1681"/>
                </a:lnTo>
                <a:lnTo>
                  <a:pt x="11" y="1655"/>
                </a:lnTo>
                <a:lnTo>
                  <a:pt x="24" y="1632"/>
                </a:lnTo>
                <a:lnTo>
                  <a:pt x="41" y="1611"/>
                </a:lnTo>
                <a:lnTo>
                  <a:pt x="61" y="1595"/>
                </a:lnTo>
                <a:lnTo>
                  <a:pt x="84" y="1581"/>
                </a:lnTo>
                <a:lnTo>
                  <a:pt x="111" y="1573"/>
                </a:lnTo>
                <a:lnTo>
                  <a:pt x="138" y="1570"/>
                </a:lnTo>
                <a:lnTo>
                  <a:pt x="175" y="1570"/>
                </a:lnTo>
                <a:lnTo>
                  <a:pt x="190" y="1502"/>
                </a:lnTo>
                <a:lnTo>
                  <a:pt x="209" y="1435"/>
                </a:lnTo>
                <a:lnTo>
                  <a:pt x="235" y="1370"/>
                </a:lnTo>
                <a:lnTo>
                  <a:pt x="266" y="1309"/>
                </a:lnTo>
                <a:lnTo>
                  <a:pt x="301" y="1249"/>
                </a:lnTo>
                <a:lnTo>
                  <a:pt x="340" y="1194"/>
                </a:lnTo>
                <a:lnTo>
                  <a:pt x="384" y="1142"/>
                </a:lnTo>
                <a:lnTo>
                  <a:pt x="433" y="1093"/>
                </a:lnTo>
                <a:lnTo>
                  <a:pt x="484" y="1049"/>
                </a:lnTo>
                <a:lnTo>
                  <a:pt x="539" y="1009"/>
                </a:lnTo>
                <a:lnTo>
                  <a:pt x="599" y="973"/>
                </a:lnTo>
                <a:lnTo>
                  <a:pt x="660" y="942"/>
                </a:lnTo>
                <a:lnTo>
                  <a:pt x="724" y="916"/>
                </a:lnTo>
                <a:lnTo>
                  <a:pt x="791" y="896"/>
                </a:lnTo>
                <a:lnTo>
                  <a:pt x="859" y="881"/>
                </a:lnTo>
                <a:lnTo>
                  <a:pt x="930" y="872"/>
                </a:lnTo>
                <a:lnTo>
                  <a:pt x="1003" y="869"/>
                </a:lnTo>
                <a:lnTo>
                  <a:pt x="2062" y="869"/>
                </a:lnTo>
                <a:lnTo>
                  <a:pt x="2135" y="872"/>
                </a:lnTo>
                <a:lnTo>
                  <a:pt x="2205" y="881"/>
                </a:lnTo>
                <a:lnTo>
                  <a:pt x="2273" y="895"/>
                </a:lnTo>
                <a:lnTo>
                  <a:pt x="2340" y="915"/>
                </a:lnTo>
                <a:lnTo>
                  <a:pt x="2403" y="940"/>
                </a:lnTo>
                <a:lnTo>
                  <a:pt x="2463" y="970"/>
                </a:lnTo>
                <a:lnTo>
                  <a:pt x="2463" y="138"/>
                </a:lnTo>
                <a:lnTo>
                  <a:pt x="2466" y="111"/>
                </a:lnTo>
                <a:lnTo>
                  <a:pt x="2475" y="85"/>
                </a:lnTo>
                <a:lnTo>
                  <a:pt x="2488" y="61"/>
                </a:lnTo>
                <a:lnTo>
                  <a:pt x="2504" y="40"/>
                </a:lnTo>
                <a:lnTo>
                  <a:pt x="2525" y="24"/>
                </a:lnTo>
                <a:lnTo>
                  <a:pt x="2548" y="11"/>
                </a:lnTo>
                <a:lnTo>
                  <a:pt x="2574" y="3"/>
                </a:lnTo>
                <a:lnTo>
                  <a:pt x="26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Freeform 32"/>
          <p:cNvSpPr>
            <a:spLocks noEditPoints="1"/>
          </p:cNvSpPr>
          <p:nvPr/>
        </p:nvSpPr>
        <p:spPr bwMode="auto">
          <a:xfrm>
            <a:off x="5332321" y="4260850"/>
            <a:ext cx="582613" cy="496888"/>
          </a:xfrm>
          <a:custGeom>
            <a:avLst/>
            <a:gdLst>
              <a:gd name="T0" fmla="*/ 2552 w 3300"/>
              <a:gd name="T1" fmla="*/ 2568 h 2816"/>
              <a:gd name="T2" fmla="*/ 748 w 3300"/>
              <a:gd name="T3" fmla="*/ 2351 h 2816"/>
              <a:gd name="T4" fmla="*/ 882 w 3300"/>
              <a:gd name="T5" fmla="*/ 2351 h 2816"/>
              <a:gd name="T6" fmla="*/ 2330 w 3300"/>
              <a:gd name="T7" fmla="*/ 2103 h 2816"/>
              <a:gd name="T8" fmla="*/ 2330 w 3300"/>
              <a:gd name="T9" fmla="*/ 1958 h 2816"/>
              <a:gd name="T10" fmla="*/ 969 w 3300"/>
              <a:gd name="T11" fmla="*/ 2103 h 2816"/>
              <a:gd name="T12" fmla="*/ 1889 w 3300"/>
              <a:gd name="T13" fmla="*/ 1862 h 2816"/>
              <a:gd name="T14" fmla="*/ 1393 w 3300"/>
              <a:gd name="T15" fmla="*/ 1994 h 2816"/>
              <a:gd name="T16" fmla="*/ 1374 w 3300"/>
              <a:gd name="T17" fmla="*/ 2024 h 2816"/>
              <a:gd name="T18" fmla="*/ 1386 w 3300"/>
              <a:gd name="T19" fmla="*/ 2059 h 2816"/>
              <a:gd name="T20" fmla="*/ 1752 w 3300"/>
              <a:gd name="T21" fmla="*/ 2414 h 2816"/>
              <a:gd name="T22" fmla="*/ 1786 w 3300"/>
              <a:gd name="T23" fmla="*/ 2405 h 2816"/>
              <a:gd name="T24" fmla="*/ 1924 w 3300"/>
              <a:gd name="T25" fmla="*/ 1914 h 2816"/>
              <a:gd name="T26" fmla="*/ 1914 w 3300"/>
              <a:gd name="T27" fmla="*/ 1874 h 2816"/>
              <a:gd name="T28" fmla="*/ 1465 w 3300"/>
              <a:gd name="T29" fmla="*/ 839 h 2816"/>
              <a:gd name="T30" fmla="*/ 1372 w 3300"/>
              <a:gd name="T31" fmla="*/ 864 h 2816"/>
              <a:gd name="T32" fmla="*/ 1306 w 3300"/>
              <a:gd name="T33" fmla="*/ 931 h 2816"/>
              <a:gd name="T34" fmla="*/ 1281 w 3300"/>
              <a:gd name="T35" fmla="*/ 1024 h 2816"/>
              <a:gd name="T36" fmla="*/ 1306 w 3300"/>
              <a:gd name="T37" fmla="*/ 1118 h 2816"/>
              <a:gd name="T38" fmla="*/ 1372 w 3300"/>
              <a:gd name="T39" fmla="*/ 1184 h 2816"/>
              <a:gd name="T40" fmla="*/ 1465 w 3300"/>
              <a:gd name="T41" fmla="*/ 1209 h 2816"/>
              <a:gd name="T42" fmla="*/ 1558 w 3300"/>
              <a:gd name="T43" fmla="*/ 1184 h 2816"/>
              <a:gd name="T44" fmla="*/ 1624 w 3300"/>
              <a:gd name="T45" fmla="*/ 1118 h 2816"/>
              <a:gd name="T46" fmla="*/ 1649 w 3300"/>
              <a:gd name="T47" fmla="*/ 1024 h 2816"/>
              <a:gd name="T48" fmla="*/ 1624 w 3300"/>
              <a:gd name="T49" fmla="*/ 931 h 2816"/>
              <a:gd name="T50" fmla="*/ 1558 w 3300"/>
              <a:gd name="T51" fmla="*/ 864 h 2816"/>
              <a:gd name="T52" fmla="*/ 1465 w 3300"/>
              <a:gd name="T53" fmla="*/ 839 h 2816"/>
              <a:gd name="T54" fmla="*/ 2552 w 3300"/>
              <a:gd name="T55" fmla="*/ 1709 h 2816"/>
              <a:gd name="T56" fmla="*/ 748 w 3300"/>
              <a:gd name="T57" fmla="*/ 708 h 2816"/>
              <a:gd name="T58" fmla="*/ 882 w 3300"/>
              <a:gd name="T59" fmla="*/ 708 h 2816"/>
              <a:gd name="T60" fmla="*/ 1337 w 3300"/>
              <a:gd name="T61" fmla="*/ 459 h 2816"/>
              <a:gd name="T62" fmla="*/ 1337 w 3300"/>
              <a:gd name="T63" fmla="*/ 248 h 2816"/>
              <a:gd name="T64" fmla="*/ 2112 w 3300"/>
              <a:gd name="T65" fmla="*/ 2 h 2816"/>
              <a:gd name="T66" fmla="*/ 2175 w 3300"/>
              <a:gd name="T67" fmla="*/ 36 h 2816"/>
              <a:gd name="T68" fmla="*/ 2208 w 3300"/>
              <a:gd name="T69" fmla="*/ 99 h 2816"/>
              <a:gd name="T70" fmla="*/ 3052 w 3300"/>
              <a:gd name="T71" fmla="*/ 459 h 2816"/>
              <a:gd name="T72" fmla="*/ 3156 w 3300"/>
              <a:gd name="T73" fmla="*/ 483 h 2816"/>
              <a:gd name="T74" fmla="*/ 3239 w 3300"/>
              <a:gd name="T75" fmla="*/ 545 h 2816"/>
              <a:gd name="T76" fmla="*/ 3289 w 3300"/>
              <a:gd name="T77" fmla="*/ 636 h 2816"/>
              <a:gd name="T78" fmla="*/ 3300 w 3300"/>
              <a:gd name="T79" fmla="*/ 2568 h 2816"/>
              <a:gd name="T80" fmla="*/ 3277 w 3300"/>
              <a:gd name="T81" fmla="*/ 2673 h 2816"/>
              <a:gd name="T82" fmla="*/ 3214 w 3300"/>
              <a:gd name="T83" fmla="*/ 2756 h 2816"/>
              <a:gd name="T84" fmla="*/ 3123 w 3300"/>
              <a:gd name="T85" fmla="*/ 2806 h 2816"/>
              <a:gd name="T86" fmla="*/ 248 w 3300"/>
              <a:gd name="T87" fmla="*/ 2816 h 2816"/>
              <a:gd name="T88" fmla="*/ 143 w 3300"/>
              <a:gd name="T89" fmla="*/ 2793 h 2816"/>
              <a:gd name="T90" fmla="*/ 61 w 3300"/>
              <a:gd name="T91" fmla="*/ 2731 h 2816"/>
              <a:gd name="T92" fmla="*/ 11 w 3300"/>
              <a:gd name="T93" fmla="*/ 2639 h 2816"/>
              <a:gd name="T94" fmla="*/ 0 w 3300"/>
              <a:gd name="T95" fmla="*/ 708 h 2816"/>
              <a:gd name="T96" fmla="*/ 23 w 3300"/>
              <a:gd name="T97" fmla="*/ 603 h 2816"/>
              <a:gd name="T98" fmla="*/ 85 w 3300"/>
              <a:gd name="T99" fmla="*/ 521 h 2816"/>
              <a:gd name="T100" fmla="*/ 176 w 3300"/>
              <a:gd name="T101" fmla="*/ 469 h 2816"/>
              <a:gd name="T102" fmla="*/ 1089 w 3300"/>
              <a:gd name="T103" fmla="*/ 459 h 2816"/>
              <a:gd name="T104" fmla="*/ 1099 w 3300"/>
              <a:gd name="T105" fmla="*/ 75 h 2816"/>
              <a:gd name="T106" fmla="*/ 1144 w 3300"/>
              <a:gd name="T107" fmla="*/ 21 h 2816"/>
              <a:gd name="T108" fmla="*/ 1213 w 3300"/>
              <a:gd name="T109" fmla="*/ 0 h 2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00" h="2816">
                <a:moveTo>
                  <a:pt x="2417" y="2351"/>
                </a:moveTo>
                <a:lnTo>
                  <a:pt x="2417" y="2568"/>
                </a:lnTo>
                <a:lnTo>
                  <a:pt x="2552" y="2568"/>
                </a:lnTo>
                <a:lnTo>
                  <a:pt x="2552" y="2351"/>
                </a:lnTo>
                <a:lnTo>
                  <a:pt x="2417" y="2351"/>
                </a:lnTo>
                <a:close/>
                <a:moveTo>
                  <a:pt x="748" y="2351"/>
                </a:moveTo>
                <a:lnTo>
                  <a:pt x="748" y="2568"/>
                </a:lnTo>
                <a:lnTo>
                  <a:pt x="882" y="2568"/>
                </a:lnTo>
                <a:lnTo>
                  <a:pt x="882" y="2351"/>
                </a:lnTo>
                <a:lnTo>
                  <a:pt x="748" y="2351"/>
                </a:lnTo>
                <a:close/>
                <a:moveTo>
                  <a:pt x="2330" y="1958"/>
                </a:moveTo>
                <a:lnTo>
                  <a:pt x="2330" y="2103"/>
                </a:lnTo>
                <a:lnTo>
                  <a:pt x="2639" y="2103"/>
                </a:lnTo>
                <a:lnTo>
                  <a:pt x="2639" y="1958"/>
                </a:lnTo>
                <a:lnTo>
                  <a:pt x="2330" y="1958"/>
                </a:lnTo>
                <a:close/>
                <a:moveTo>
                  <a:pt x="661" y="1958"/>
                </a:moveTo>
                <a:lnTo>
                  <a:pt x="661" y="2103"/>
                </a:lnTo>
                <a:lnTo>
                  <a:pt x="969" y="2103"/>
                </a:lnTo>
                <a:lnTo>
                  <a:pt x="969" y="1958"/>
                </a:lnTo>
                <a:lnTo>
                  <a:pt x="661" y="1958"/>
                </a:lnTo>
                <a:close/>
                <a:moveTo>
                  <a:pt x="1889" y="1862"/>
                </a:moveTo>
                <a:lnTo>
                  <a:pt x="1874" y="1863"/>
                </a:lnTo>
                <a:lnTo>
                  <a:pt x="1405" y="1989"/>
                </a:lnTo>
                <a:lnTo>
                  <a:pt x="1393" y="1994"/>
                </a:lnTo>
                <a:lnTo>
                  <a:pt x="1384" y="2002"/>
                </a:lnTo>
                <a:lnTo>
                  <a:pt x="1377" y="2012"/>
                </a:lnTo>
                <a:lnTo>
                  <a:pt x="1374" y="2024"/>
                </a:lnTo>
                <a:lnTo>
                  <a:pt x="1375" y="2036"/>
                </a:lnTo>
                <a:lnTo>
                  <a:pt x="1379" y="2048"/>
                </a:lnTo>
                <a:lnTo>
                  <a:pt x="1386" y="2059"/>
                </a:lnTo>
                <a:lnTo>
                  <a:pt x="1730" y="2402"/>
                </a:lnTo>
                <a:lnTo>
                  <a:pt x="1740" y="2410"/>
                </a:lnTo>
                <a:lnTo>
                  <a:pt x="1752" y="2414"/>
                </a:lnTo>
                <a:lnTo>
                  <a:pt x="1764" y="2414"/>
                </a:lnTo>
                <a:lnTo>
                  <a:pt x="1775" y="2411"/>
                </a:lnTo>
                <a:lnTo>
                  <a:pt x="1786" y="2405"/>
                </a:lnTo>
                <a:lnTo>
                  <a:pt x="1794" y="2396"/>
                </a:lnTo>
                <a:lnTo>
                  <a:pt x="1799" y="2384"/>
                </a:lnTo>
                <a:lnTo>
                  <a:pt x="1924" y="1914"/>
                </a:lnTo>
                <a:lnTo>
                  <a:pt x="1926" y="1899"/>
                </a:lnTo>
                <a:lnTo>
                  <a:pt x="1922" y="1885"/>
                </a:lnTo>
                <a:lnTo>
                  <a:pt x="1914" y="1874"/>
                </a:lnTo>
                <a:lnTo>
                  <a:pt x="1902" y="1866"/>
                </a:lnTo>
                <a:lnTo>
                  <a:pt x="1889" y="1862"/>
                </a:lnTo>
                <a:close/>
                <a:moveTo>
                  <a:pt x="1465" y="839"/>
                </a:moveTo>
                <a:lnTo>
                  <a:pt x="1432" y="842"/>
                </a:lnTo>
                <a:lnTo>
                  <a:pt x="1401" y="851"/>
                </a:lnTo>
                <a:lnTo>
                  <a:pt x="1372" y="864"/>
                </a:lnTo>
                <a:lnTo>
                  <a:pt x="1346" y="883"/>
                </a:lnTo>
                <a:lnTo>
                  <a:pt x="1324" y="905"/>
                </a:lnTo>
                <a:lnTo>
                  <a:pt x="1306" y="931"/>
                </a:lnTo>
                <a:lnTo>
                  <a:pt x="1292" y="959"/>
                </a:lnTo>
                <a:lnTo>
                  <a:pt x="1284" y="991"/>
                </a:lnTo>
                <a:lnTo>
                  <a:pt x="1281" y="1024"/>
                </a:lnTo>
                <a:lnTo>
                  <a:pt x="1284" y="1057"/>
                </a:lnTo>
                <a:lnTo>
                  <a:pt x="1292" y="1088"/>
                </a:lnTo>
                <a:lnTo>
                  <a:pt x="1306" y="1118"/>
                </a:lnTo>
                <a:lnTo>
                  <a:pt x="1324" y="1143"/>
                </a:lnTo>
                <a:lnTo>
                  <a:pt x="1346" y="1166"/>
                </a:lnTo>
                <a:lnTo>
                  <a:pt x="1372" y="1184"/>
                </a:lnTo>
                <a:lnTo>
                  <a:pt x="1401" y="1197"/>
                </a:lnTo>
                <a:lnTo>
                  <a:pt x="1432" y="1206"/>
                </a:lnTo>
                <a:lnTo>
                  <a:pt x="1465" y="1209"/>
                </a:lnTo>
                <a:lnTo>
                  <a:pt x="1498" y="1206"/>
                </a:lnTo>
                <a:lnTo>
                  <a:pt x="1529" y="1197"/>
                </a:lnTo>
                <a:lnTo>
                  <a:pt x="1558" y="1184"/>
                </a:lnTo>
                <a:lnTo>
                  <a:pt x="1584" y="1166"/>
                </a:lnTo>
                <a:lnTo>
                  <a:pt x="1606" y="1143"/>
                </a:lnTo>
                <a:lnTo>
                  <a:pt x="1624" y="1118"/>
                </a:lnTo>
                <a:lnTo>
                  <a:pt x="1638" y="1088"/>
                </a:lnTo>
                <a:lnTo>
                  <a:pt x="1646" y="1057"/>
                </a:lnTo>
                <a:lnTo>
                  <a:pt x="1649" y="1024"/>
                </a:lnTo>
                <a:lnTo>
                  <a:pt x="1646" y="991"/>
                </a:lnTo>
                <a:lnTo>
                  <a:pt x="1638" y="959"/>
                </a:lnTo>
                <a:lnTo>
                  <a:pt x="1624" y="931"/>
                </a:lnTo>
                <a:lnTo>
                  <a:pt x="1606" y="905"/>
                </a:lnTo>
                <a:lnTo>
                  <a:pt x="1584" y="883"/>
                </a:lnTo>
                <a:lnTo>
                  <a:pt x="1558" y="864"/>
                </a:lnTo>
                <a:lnTo>
                  <a:pt x="1529" y="851"/>
                </a:lnTo>
                <a:lnTo>
                  <a:pt x="1498" y="842"/>
                </a:lnTo>
                <a:lnTo>
                  <a:pt x="1465" y="839"/>
                </a:lnTo>
                <a:close/>
                <a:moveTo>
                  <a:pt x="2417" y="708"/>
                </a:moveTo>
                <a:lnTo>
                  <a:pt x="2417" y="1709"/>
                </a:lnTo>
                <a:lnTo>
                  <a:pt x="2552" y="1709"/>
                </a:lnTo>
                <a:lnTo>
                  <a:pt x="2552" y="708"/>
                </a:lnTo>
                <a:lnTo>
                  <a:pt x="2417" y="708"/>
                </a:lnTo>
                <a:close/>
                <a:moveTo>
                  <a:pt x="748" y="708"/>
                </a:moveTo>
                <a:lnTo>
                  <a:pt x="748" y="1709"/>
                </a:lnTo>
                <a:lnTo>
                  <a:pt x="882" y="1709"/>
                </a:lnTo>
                <a:lnTo>
                  <a:pt x="882" y="708"/>
                </a:lnTo>
                <a:lnTo>
                  <a:pt x="748" y="708"/>
                </a:lnTo>
                <a:close/>
                <a:moveTo>
                  <a:pt x="1337" y="248"/>
                </a:moveTo>
                <a:lnTo>
                  <a:pt x="1337" y="459"/>
                </a:lnTo>
                <a:lnTo>
                  <a:pt x="1963" y="459"/>
                </a:lnTo>
                <a:lnTo>
                  <a:pt x="1963" y="248"/>
                </a:lnTo>
                <a:lnTo>
                  <a:pt x="1337" y="248"/>
                </a:lnTo>
                <a:close/>
                <a:moveTo>
                  <a:pt x="1213" y="0"/>
                </a:moveTo>
                <a:lnTo>
                  <a:pt x="2087" y="0"/>
                </a:lnTo>
                <a:lnTo>
                  <a:pt x="2112" y="2"/>
                </a:lnTo>
                <a:lnTo>
                  <a:pt x="2135" y="9"/>
                </a:lnTo>
                <a:lnTo>
                  <a:pt x="2156" y="21"/>
                </a:lnTo>
                <a:lnTo>
                  <a:pt x="2175" y="36"/>
                </a:lnTo>
                <a:lnTo>
                  <a:pt x="2190" y="54"/>
                </a:lnTo>
                <a:lnTo>
                  <a:pt x="2201" y="75"/>
                </a:lnTo>
                <a:lnTo>
                  <a:pt x="2208" y="99"/>
                </a:lnTo>
                <a:lnTo>
                  <a:pt x="2211" y="124"/>
                </a:lnTo>
                <a:lnTo>
                  <a:pt x="2211" y="459"/>
                </a:lnTo>
                <a:lnTo>
                  <a:pt x="3052" y="459"/>
                </a:lnTo>
                <a:lnTo>
                  <a:pt x="3089" y="461"/>
                </a:lnTo>
                <a:lnTo>
                  <a:pt x="3123" y="469"/>
                </a:lnTo>
                <a:lnTo>
                  <a:pt x="3156" y="483"/>
                </a:lnTo>
                <a:lnTo>
                  <a:pt x="3187" y="500"/>
                </a:lnTo>
                <a:lnTo>
                  <a:pt x="3214" y="521"/>
                </a:lnTo>
                <a:lnTo>
                  <a:pt x="3239" y="545"/>
                </a:lnTo>
                <a:lnTo>
                  <a:pt x="3260" y="573"/>
                </a:lnTo>
                <a:lnTo>
                  <a:pt x="3277" y="603"/>
                </a:lnTo>
                <a:lnTo>
                  <a:pt x="3289" y="636"/>
                </a:lnTo>
                <a:lnTo>
                  <a:pt x="3297" y="671"/>
                </a:lnTo>
                <a:lnTo>
                  <a:pt x="3300" y="708"/>
                </a:lnTo>
                <a:lnTo>
                  <a:pt x="3300" y="2568"/>
                </a:lnTo>
                <a:lnTo>
                  <a:pt x="3297" y="2604"/>
                </a:lnTo>
                <a:lnTo>
                  <a:pt x="3289" y="2639"/>
                </a:lnTo>
                <a:lnTo>
                  <a:pt x="3277" y="2673"/>
                </a:lnTo>
                <a:lnTo>
                  <a:pt x="3260" y="2704"/>
                </a:lnTo>
                <a:lnTo>
                  <a:pt x="3239" y="2731"/>
                </a:lnTo>
                <a:lnTo>
                  <a:pt x="3214" y="2756"/>
                </a:lnTo>
                <a:lnTo>
                  <a:pt x="3187" y="2777"/>
                </a:lnTo>
                <a:lnTo>
                  <a:pt x="3156" y="2793"/>
                </a:lnTo>
                <a:lnTo>
                  <a:pt x="3123" y="2806"/>
                </a:lnTo>
                <a:lnTo>
                  <a:pt x="3089" y="2814"/>
                </a:lnTo>
                <a:lnTo>
                  <a:pt x="3052" y="2816"/>
                </a:lnTo>
                <a:lnTo>
                  <a:pt x="248" y="2816"/>
                </a:lnTo>
                <a:lnTo>
                  <a:pt x="211" y="2814"/>
                </a:lnTo>
                <a:lnTo>
                  <a:pt x="176" y="2806"/>
                </a:lnTo>
                <a:lnTo>
                  <a:pt x="143" y="2793"/>
                </a:lnTo>
                <a:lnTo>
                  <a:pt x="113" y="2777"/>
                </a:lnTo>
                <a:lnTo>
                  <a:pt x="85" y="2756"/>
                </a:lnTo>
                <a:lnTo>
                  <a:pt x="61" y="2731"/>
                </a:lnTo>
                <a:lnTo>
                  <a:pt x="40" y="2704"/>
                </a:lnTo>
                <a:lnTo>
                  <a:pt x="23" y="2673"/>
                </a:lnTo>
                <a:lnTo>
                  <a:pt x="11" y="2639"/>
                </a:lnTo>
                <a:lnTo>
                  <a:pt x="3" y="2604"/>
                </a:lnTo>
                <a:lnTo>
                  <a:pt x="0" y="2568"/>
                </a:lnTo>
                <a:lnTo>
                  <a:pt x="0" y="708"/>
                </a:lnTo>
                <a:lnTo>
                  <a:pt x="3" y="671"/>
                </a:lnTo>
                <a:lnTo>
                  <a:pt x="11" y="636"/>
                </a:lnTo>
                <a:lnTo>
                  <a:pt x="23" y="603"/>
                </a:lnTo>
                <a:lnTo>
                  <a:pt x="40" y="573"/>
                </a:lnTo>
                <a:lnTo>
                  <a:pt x="61" y="545"/>
                </a:lnTo>
                <a:lnTo>
                  <a:pt x="85" y="521"/>
                </a:lnTo>
                <a:lnTo>
                  <a:pt x="113" y="500"/>
                </a:lnTo>
                <a:lnTo>
                  <a:pt x="143" y="483"/>
                </a:lnTo>
                <a:lnTo>
                  <a:pt x="176" y="469"/>
                </a:lnTo>
                <a:lnTo>
                  <a:pt x="211" y="461"/>
                </a:lnTo>
                <a:lnTo>
                  <a:pt x="248" y="459"/>
                </a:lnTo>
                <a:lnTo>
                  <a:pt x="1089" y="459"/>
                </a:lnTo>
                <a:lnTo>
                  <a:pt x="1089" y="124"/>
                </a:lnTo>
                <a:lnTo>
                  <a:pt x="1091" y="99"/>
                </a:lnTo>
                <a:lnTo>
                  <a:pt x="1099" y="75"/>
                </a:lnTo>
                <a:lnTo>
                  <a:pt x="1110" y="54"/>
                </a:lnTo>
                <a:lnTo>
                  <a:pt x="1125" y="36"/>
                </a:lnTo>
                <a:lnTo>
                  <a:pt x="1144" y="21"/>
                </a:lnTo>
                <a:lnTo>
                  <a:pt x="1165" y="9"/>
                </a:lnTo>
                <a:lnTo>
                  <a:pt x="1188" y="2"/>
                </a:lnTo>
                <a:lnTo>
                  <a:pt x="12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Freeform 37"/>
          <p:cNvSpPr>
            <a:spLocks noEditPoints="1"/>
          </p:cNvSpPr>
          <p:nvPr/>
        </p:nvSpPr>
        <p:spPr bwMode="auto">
          <a:xfrm>
            <a:off x="6267021" y="4303713"/>
            <a:ext cx="584200" cy="414338"/>
          </a:xfrm>
          <a:custGeom>
            <a:avLst/>
            <a:gdLst>
              <a:gd name="T0" fmla="*/ 898 w 3309"/>
              <a:gd name="T1" fmla="*/ 1759 h 2352"/>
              <a:gd name="T2" fmla="*/ 820 w 3309"/>
              <a:gd name="T3" fmla="*/ 1821 h 2352"/>
              <a:gd name="T4" fmla="*/ 788 w 3309"/>
              <a:gd name="T5" fmla="*/ 1930 h 2352"/>
              <a:gd name="T6" fmla="*/ 833 w 3309"/>
              <a:gd name="T7" fmla="*/ 2052 h 2352"/>
              <a:gd name="T8" fmla="*/ 943 w 3309"/>
              <a:gd name="T9" fmla="*/ 2116 h 2352"/>
              <a:gd name="T10" fmla="*/ 1065 w 3309"/>
              <a:gd name="T11" fmla="*/ 2097 h 2352"/>
              <a:gd name="T12" fmla="*/ 1147 w 3309"/>
              <a:gd name="T13" fmla="*/ 2013 h 2352"/>
              <a:gd name="T14" fmla="*/ 1162 w 3309"/>
              <a:gd name="T15" fmla="*/ 1888 h 2352"/>
              <a:gd name="T16" fmla="*/ 1111 w 3309"/>
              <a:gd name="T17" fmla="*/ 1794 h 2352"/>
              <a:gd name="T18" fmla="*/ 1023 w 3309"/>
              <a:gd name="T19" fmla="*/ 1748 h 2352"/>
              <a:gd name="T20" fmla="*/ 2181 w 3309"/>
              <a:gd name="T21" fmla="*/ 1745 h 2352"/>
              <a:gd name="T22" fmla="*/ 2087 w 3309"/>
              <a:gd name="T23" fmla="*/ 1782 h 2352"/>
              <a:gd name="T24" fmla="*/ 2026 w 3309"/>
              <a:gd name="T25" fmla="*/ 1868 h 2352"/>
              <a:gd name="T26" fmla="*/ 2029 w 3309"/>
              <a:gd name="T27" fmla="*/ 1996 h 2352"/>
              <a:gd name="T28" fmla="*/ 2112 w 3309"/>
              <a:gd name="T29" fmla="*/ 2093 h 2352"/>
              <a:gd name="T30" fmla="*/ 2240 w 3309"/>
              <a:gd name="T31" fmla="*/ 2116 h 2352"/>
              <a:gd name="T32" fmla="*/ 2352 w 3309"/>
              <a:gd name="T33" fmla="*/ 2052 h 2352"/>
              <a:gd name="T34" fmla="*/ 2396 w 3309"/>
              <a:gd name="T35" fmla="*/ 1930 h 2352"/>
              <a:gd name="T36" fmla="*/ 2377 w 3309"/>
              <a:gd name="T37" fmla="*/ 1842 h 2352"/>
              <a:gd name="T38" fmla="*/ 2305 w 3309"/>
              <a:gd name="T39" fmla="*/ 1768 h 2352"/>
              <a:gd name="T40" fmla="*/ 2207 w 3309"/>
              <a:gd name="T41" fmla="*/ 1743 h 2352"/>
              <a:gd name="T42" fmla="*/ 379 w 3309"/>
              <a:gd name="T43" fmla="*/ 1667 h 2352"/>
              <a:gd name="T44" fmla="*/ 3075 w 3309"/>
              <a:gd name="T45" fmla="*/ 1433 h 2352"/>
              <a:gd name="T46" fmla="*/ 1646 w 3309"/>
              <a:gd name="T47" fmla="*/ 1054 h 2352"/>
              <a:gd name="T48" fmla="*/ 645 w 3309"/>
              <a:gd name="T49" fmla="*/ 529 h 2352"/>
              <a:gd name="T50" fmla="*/ 645 w 3309"/>
              <a:gd name="T51" fmla="*/ 529 h 2352"/>
              <a:gd name="T52" fmla="*/ 1908 w 3309"/>
              <a:gd name="T53" fmla="*/ 12 h 2352"/>
              <a:gd name="T54" fmla="*/ 1970 w 3309"/>
              <a:gd name="T55" fmla="*/ 90 h 2352"/>
              <a:gd name="T56" fmla="*/ 2289 w 3309"/>
              <a:gd name="T57" fmla="*/ 296 h 2352"/>
              <a:gd name="T58" fmla="*/ 2360 w 3309"/>
              <a:gd name="T59" fmla="*/ 339 h 2352"/>
              <a:gd name="T60" fmla="*/ 3219 w 3309"/>
              <a:gd name="T61" fmla="*/ 1057 h 2352"/>
              <a:gd name="T62" fmla="*/ 3297 w 3309"/>
              <a:gd name="T63" fmla="*/ 1119 h 2352"/>
              <a:gd name="T64" fmla="*/ 3306 w 3309"/>
              <a:gd name="T65" fmla="*/ 1956 h 2352"/>
              <a:gd name="T66" fmla="*/ 3243 w 3309"/>
              <a:gd name="T67" fmla="*/ 2035 h 2352"/>
              <a:gd name="T68" fmla="*/ 2597 w 3309"/>
              <a:gd name="T69" fmla="*/ 2092 h 2352"/>
              <a:gd name="T70" fmla="*/ 2501 w 3309"/>
              <a:gd name="T71" fmla="*/ 2237 h 2352"/>
              <a:gd name="T72" fmla="*/ 2364 w 3309"/>
              <a:gd name="T73" fmla="*/ 2323 h 2352"/>
              <a:gd name="T74" fmla="*/ 2207 w 3309"/>
              <a:gd name="T75" fmla="*/ 2352 h 2352"/>
              <a:gd name="T76" fmla="*/ 2049 w 3309"/>
              <a:gd name="T77" fmla="*/ 2323 h 2352"/>
              <a:gd name="T78" fmla="*/ 1912 w 3309"/>
              <a:gd name="T79" fmla="*/ 2237 h 2352"/>
              <a:gd name="T80" fmla="*/ 1816 w 3309"/>
              <a:gd name="T81" fmla="*/ 2092 h 2352"/>
              <a:gd name="T82" fmla="*/ 1349 w 3309"/>
              <a:gd name="T83" fmla="*/ 2134 h 2352"/>
              <a:gd name="T84" fmla="*/ 1240 w 3309"/>
              <a:gd name="T85" fmla="*/ 2264 h 2352"/>
              <a:gd name="T86" fmla="*/ 1096 w 3309"/>
              <a:gd name="T87" fmla="*/ 2336 h 2352"/>
              <a:gd name="T88" fmla="*/ 937 w 3309"/>
              <a:gd name="T89" fmla="*/ 2350 h 2352"/>
              <a:gd name="T90" fmla="*/ 783 w 3309"/>
              <a:gd name="T91" fmla="*/ 2307 h 2352"/>
              <a:gd name="T92" fmla="*/ 654 w 3309"/>
              <a:gd name="T93" fmla="*/ 2205 h 2352"/>
              <a:gd name="T94" fmla="*/ 571 w 3309"/>
              <a:gd name="T95" fmla="*/ 2047 h 2352"/>
              <a:gd name="T96" fmla="*/ 44 w 3309"/>
              <a:gd name="T97" fmla="*/ 2022 h 2352"/>
              <a:gd name="T98" fmla="*/ 0 w 3309"/>
              <a:gd name="T99" fmla="*/ 1930 h 2352"/>
              <a:gd name="T100" fmla="*/ 26 w 3309"/>
              <a:gd name="T101" fmla="*/ 1097 h 2352"/>
              <a:gd name="T102" fmla="*/ 117 w 3309"/>
              <a:gd name="T103" fmla="*/ 1054 h 2352"/>
              <a:gd name="T104" fmla="*/ 454 w 3309"/>
              <a:gd name="T105" fmla="*/ 345 h 2352"/>
              <a:gd name="T106" fmla="*/ 527 w 3309"/>
              <a:gd name="T107" fmla="*/ 297 h 2352"/>
              <a:gd name="T108" fmla="*/ 1087 w 3309"/>
              <a:gd name="T109" fmla="*/ 90 h 2352"/>
              <a:gd name="T110" fmla="*/ 1149 w 3309"/>
              <a:gd name="T111" fmla="*/ 12 h 2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09" h="2352">
                <a:moveTo>
                  <a:pt x="973" y="1743"/>
                </a:moveTo>
                <a:lnTo>
                  <a:pt x="947" y="1745"/>
                </a:lnTo>
                <a:lnTo>
                  <a:pt x="922" y="1750"/>
                </a:lnTo>
                <a:lnTo>
                  <a:pt x="898" y="1759"/>
                </a:lnTo>
                <a:lnTo>
                  <a:pt x="876" y="1770"/>
                </a:lnTo>
                <a:lnTo>
                  <a:pt x="855" y="1784"/>
                </a:lnTo>
                <a:lnTo>
                  <a:pt x="836" y="1801"/>
                </a:lnTo>
                <a:lnTo>
                  <a:pt x="820" y="1821"/>
                </a:lnTo>
                <a:lnTo>
                  <a:pt x="807" y="1843"/>
                </a:lnTo>
                <a:lnTo>
                  <a:pt x="797" y="1869"/>
                </a:lnTo>
                <a:lnTo>
                  <a:pt x="791" y="1898"/>
                </a:lnTo>
                <a:lnTo>
                  <a:pt x="788" y="1930"/>
                </a:lnTo>
                <a:lnTo>
                  <a:pt x="791" y="1963"/>
                </a:lnTo>
                <a:lnTo>
                  <a:pt x="800" y="1996"/>
                </a:lnTo>
                <a:lnTo>
                  <a:pt x="814" y="2026"/>
                </a:lnTo>
                <a:lnTo>
                  <a:pt x="833" y="2052"/>
                </a:lnTo>
                <a:lnTo>
                  <a:pt x="855" y="2075"/>
                </a:lnTo>
                <a:lnTo>
                  <a:pt x="882" y="2093"/>
                </a:lnTo>
                <a:lnTo>
                  <a:pt x="911" y="2107"/>
                </a:lnTo>
                <a:lnTo>
                  <a:pt x="943" y="2116"/>
                </a:lnTo>
                <a:lnTo>
                  <a:pt x="978" y="2119"/>
                </a:lnTo>
                <a:lnTo>
                  <a:pt x="1008" y="2116"/>
                </a:lnTo>
                <a:lnTo>
                  <a:pt x="1038" y="2109"/>
                </a:lnTo>
                <a:lnTo>
                  <a:pt x="1065" y="2097"/>
                </a:lnTo>
                <a:lnTo>
                  <a:pt x="1090" y="2081"/>
                </a:lnTo>
                <a:lnTo>
                  <a:pt x="1113" y="2062"/>
                </a:lnTo>
                <a:lnTo>
                  <a:pt x="1132" y="2039"/>
                </a:lnTo>
                <a:lnTo>
                  <a:pt x="1147" y="2013"/>
                </a:lnTo>
                <a:lnTo>
                  <a:pt x="1158" y="1984"/>
                </a:lnTo>
                <a:lnTo>
                  <a:pt x="1165" y="1952"/>
                </a:lnTo>
                <a:lnTo>
                  <a:pt x="1166" y="1919"/>
                </a:lnTo>
                <a:lnTo>
                  <a:pt x="1162" y="1888"/>
                </a:lnTo>
                <a:lnTo>
                  <a:pt x="1154" y="1860"/>
                </a:lnTo>
                <a:lnTo>
                  <a:pt x="1143" y="1835"/>
                </a:lnTo>
                <a:lnTo>
                  <a:pt x="1128" y="1813"/>
                </a:lnTo>
                <a:lnTo>
                  <a:pt x="1111" y="1794"/>
                </a:lnTo>
                <a:lnTo>
                  <a:pt x="1092" y="1778"/>
                </a:lnTo>
                <a:lnTo>
                  <a:pt x="1070" y="1765"/>
                </a:lnTo>
                <a:lnTo>
                  <a:pt x="1047" y="1755"/>
                </a:lnTo>
                <a:lnTo>
                  <a:pt x="1023" y="1748"/>
                </a:lnTo>
                <a:lnTo>
                  <a:pt x="998" y="1744"/>
                </a:lnTo>
                <a:lnTo>
                  <a:pt x="973" y="1743"/>
                </a:lnTo>
                <a:close/>
                <a:moveTo>
                  <a:pt x="2207" y="1743"/>
                </a:moveTo>
                <a:lnTo>
                  <a:pt x="2181" y="1745"/>
                </a:lnTo>
                <a:lnTo>
                  <a:pt x="2156" y="1749"/>
                </a:lnTo>
                <a:lnTo>
                  <a:pt x="2132" y="1757"/>
                </a:lnTo>
                <a:lnTo>
                  <a:pt x="2108" y="1768"/>
                </a:lnTo>
                <a:lnTo>
                  <a:pt x="2087" y="1782"/>
                </a:lnTo>
                <a:lnTo>
                  <a:pt x="2067" y="1799"/>
                </a:lnTo>
                <a:lnTo>
                  <a:pt x="2050" y="1819"/>
                </a:lnTo>
                <a:lnTo>
                  <a:pt x="2036" y="1842"/>
                </a:lnTo>
                <a:lnTo>
                  <a:pt x="2026" y="1868"/>
                </a:lnTo>
                <a:lnTo>
                  <a:pt x="2020" y="1897"/>
                </a:lnTo>
                <a:lnTo>
                  <a:pt x="2017" y="1930"/>
                </a:lnTo>
                <a:lnTo>
                  <a:pt x="2020" y="1963"/>
                </a:lnTo>
                <a:lnTo>
                  <a:pt x="2029" y="1996"/>
                </a:lnTo>
                <a:lnTo>
                  <a:pt x="2043" y="2026"/>
                </a:lnTo>
                <a:lnTo>
                  <a:pt x="2062" y="2052"/>
                </a:lnTo>
                <a:lnTo>
                  <a:pt x="2085" y="2075"/>
                </a:lnTo>
                <a:lnTo>
                  <a:pt x="2112" y="2093"/>
                </a:lnTo>
                <a:lnTo>
                  <a:pt x="2141" y="2107"/>
                </a:lnTo>
                <a:lnTo>
                  <a:pt x="2173" y="2116"/>
                </a:lnTo>
                <a:lnTo>
                  <a:pt x="2207" y="2119"/>
                </a:lnTo>
                <a:lnTo>
                  <a:pt x="2240" y="2116"/>
                </a:lnTo>
                <a:lnTo>
                  <a:pt x="2272" y="2107"/>
                </a:lnTo>
                <a:lnTo>
                  <a:pt x="2302" y="2093"/>
                </a:lnTo>
                <a:lnTo>
                  <a:pt x="2328" y="2075"/>
                </a:lnTo>
                <a:lnTo>
                  <a:pt x="2352" y="2052"/>
                </a:lnTo>
                <a:lnTo>
                  <a:pt x="2370" y="2026"/>
                </a:lnTo>
                <a:lnTo>
                  <a:pt x="2384" y="1996"/>
                </a:lnTo>
                <a:lnTo>
                  <a:pt x="2393" y="1964"/>
                </a:lnTo>
                <a:lnTo>
                  <a:pt x="2396" y="1930"/>
                </a:lnTo>
                <a:lnTo>
                  <a:pt x="2396" y="1930"/>
                </a:lnTo>
                <a:lnTo>
                  <a:pt x="2394" y="1897"/>
                </a:lnTo>
                <a:lnTo>
                  <a:pt x="2387" y="1868"/>
                </a:lnTo>
                <a:lnTo>
                  <a:pt x="2377" y="1842"/>
                </a:lnTo>
                <a:lnTo>
                  <a:pt x="2363" y="1819"/>
                </a:lnTo>
                <a:lnTo>
                  <a:pt x="2345" y="1799"/>
                </a:lnTo>
                <a:lnTo>
                  <a:pt x="2326" y="1782"/>
                </a:lnTo>
                <a:lnTo>
                  <a:pt x="2305" y="1768"/>
                </a:lnTo>
                <a:lnTo>
                  <a:pt x="2282" y="1757"/>
                </a:lnTo>
                <a:lnTo>
                  <a:pt x="2257" y="1749"/>
                </a:lnTo>
                <a:lnTo>
                  <a:pt x="2232" y="1745"/>
                </a:lnTo>
                <a:lnTo>
                  <a:pt x="2207" y="1743"/>
                </a:lnTo>
                <a:close/>
                <a:moveTo>
                  <a:pt x="234" y="1667"/>
                </a:moveTo>
                <a:lnTo>
                  <a:pt x="234" y="1813"/>
                </a:lnTo>
                <a:lnTo>
                  <a:pt x="379" y="1813"/>
                </a:lnTo>
                <a:lnTo>
                  <a:pt x="379" y="1667"/>
                </a:lnTo>
                <a:lnTo>
                  <a:pt x="234" y="1667"/>
                </a:lnTo>
                <a:close/>
                <a:moveTo>
                  <a:pt x="2930" y="1288"/>
                </a:moveTo>
                <a:lnTo>
                  <a:pt x="2930" y="1433"/>
                </a:lnTo>
                <a:lnTo>
                  <a:pt x="3075" y="1433"/>
                </a:lnTo>
                <a:lnTo>
                  <a:pt x="3075" y="1288"/>
                </a:lnTo>
                <a:lnTo>
                  <a:pt x="2930" y="1288"/>
                </a:lnTo>
                <a:close/>
                <a:moveTo>
                  <a:pt x="1646" y="529"/>
                </a:moveTo>
                <a:lnTo>
                  <a:pt x="1646" y="1054"/>
                </a:lnTo>
                <a:lnTo>
                  <a:pt x="2472" y="1054"/>
                </a:lnTo>
                <a:lnTo>
                  <a:pt x="2197" y="529"/>
                </a:lnTo>
                <a:lnTo>
                  <a:pt x="1646" y="529"/>
                </a:lnTo>
                <a:close/>
                <a:moveTo>
                  <a:pt x="645" y="529"/>
                </a:moveTo>
                <a:lnTo>
                  <a:pt x="535" y="1054"/>
                </a:lnTo>
                <a:lnTo>
                  <a:pt x="1411" y="1054"/>
                </a:lnTo>
                <a:lnTo>
                  <a:pt x="1411" y="529"/>
                </a:lnTo>
                <a:lnTo>
                  <a:pt x="645" y="529"/>
                </a:lnTo>
                <a:close/>
                <a:moveTo>
                  <a:pt x="1200" y="0"/>
                </a:moveTo>
                <a:lnTo>
                  <a:pt x="1856" y="0"/>
                </a:lnTo>
                <a:lnTo>
                  <a:pt x="1883" y="3"/>
                </a:lnTo>
                <a:lnTo>
                  <a:pt x="1908" y="12"/>
                </a:lnTo>
                <a:lnTo>
                  <a:pt x="1929" y="26"/>
                </a:lnTo>
                <a:lnTo>
                  <a:pt x="1947" y="44"/>
                </a:lnTo>
                <a:lnTo>
                  <a:pt x="1961" y="66"/>
                </a:lnTo>
                <a:lnTo>
                  <a:pt x="1970" y="90"/>
                </a:lnTo>
                <a:lnTo>
                  <a:pt x="1973" y="117"/>
                </a:lnTo>
                <a:lnTo>
                  <a:pt x="1973" y="294"/>
                </a:lnTo>
                <a:lnTo>
                  <a:pt x="2267" y="294"/>
                </a:lnTo>
                <a:lnTo>
                  <a:pt x="2289" y="296"/>
                </a:lnTo>
                <a:lnTo>
                  <a:pt x="2309" y="302"/>
                </a:lnTo>
                <a:lnTo>
                  <a:pt x="2328" y="311"/>
                </a:lnTo>
                <a:lnTo>
                  <a:pt x="2345" y="324"/>
                </a:lnTo>
                <a:lnTo>
                  <a:pt x="2360" y="339"/>
                </a:lnTo>
                <a:lnTo>
                  <a:pt x="2372" y="357"/>
                </a:lnTo>
                <a:lnTo>
                  <a:pt x="2737" y="1054"/>
                </a:lnTo>
                <a:lnTo>
                  <a:pt x="3192" y="1054"/>
                </a:lnTo>
                <a:lnTo>
                  <a:pt x="3219" y="1057"/>
                </a:lnTo>
                <a:lnTo>
                  <a:pt x="3243" y="1066"/>
                </a:lnTo>
                <a:lnTo>
                  <a:pt x="3265" y="1079"/>
                </a:lnTo>
                <a:lnTo>
                  <a:pt x="3283" y="1097"/>
                </a:lnTo>
                <a:lnTo>
                  <a:pt x="3297" y="1119"/>
                </a:lnTo>
                <a:lnTo>
                  <a:pt x="3306" y="1144"/>
                </a:lnTo>
                <a:lnTo>
                  <a:pt x="3309" y="1170"/>
                </a:lnTo>
                <a:lnTo>
                  <a:pt x="3309" y="1930"/>
                </a:lnTo>
                <a:lnTo>
                  <a:pt x="3306" y="1956"/>
                </a:lnTo>
                <a:lnTo>
                  <a:pt x="3297" y="1982"/>
                </a:lnTo>
                <a:lnTo>
                  <a:pt x="3283" y="2003"/>
                </a:lnTo>
                <a:lnTo>
                  <a:pt x="3265" y="2022"/>
                </a:lnTo>
                <a:lnTo>
                  <a:pt x="3243" y="2035"/>
                </a:lnTo>
                <a:lnTo>
                  <a:pt x="3219" y="2044"/>
                </a:lnTo>
                <a:lnTo>
                  <a:pt x="3192" y="2047"/>
                </a:lnTo>
                <a:lnTo>
                  <a:pt x="2613" y="2047"/>
                </a:lnTo>
                <a:lnTo>
                  <a:pt x="2597" y="2092"/>
                </a:lnTo>
                <a:lnTo>
                  <a:pt x="2578" y="2134"/>
                </a:lnTo>
                <a:lnTo>
                  <a:pt x="2555" y="2171"/>
                </a:lnTo>
                <a:lnTo>
                  <a:pt x="2529" y="2205"/>
                </a:lnTo>
                <a:lnTo>
                  <a:pt x="2501" y="2237"/>
                </a:lnTo>
                <a:lnTo>
                  <a:pt x="2470" y="2264"/>
                </a:lnTo>
                <a:lnTo>
                  <a:pt x="2436" y="2287"/>
                </a:lnTo>
                <a:lnTo>
                  <a:pt x="2401" y="2307"/>
                </a:lnTo>
                <a:lnTo>
                  <a:pt x="2364" y="2323"/>
                </a:lnTo>
                <a:lnTo>
                  <a:pt x="2325" y="2336"/>
                </a:lnTo>
                <a:lnTo>
                  <a:pt x="2286" y="2345"/>
                </a:lnTo>
                <a:lnTo>
                  <a:pt x="2247" y="2350"/>
                </a:lnTo>
                <a:lnTo>
                  <a:pt x="2207" y="2352"/>
                </a:lnTo>
                <a:lnTo>
                  <a:pt x="2167" y="2350"/>
                </a:lnTo>
                <a:lnTo>
                  <a:pt x="2127" y="2345"/>
                </a:lnTo>
                <a:lnTo>
                  <a:pt x="2088" y="2336"/>
                </a:lnTo>
                <a:lnTo>
                  <a:pt x="2049" y="2323"/>
                </a:lnTo>
                <a:lnTo>
                  <a:pt x="2012" y="2307"/>
                </a:lnTo>
                <a:lnTo>
                  <a:pt x="1977" y="2287"/>
                </a:lnTo>
                <a:lnTo>
                  <a:pt x="1944" y="2264"/>
                </a:lnTo>
                <a:lnTo>
                  <a:pt x="1912" y="2237"/>
                </a:lnTo>
                <a:lnTo>
                  <a:pt x="1884" y="2205"/>
                </a:lnTo>
                <a:lnTo>
                  <a:pt x="1858" y="2171"/>
                </a:lnTo>
                <a:lnTo>
                  <a:pt x="1835" y="2133"/>
                </a:lnTo>
                <a:lnTo>
                  <a:pt x="1816" y="2092"/>
                </a:lnTo>
                <a:lnTo>
                  <a:pt x="1801" y="2047"/>
                </a:lnTo>
                <a:lnTo>
                  <a:pt x="1384" y="2047"/>
                </a:lnTo>
                <a:lnTo>
                  <a:pt x="1368" y="2092"/>
                </a:lnTo>
                <a:lnTo>
                  <a:pt x="1349" y="2134"/>
                </a:lnTo>
                <a:lnTo>
                  <a:pt x="1326" y="2171"/>
                </a:lnTo>
                <a:lnTo>
                  <a:pt x="1301" y="2205"/>
                </a:lnTo>
                <a:lnTo>
                  <a:pt x="1272" y="2237"/>
                </a:lnTo>
                <a:lnTo>
                  <a:pt x="1240" y="2264"/>
                </a:lnTo>
                <a:lnTo>
                  <a:pt x="1206" y="2287"/>
                </a:lnTo>
                <a:lnTo>
                  <a:pt x="1171" y="2307"/>
                </a:lnTo>
                <a:lnTo>
                  <a:pt x="1134" y="2323"/>
                </a:lnTo>
                <a:lnTo>
                  <a:pt x="1096" y="2336"/>
                </a:lnTo>
                <a:lnTo>
                  <a:pt x="1057" y="2345"/>
                </a:lnTo>
                <a:lnTo>
                  <a:pt x="1018" y="2350"/>
                </a:lnTo>
                <a:lnTo>
                  <a:pt x="978" y="2352"/>
                </a:lnTo>
                <a:lnTo>
                  <a:pt x="937" y="2350"/>
                </a:lnTo>
                <a:lnTo>
                  <a:pt x="897" y="2345"/>
                </a:lnTo>
                <a:lnTo>
                  <a:pt x="858" y="2336"/>
                </a:lnTo>
                <a:lnTo>
                  <a:pt x="820" y="2323"/>
                </a:lnTo>
                <a:lnTo>
                  <a:pt x="783" y="2307"/>
                </a:lnTo>
                <a:lnTo>
                  <a:pt x="748" y="2287"/>
                </a:lnTo>
                <a:lnTo>
                  <a:pt x="715" y="2264"/>
                </a:lnTo>
                <a:lnTo>
                  <a:pt x="683" y="2237"/>
                </a:lnTo>
                <a:lnTo>
                  <a:pt x="654" y="2205"/>
                </a:lnTo>
                <a:lnTo>
                  <a:pt x="628" y="2171"/>
                </a:lnTo>
                <a:lnTo>
                  <a:pt x="605" y="2133"/>
                </a:lnTo>
                <a:lnTo>
                  <a:pt x="586" y="2092"/>
                </a:lnTo>
                <a:lnTo>
                  <a:pt x="571" y="2047"/>
                </a:lnTo>
                <a:lnTo>
                  <a:pt x="117" y="2047"/>
                </a:lnTo>
                <a:lnTo>
                  <a:pt x="90" y="2044"/>
                </a:lnTo>
                <a:lnTo>
                  <a:pt x="65" y="2035"/>
                </a:lnTo>
                <a:lnTo>
                  <a:pt x="44" y="2022"/>
                </a:lnTo>
                <a:lnTo>
                  <a:pt x="26" y="2003"/>
                </a:lnTo>
                <a:lnTo>
                  <a:pt x="12" y="1982"/>
                </a:lnTo>
                <a:lnTo>
                  <a:pt x="3" y="1956"/>
                </a:lnTo>
                <a:lnTo>
                  <a:pt x="0" y="1930"/>
                </a:lnTo>
                <a:lnTo>
                  <a:pt x="0" y="1170"/>
                </a:lnTo>
                <a:lnTo>
                  <a:pt x="3" y="1144"/>
                </a:lnTo>
                <a:lnTo>
                  <a:pt x="12" y="1119"/>
                </a:lnTo>
                <a:lnTo>
                  <a:pt x="26" y="1097"/>
                </a:lnTo>
                <a:lnTo>
                  <a:pt x="44" y="1079"/>
                </a:lnTo>
                <a:lnTo>
                  <a:pt x="65" y="1066"/>
                </a:lnTo>
                <a:lnTo>
                  <a:pt x="90" y="1057"/>
                </a:lnTo>
                <a:lnTo>
                  <a:pt x="117" y="1054"/>
                </a:lnTo>
                <a:lnTo>
                  <a:pt x="296" y="1054"/>
                </a:lnTo>
                <a:lnTo>
                  <a:pt x="436" y="388"/>
                </a:lnTo>
                <a:lnTo>
                  <a:pt x="443" y="365"/>
                </a:lnTo>
                <a:lnTo>
                  <a:pt x="454" y="345"/>
                </a:lnTo>
                <a:lnTo>
                  <a:pt x="469" y="328"/>
                </a:lnTo>
                <a:lnTo>
                  <a:pt x="486" y="314"/>
                </a:lnTo>
                <a:lnTo>
                  <a:pt x="506" y="303"/>
                </a:lnTo>
                <a:lnTo>
                  <a:pt x="527" y="297"/>
                </a:lnTo>
                <a:lnTo>
                  <a:pt x="550" y="294"/>
                </a:lnTo>
                <a:lnTo>
                  <a:pt x="1084" y="294"/>
                </a:lnTo>
                <a:lnTo>
                  <a:pt x="1084" y="117"/>
                </a:lnTo>
                <a:lnTo>
                  <a:pt x="1087" y="90"/>
                </a:lnTo>
                <a:lnTo>
                  <a:pt x="1096" y="66"/>
                </a:lnTo>
                <a:lnTo>
                  <a:pt x="1109" y="44"/>
                </a:lnTo>
                <a:lnTo>
                  <a:pt x="1127" y="26"/>
                </a:lnTo>
                <a:lnTo>
                  <a:pt x="1149" y="12"/>
                </a:lnTo>
                <a:lnTo>
                  <a:pt x="1174" y="3"/>
                </a:lnTo>
                <a:lnTo>
                  <a:pt x="12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0" name="Group 209"/>
          <p:cNvGrpSpPr/>
          <p:nvPr/>
        </p:nvGrpSpPr>
        <p:grpSpPr>
          <a:xfrm>
            <a:off x="654057" y="3509963"/>
            <a:ext cx="584200" cy="454025"/>
            <a:chOff x="671513" y="3509963"/>
            <a:chExt cx="584200" cy="454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" name="Freeform 83"/>
            <p:cNvSpPr>
              <a:spLocks noEditPoints="1"/>
            </p:cNvSpPr>
            <p:nvPr/>
          </p:nvSpPr>
          <p:spPr bwMode="auto">
            <a:xfrm>
              <a:off x="671513" y="3509963"/>
              <a:ext cx="584200" cy="454025"/>
            </a:xfrm>
            <a:custGeom>
              <a:avLst/>
              <a:gdLst>
                <a:gd name="T0" fmla="*/ 3081 w 3309"/>
                <a:gd name="T1" fmla="*/ 1186 h 2571"/>
                <a:gd name="T2" fmla="*/ 228 w 3309"/>
                <a:gd name="T3" fmla="*/ 959 h 2571"/>
                <a:gd name="T4" fmla="*/ 869 w 3309"/>
                <a:gd name="T5" fmla="*/ 959 h 2571"/>
                <a:gd name="T6" fmla="*/ 1097 w 3309"/>
                <a:gd name="T7" fmla="*/ 2343 h 2571"/>
                <a:gd name="T8" fmla="*/ 1250 w 3309"/>
                <a:gd name="T9" fmla="*/ 1958 h 2571"/>
                <a:gd name="T10" fmla="*/ 1289 w 3309"/>
                <a:gd name="T11" fmla="*/ 1896 h 2571"/>
                <a:gd name="T12" fmla="*/ 1360 w 3309"/>
                <a:gd name="T13" fmla="*/ 1871 h 2571"/>
                <a:gd name="T14" fmla="*/ 1998 w 3309"/>
                <a:gd name="T15" fmla="*/ 1882 h 2571"/>
                <a:gd name="T16" fmla="*/ 2050 w 3309"/>
                <a:gd name="T17" fmla="*/ 1934 h 2571"/>
                <a:gd name="T18" fmla="*/ 2062 w 3309"/>
                <a:gd name="T19" fmla="*/ 2343 h 2571"/>
                <a:gd name="T20" fmla="*/ 2212 w 3309"/>
                <a:gd name="T21" fmla="*/ 2277 h 2571"/>
                <a:gd name="T22" fmla="*/ 2212 w 3309"/>
                <a:gd name="T23" fmla="*/ 1535 h 2571"/>
                <a:gd name="T24" fmla="*/ 2212 w 3309"/>
                <a:gd name="T25" fmla="*/ 1327 h 2571"/>
                <a:gd name="T26" fmla="*/ 2212 w 3309"/>
                <a:gd name="T27" fmla="*/ 864 h 2571"/>
                <a:gd name="T28" fmla="*/ 2212 w 3309"/>
                <a:gd name="T29" fmla="*/ 758 h 2571"/>
                <a:gd name="T30" fmla="*/ 2212 w 3309"/>
                <a:gd name="T31" fmla="*/ 709 h 2571"/>
                <a:gd name="T32" fmla="*/ 955 w 3309"/>
                <a:gd name="T33" fmla="*/ 482 h 2571"/>
                <a:gd name="T34" fmla="*/ 955 w 3309"/>
                <a:gd name="T35" fmla="*/ 228 h 2571"/>
                <a:gd name="T36" fmla="*/ 2493 w 3309"/>
                <a:gd name="T37" fmla="*/ 3 h 2571"/>
                <a:gd name="T38" fmla="*/ 2555 w 3309"/>
                <a:gd name="T39" fmla="*/ 42 h 2571"/>
                <a:gd name="T40" fmla="*/ 2580 w 3309"/>
                <a:gd name="T41" fmla="*/ 113 h 2571"/>
                <a:gd name="T42" fmla="*/ 2569 w 3309"/>
                <a:gd name="T43" fmla="*/ 645 h 2571"/>
                <a:gd name="T44" fmla="*/ 2517 w 3309"/>
                <a:gd name="T45" fmla="*/ 697 h 2571"/>
                <a:gd name="T46" fmla="*/ 2439 w 3309"/>
                <a:gd name="T47" fmla="*/ 709 h 2571"/>
                <a:gd name="T48" fmla="*/ 3221 w 3309"/>
                <a:gd name="T49" fmla="*/ 734 h 2571"/>
                <a:gd name="T50" fmla="*/ 3284 w 3309"/>
                <a:gd name="T51" fmla="*/ 774 h 2571"/>
                <a:gd name="T52" fmla="*/ 3309 w 3309"/>
                <a:gd name="T53" fmla="*/ 846 h 2571"/>
                <a:gd name="T54" fmla="*/ 3298 w 3309"/>
                <a:gd name="T55" fmla="*/ 1347 h 2571"/>
                <a:gd name="T56" fmla="*/ 3251 w 3309"/>
                <a:gd name="T57" fmla="*/ 1399 h 2571"/>
                <a:gd name="T58" fmla="*/ 3226 w 3309"/>
                <a:gd name="T59" fmla="*/ 2483 h 2571"/>
                <a:gd name="T60" fmla="*/ 3187 w 3309"/>
                <a:gd name="T61" fmla="*/ 2546 h 2571"/>
                <a:gd name="T62" fmla="*/ 3115 w 3309"/>
                <a:gd name="T63" fmla="*/ 2571 h 2571"/>
                <a:gd name="T64" fmla="*/ 144 w 3309"/>
                <a:gd name="T65" fmla="*/ 2559 h 2571"/>
                <a:gd name="T66" fmla="*/ 91 w 3309"/>
                <a:gd name="T67" fmla="*/ 2507 h 2571"/>
                <a:gd name="T68" fmla="*/ 80 w 3309"/>
                <a:gd name="T69" fmla="*/ 1408 h 2571"/>
                <a:gd name="T70" fmla="*/ 23 w 3309"/>
                <a:gd name="T71" fmla="*/ 1368 h 2571"/>
                <a:gd name="T72" fmla="*/ 0 w 3309"/>
                <a:gd name="T73" fmla="*/ 1300 h 2571"/>
                <a:gd name="T74" fmla="*/ 12 w 3309"/>
                <a:gd name="T75" fmla="*/ 795 h 2571"/>
                <a:gd name="T76" fmla="*/ 64 w 3309"/>
                <a:gd name="T77" fmla="*/ 743 h 2571"/>
                <a:gd name="T78" fmla="*/ 869 w 3309"/>
                <a:gd name="T79" fmla="*/ 731 h 2571"/>
                <a:gd name="T80" fmla="*/ 816 w 3309"/>
                <a:gd name="T81" fmla="*/ 706 h 2571"/>
                <a:gd name="T82" fmla="*/ 754 w 3309"/>
                <a:gd name="T83" fmla="*/ 666 h 2571"/>
                <a:gd name="T84" fmla="*/ 729 w 3309"/>
                <a:gd name="T85" fmla="*/ 595 h 2571"/>
                <a:gd name="T86" fmla="*/ 740 w 3309"/>
                <a:gd name="T87" fmla="*/ 63 h 2571"/>
                <a:gd name="T88" fmla="*/ 792 w 3309"/>
                <a:gd name="T89" fmla="*/ 11 h 2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09" h="2571">
                  <a:moveTo>
                    <a:pt x="2439" y="959"/>
                  </a:moveTo>
                  <a:lnTo>
                    <a:pt x="2439" y="1186"/>
                  </a:lnTo>
                  <a:lnTo>
                    <a:pt x="3081" y="1186"/>
                  </a:lnTo>
                  <a:lnTo>
                    <a:pt x="3081" y="959"/>
                  </a:lnTo>
                  <a:lnTo>
                    <a:pt x="2439" y="959"/>
                  </a:lnTo>
                  <a:close/>
                  <a:moveTo>
                    <a:pt x="228" y="959"/>
                  </a:moveTo>
                  <a:lnTo>
                    <a:pt x="228" y="1186"/>
                  </a:lnTo>
                  <a:lnTo>
                    <a:pt x="869" y="1186"/>
                  </a:lnTo>
                  <a:lnTo>
                    <a:pt x="869" y="959"/>
                  </a:lnTo>
                  <a:lnTo>
                    <a:pt x="228" y="959"/>
                  </a:lnTo>
                  <a:close/>
                  <a:moveTo>
                    <a:pt x="1097" y="709"/>
                  </a:moveTo>
                  <a:lnTo>
                    <a:pt x="1097" y="2343"/>
                  </a:lnTo>
                  <a:lnTo>
                    <a:pt x="1247" y="2343"/>
                  </a:lnTo>
                  <a:lnTo>
                    <a:pt x="1247" y="1984"/>
                  </a:lnTo>
                  <a:lnTo>
                    <a:pt x="1250" y="1958"/>
                  </a:lnTo>
                  <a:lnTo>
                    <a:pt x="1258" y="1934"/>
                  </a:lnTo>
                  <a:lnTo>
                    <a:pt x="1272" y="1913"/>
                  </a:lnTo>
                  <a:lnTo>
                    <a:pt x="1289" y="1896"/>
                  </a:lnTo>
                  <a:lnTo>
                    <a:pt x="1310" y="1882"/>
                  </a:lnTo>
                  <a:lnTo>
                    <a:pt x="1334" y="1874"/>
                  </a:lnTo>
                  <a:lnTo>
                    <a:pt x="1360" y="1871"/>
                  </a:lnTo>
                  <a:lnTo>
                    <a:pt x="1949" y="1871"/>
                  </a:lnTo>
                  <a:lnTo>
                    <a:pt x="1975" y="1874"/>
                  </a:lnTo>
                  <a:lnTo>
                    <a:pt x="1998" y="1882"/>
                  </a:lnTo>
                  <a:lnTo>
                    <a:pt x="2019" y="1896"/>
                  </a:lnTo>
                  <a:lnTo>
                    <a:pt x="2037" y="1913"/>
                  </a:lnTo>
                  <a:lnTo>
                    <a:pt x="2050" y="1934"/>
                  </a:lnTo>
                  <a:lnTo>
                    <a:pt x="2059" y="1958"/>
                  </a:lnTo>
                  <a:lnTo>
                    <a:pt x="2062" y="1984"/>
                  </a:lnTo>
                  <a:lnTo>
                    <a:pt x="2062" y="2343"/>
                  </a:lnTo>
                  <a:lnTo>
                    <a:pt x="2212" y="2343"/>
                  </a:lnTo>
                  <a:lnTo>
                    <a:pt x="2212" y="2305"/>
                  </a:lnTo>
                  <a:lnTo>
                    <a:pt x="2212" y="2277"/>
                  </a:lnTo>
                  <a:lnTo>
                    <a:pt x="2212" y="2242"/>
                  </a:lnTo>
                  <a:lnTo>
                    <a:pt x="2212" y="1604"/>
                  </a:lnTo>
                  <a:lnTo>
                    <a:pt x="2212" y="1535"/>
                  </a:lnTo>
                  <a:lnTo>
                    <a:pt x="2212" y="1465"/>
                  </a:lnTo>
                  <a:lnTo>
                    <a:pt x="2212" y="1395"/>
                  </a:lnTo>
                  <a:lnTo>
                    <a:pt x="2212" y="1327"/>
                  </a:lnTo>
                  <a:lnTo>
                    <a:pt x="2212" y="1260"/>
                  </a:lnTo>
                  <a:lnTo>
                    <a:pt x="2212" y="1194"/>
                  </a:lnTo>
                  <a:lnTo>
                    <a:pt x="2212" y="864"/>
                  </a:lnTo>
                  <a:lnTo>
                    <a:pt x="2212" y="823"/>
                  </a:lnTo>
                  <a:lnTo>
                    <a:pt x="2212" y="787"/>
                  </a:lnTo>
                  <a:lnTo>
                    <a:pt x="2212" y="758"/>
                  </a:lnTo>
                  <a:lnTo>
                    <a:pt x="2212" y="735"/>
                  </a:lnTo>
                  <a:lnTo>
                    <a:pt x="2212" y="718"/>
                  </a:lnTo>
                  <a:lnTo>
                    <a:pt x="2212" y="709"/>
                  </a:lnTo>
                  <a:lnTo>
                    <a:pt x="1097" y="709"/>
                  </a:lnTo>
                  <a:close/>
                  <a:moveTo>
                    <a:pt x="955" y="228"/>
                  </a:moveTo>
                  <a:lnTo>
                    <a:pt x="955" y="482"/>
                  </a:lnTo>
                  <a:lnTo>
                    <a:pt x="2353" y="482"/>
                  </a:lnTo>
                  <a:lnTo>
                    <a:pt x="2353" y="228"/>
                  </a:lnTo>
                  <a:lnTo>
                    <a:pt x="955" y="228"/>
                  </a:lnTo>
                  <a:close/>
                  <a:moveTo>
                    <a:pt x="842" y="0"/>
                  </a:moveTo>
                  <a:lnTo>
                    <a:pt x="2467" y="0"/>
                  </a:lnTo>
                  <a:lnTo>
                    <a:pt x="2493" y="3"/>
                  </a:lnTo>
                  <a:lnTo>
                    <a:pt x="2517" y="11"/>
                  </a:lnTo>
                  <a:lnTo>
                    <a:pt x="2538" y="25"/>
                  </a:lnTo>
                  <a:lnTo>
                    <a:pt x="2555" y="42"/>
                  </a:lnTo>
                  <a:lnTo>
                    <a:pt x="2569" y="63"/>
                  </a:lnTo>
                  <a:lnTo>
                    <a:pt x="2577" y="87"/>
                  </a:lnTo>
                  <a:lnTo>
                    <a:pt x="2580" y="113"/>
                  </a:lnTo>
                  <a:lnTo>
                    <a:pt x="2580" y="595"/>
                  </a:lnTo>
                  <a:lnTo>
                    <a:pt x="2577" y="621"/>
                  </a:lnTo>
                  <a:lnTo>
                    <a:pt x="2569" y="645"/>
                  </a:lnTo>
                  <a:lnTo>
                    <a:pt x="2555" y="666"/>
                  </a:lnTo>
                  <a:lnTo>
                    <a:pt x="2538" y="684"/>
                  </a:lnTo>
                  <a:lnTo>
                    <a:pt x="2517" y="697"/>
                  </a:lnTo>
                  <a:lnTo>
                    <a:pt x="2493" y="706"/>
                  </a:lnTo>
                  <a:lnTo>
                    <a:pt x="2467" y="709"/>
                  </a:lnTo>
                  <a:lnTo>
                    <a:pt x="2439" y="709"/>
                  </a:lnTo>
                  <a:lnTo>
                    <a:pt x="2439" y="731"/>
                  </a:lnTo>
                  <a:lnTo>
                    <a:pt x="3195" y="731"/>
                  </a:lnTo>
                  <a:lnTo>
                    <a:pt x="3221" y="734"/>
                  </a:lnTo>
                  <a:lnTo>
                    <a:pt x="3245" y="743"/>
                  </a:lnTo>
                  <a:lnTo>
                    <a:pt x="3266" y="756"/>
                  </a:lnTo>
                  <a:lnTo>
                    <a:pt x="3284" y="774"/>
                  </a:lnTo>
                  <a:lnTo>
                    <a:pt x="3297" y="795"/>
                  </a:lnTo>
                  <a:lnTo>
                    <a:pt x="3306" y="820"/>
                  </a:lnTo>
                  <a:lnTo>
                    <a:pt x="3309" y="846"/>
                  </a:lnTo>
                  <a:lnTo>
                    <a:pt x="3309" y="1300"/>
                  </a:lnTo>
                  <a:lnTo>
                    <a:pt x="3306" y="1324"/>
                  </a:lnTo>
                  <a:lnTo>
                    <a:pt x="3298" y="1347"/>
                  </a:lnTo>
                  <a:lnTo>
                    <a:pt x="3286" y="1368"/>
                  </a:lnTo>
                  <a:lnTo>
                    <a:pt x="3270" y="1385"/>
                  </a:lnTo>
                  <a:lnTo>
                    <a:pt x="3251" y="1399"/>
                  </a:lnTo>
                  <a:lnTo>
                    <a:pt x="3229" y="1408"/>
                  </a:lnTo>
                  <a:lnTo>
                    <a:pt x="3229" y="2457"/>
                  </a:lnTo>
                  <a:lnTo>
                    <a:pt x="3226" y="2483"/>
                  </a:lnTo>
                  <a:lnTo>
                    <a:pt x="3218" y="2507"/>
                  </a:lnTo>
                  <a:lnTo>
                    <a:pt x="3204" y="2528"/>
                  </a:lnTo>
                  <a:lnTo>
                    <a:pt x="3187" y="2546"/>
                  </a:lnTo>
                  <a:lnTo>
                    <a:pt x="3165" y="2559"/>
                  </a:lnTo>
                  <a:lnTo>
                    <a:pt x="3141" y="2568"/>
                  </a:lnTo>
                  <a:lnTo>
                    <a:pt x="3115" y="2571"/>
                  </a:lnTo>
                  <a:lnTo>
                    <a:pt x="194" y="2571"/>
                  </a:lnTo>
                  <a:lnTo>
                    <a:pt x="168" y="2568"/>
                  </a:lnTo>
                  <a:lnTo>
                    <a:pt x="144" y="2559"/>
                  </a:lnTo>
                  <a:lnTo>
                    <a:pt x="122" y="2546"/>
                  </a:lnTo>
                  <a:lnTo>
                    <a:pt x="105" y="2528"/>
                  </a:lnTo>
                  <a:lnTo>
                    <a:pt x="91" y="2507"/>
                  </a:lnTo>
                  <a:lnTo>
                    <a:pt x="83" y="2483"/>
                  </a:lnTo>
                  <a:lnTo>
                    <a:pt x="80" y="2457"/>
                  </a:lnTo>
                  <a:lnTo>
                    <a:pt x="80" y="1408"/>
                  </a:lnTo>
                  <a:lnTo>
                    <a:pt x="58" y="1399"/>
                  </a:lnTo>
                  <a:lnTo>
                    <a:pt x="38" y="1385"/>
                  </a:lnTo>
                  <a:lnTo>
                    <a:pt x="23" y="1368"/>
                  </a:lnTo>
                  <a:lnTo>
                    <a:pt x="10" y="1347"/>
                  </a:lnTo>
                  <a:lnTo>
                    <a:pt x="3" y="1324"/>
                  </a:lnTo>
                  <a:lnTo>
                    <a:pt x="0" y="1300"/>
                  </a:lnTo>
                  <a:lnTo>
                    <a:pt x="0" y="846"/>
                  </a:lnTo>
                  <a:lnTo>
                    <a:pt x="3" y="820"/>
                  </a:lnTo>
                  <a:lnTo>
                    <a:pt x="12" y="795"/>
                  </a:lnTo>
                  <a:lnTo>
                    <a:pt x="25" y="774"/>
                  </a:lnTo>
                  <a:lnTo>
                    <a:pt x="42" y="756"/>
                  </a:lnTo>
                  <a:lnTo>
                    <a:pt x="64" y="743"/>
                  </a:lnTo>
                  <a:lnTo>
                    <a:pt x="87" y="734"/>
                  </a:lnTo>
                  <a:lnTo>
                    <a:pt x="113" y="731"/>
                  </a:lnTo>
                  <a:lnTo>
                    <a:pt x="869" y="731"/>
                  </a:lnTo>
                  <a:lnTo>
                    <a:pt x="869" y="709"/>
                  </a:lnTo>
                  <a:lnTo>
                    <a:pt x="842" y="709"/>
                  </a:lnTo>
                  <a:lnTo>
                    <a:pt x="816" y="706"/>
                  </a:lnTo>
                  <a:lnTo>
                    <a:pt x="792" y="697"/>
                  </a:lnTo>
                  <a:lnTo>
                    <a:pt x="771" y="684"/>
                  </a:lnTo>
                  <a:lnTo>
                    <a:pt x="754" y="666"/>
                  </a:lnTo>
                  <a:lnTo>
                    <a:pt x="740" y="645"/>
                  </a:lnTo>
                  <a:lnTo>
                    <a:pt x="732" y="621"/>
                  </a:lnTo>
                  <a:lnTo>
                    <a:pt x="729" y="595"/>
                  </a:lnTo>
                  <a:lnTo>
                    <a:pt x="729" y="113"/>
                  </a:lnTo>
                  <a:lnTo>
                    <a:pt x="732" y="87"/>
                  </a:lnTo>
                  <a:lnTo>
                    <a:pt x="740" y="63"/>
                  </a:lnTo>
                  <a:lnTo>
                    <a:pt x="754" y="42"/>
                  </a:lnTo>
                  <a:lnTo>
                    <a:pt x="771" y="25"/>
                  </a:lnTo>
                  <a:lnTo>
                    <a:pt x="792" y="11"/>
                  </a:lnTo>
                  <a:lnTo>
                    <a:pt x="816" y="3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84"/>
            <p:cNvSpPr>
              <a:spLocks/>
            </p:cNvSpPr>
            <p:nvPr/>
          </p:nvSpPr>
          <p:spPr bwMode="auto">
            <a:xfrm>
              <a:off x="895351" y="3679825"/>
              <a:ext cx="134938" cy="39687"/>
            </a:xfrm>
            <a:custGeom>
              <a:avLst/>
              <a:gdLst>
                <a:gd name="T0" fmla="*/ 112 w 766"/>
                <a:gd name="T1" fmla="*/ 0 h 228"/>
                <a:gd name="T2" fmla="*/ 653 w 766"/>
                <a:gd name="T3" fmla="*/ 0 h 228"/>
                <a:gd name="T4" fmla="*/ 679 w 766"/>
                <a:gd name="T5" fmla="*/ 3 h 228"/>
                <a:gd name="T6" fmla="*/ 703 w 766"/>
                <a:gd name="T7" fmla="*/ 11 h 228"/>
                <a:gd name="T8" fmla="*/ 724 w 766"/>
                <a:gd name="T9" fmla="*/ 25 h 228"/>
                <a:gd name="T10" fmla="*/ 741 w 766"/>
                <a:gd name="T11" fmla="*/ 42 h 228"/>
                <a:gd name="T12" fmla="*/ 755 w 766"/>
                <a:gd name="T13" fmla="*/ 63 h 228"/>
                <a:gd name="T14" fmla="*/ 763 w 766"/>
                <a:gd name="T15" fmla="*/ 87 h 228"/>
                <a:gd name="T16" fmla="*/ 766 w 766"/>
                <a:gd name="T17" fmla="*/ 113 h 228"/>
                <a:gd name="T18" fmla="*/ 763 w 766"/>
                <a:gd name="T19" fmla="*/ 139 h 228"/>
                <a:gd name="T20" fmla="*/ 755 w 766"/>
                <a:gd name="T21" fmla="*/ 163 h 228"/>
                <a:gd name="T22" fmla="*/ 742 w 766"/>
                <a:gd name="T23" fmla="*/ 185 h 228"/>
                <a:gd name="T24" fmla="*/ 724 w 766"/>
                <a:gd name="T25" fmla="*/ 203 h 228"/>
                <a:gd name="T26" fmla="*/ 703 w 766"/>
                <a:gd name="T27" fmla="*/ 216 h 228"/>
                <a:gd name="T28" fmla="*/ 679 w 766"/>
                <a:gd name="T29" fmla="*/ 225 h 228"/>
                <a:gd name="T30" fmla="*/ 653 w 766"/>
                <a:gd name="T31" fmla="*/ 228 h 228"/>
                <a:gd name="T32" fmla="*/ 112 w 766"/>
                <a:gd name="T33" fmla="*/ 228 h 228"/>
                <a:gd name="T34" fmla="*/ 87 w 766"/>
                <a:gd name="T35" fmla="*/ 225 h 228"/>
                <a:gd name="T36" fmla="*/ 65 w 766"/>
                <a:gd name="T37" fmla="*/ 219 h 228"/>
                <a:gd name="T38" fmla="*/ 46 w 766"/>
                <a:gd name="T39" fmla="*/ 209 h 228"/>
                <a:gd name="T40" fmla="*/ 31 w 766"/>
                <a:gd name="T41" fmla="*/ 196 h 228"/>
                <a:gd name="T42" fmla="*/ 18 w 766"/>
                <a:gd name="T43" fmla="*/ 180 h 228"/>
                <a:gd name="T44" fmla="*/ 9 w 766"/>
                <a:gd name="T45" fmla="*/ 162 h 228"/>
                <a:gd name="T46" fmla="*/ 3 w 766"/>
                <a:gd name="T47" fmla="*/ 143 h 228"/>
                <a:gd name="T48" fmla="*/ 0 w 766"/>
                <a:gd name="T49" fmla="*/ 123 h 228"/>
                <a:gd name="T50" fmla="*/ 0 w 766"/>
                <a:gd name="T51" fmla="*/ 103 h 228"/>
                <a:gd name="T52" fmla="*/ 3 w 766"/>
                <a:gd name="T53" fmla="*/ 84 h 228"/>
                <a:gd name="T54" fmla="*/ 9 w 766"/>
                <a:gd name="T55" fmla="*/ 65 h 228"/>
                <a:gd name="T56" fmla="*/ 18 w 766"/>
                <a:gd name="T57" fmla="*/ 47 h 228"/>
                <a:gd name="T58" fmla="*/ 31 w 766"/>
                <a:gd name="T59" fmla="*/ 32 h 228"/>
                <a:gd name="T60" fmla="*/ 46 w 766"/>
                <a:gd name="T61" fmla="*/ 19 h 228"/>
                <a:gd name="T62" fmla="*/ 65 w 766"/>
                <a:gd name="T63" fmla="*/ 9 h 228"/>
                <a:gd name="T64" fmla="*/ 87 w 766"/>
                <a:gd name="T65" fmla="*/ 2 h 228"/>
                <a:gd name="T66" fmla="*/ 112 w 766"/>
                <a:gd name="T6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6" h="228">
                  <a:moveTo>
                    <a:pt x="112" y="0"/>
                  </a:moveTo>
                  <a:lnTo>
                    <a:pt x="653" y="0"/>
                  </a:lnTo>
                  <a:lnTo>
                    <a:pt x="679" y="3"/>
                  </a:lnTo>
                  <a:lnTo>
                    <a:pt x="703" y="11"/>
                  </a:lnTo>
                  <a:lnTo>
                    <a:pt x="724" y="25"/>
                  </a:lnTo>
                  <a:lnTo>
                    <a:pt x="741" y="42"/>
                  </a:lnTo>
                  <a:lnTo>
                    <a:pt x="755" y="63"/>
                  </a:lnTo>
                  <a:lnTo>
                    <a:pt x="763" y="87"/>
                  </a:lnTo>
                  <a:lnTo>
                    <a:pt x="766" y="113"/>
                  </a:lnTo>
                  <a:lnTo>
                    <a:pt x="763" y="139"/>
                  </a:lnTo>
                  <a:lnTo>
                    <a:pt x="755" y="163"/>
                  </a:lnTo>
                  <a:lnTo>
                    <a:pt x="742" y="185"/>
                  </a:lnTo>
                  <a:lnTo>
                    <a:pt x="724" y="203"/>
                  </a:lnTo>
                  <a:lnTo>
                    <a:pt x="703" y="216"/>
                  </a:lnTo>
                  <a:lnTo>
                    <a:pt x="679" y="225"/>
                  </a:lnTo>
                  <a:lnTo>
                    <a:pt x="653" y="228"/>
                  </a:lnTo>
                  <a:lnTo>
                    <a:pt x="112" y="228"/>
                  </a:lnTo>
                  <a:lnTo>
                    <a:pt x="87" y="225"/>
                  </a:lnTo>
                  <a:lnTo>
                    <a:pt x="65" y="219"/>
                  </a:lnTo>
                  <a:lnTo>
                    <a:pt x="46" y="209"/>
                  </a:lnTo>
                  <a:lnTo>
                    <a:pt x="31" y="196"/>
                  </a:lnTo>
                  <a:lnTo>
                    <a:pt x="18" y="180"/>
                  </a:lnTo>
                  <a:lnTo>
                    <a:pt x="9" y="162"/>
                  </a:lnTo>
                  <a:lnTo>
                    <a:pt x="3" y="143"/>
                  </a:lnTo>
                  <a:lnTo>
                    <a:pt x="0" y="123"/>
                  </a:lnTo>
                  <a:lnTo>
                    <a:pt x="0" y="103"/>
                  </a:lnTo>
                  <a:lnTo>
                    <a:pt x="3" y="84"/>
                  </a:lnTo>
                  <a:lnTo>
                    <a:pt x="9" y="65"/>
                  </a:lnTo>
                  <a:lnTo>
                    <a:pt x="18" y="47"/>
                  </a:lnTo>
                  <a:lnTo>
                    <a:pt x="31" y="32"/>
                  </a:lnTo>
                  <a:lnTo>
                    <a:pt x="46" y="19"/>
                  </a:lnTo>
                  <a:lnTo>
                    <a:pt x="65" y="9"/>
                  </a:lnTo>
                  <a:lnTo>
                    <a:pt x="87" y="2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85"/>
            <p:cNvSpPr>
              <a:spLocks/>
            </p:cNvSpPr>
            <p:nvPr/>
          </p:nvSpPr>
          <p:spPr bwMode="auto">
            <a:xfrm>
              <a:off x="895351" y="3738563"/>
              <a:ext cx="134938" cy="39687"/>
            </a:xfrm>
            <a:custGeom>
              <a:avLst/>
              <a:gdLst>
                <a:gd name="T0" fmla="*/ 114 w 768"/>
                <a:gd name="T1" fmla="*/ 0 h 227"/>
                <a:gd name="T2" fmla="*/ 655 w 768"/>
                <a:gd name="T3" fmla="*/ 0 h 227"/>
                <a:gd name="T4" fmla="*/ 681 w 768"/>
                <a:gd name="T5" fmla="*/ 3 h 227"/>
                <a:gd name="T6" fmla="*/ 705 w 768"/>
                <a:gd name="T7" fmla="*/ 11 h 227"/>
                <a:gd name="T8" fmla="*/ 726 w 768"/>
                <a:gd name="T9" fmla="*/ 24 h 227"/>
                <a:gd name="T10" fmla="*/ 743 w 768"/>
                <a:gd name="T11" fmla="*/ 42 h 227"/>
                <a:gd name="T12" fmla="*/ 757 w 768"/>
                <a:gd name="T13" fmla="*/ 63 h 227"/>
                <a:gd name="T14" fmla="*/ 765 w 768"/>
                <a:gd name="T15" fmla="*/ 87 h 227"/>
                <a:gd name="T16" fmla="*/ 768 w 768"/>
                <a:gd name="T17" fmla="*/ 113 h 227"/>
                <a:gd name="T18" fmla="*/ 765 w 768"/>
                <a:gd name="T19" fmla="*/ 139 h 227"/>
                <a:gd name="T20" fmla="*/ 757 w 768"/>
                <a:gd name="T21" fmla="*/ 164 h 227"/>
                <a:gd name="T22" fmla="*/ 744 w 768"/>
                <a:gd name="T23" fmla="*/ 185 h 227"/>
                <a:gd name="T24" fmla="*/ 726 w 768"/>
                <a:gd name="T25" fmla="*/ 202 h 227"/>
                <a:gd name="T26" fmla="*/ 705 w 768"/>
                <a:gd name="T27" fmla="*/ 216 h 227"/>
                <a:gd name="T28" fmla="*/ 681 w 768"/>
                <a:gd name="T29" fmla="*/ 224 h 227"/>
                <a:gd name="T30" fmla="*/ 655 w 768"/>
                <a:gd name="T31" fmla="*/ 227 h 227"/>
                <a:gd name="T32" fmla="*/ 114 w 768"/>
                <a:gd name="T33" fmla="*/ 227 h 227"/>
                <a:gd name="T34" fmla="*/ 88 w 768"/>
                <a:gd name="T35" fmla="*/ 224 h 227"/>
                <a:gd name="T36" fmla="*/ 64 w 768"/>
                <a:gd name="T37" fmla="*/ 216 h 227"/>
                <a:gd name="T38" fmla="*/ 43 w 768"/>
                <a:gd name="T39" fmla="*/ 202 h 227"/>
                <a:gd name="T40" fmla="*/ 25 w 768"/>
                <a:gd name="T41" fmla="*/ 185 h 227"/>
                <a:gd name="T42" fmla="*/ 12 w 768"/>
                <a:gd name="T43" fmla="*/ 164 h 227"/>
                <a:gd name="T44" fmla="*/ 3 w 768"/>
                <a:gd name="T45" fmla="*/ 139 h 227"/>
                <a:gd name="T46" fmla="*/ 0 w 768"/>
                <a:gd name="T47" fmla="*/ 113 h 227"/>
                <a:gd name="T48" fmla="*/ 3 w 768"/>
                <a:gd name="T49" fmla="*/ 87 h 227"/>
                <a:gd name="T50" fmla="*/ 12 w 768"/>
                <a:gd name="T51" fmla="*/ 63 h 227"/>
                <a:gd name="T52" fmla="*/ 25 w 768"/>
                <a:gd name="T53" fmla="*/ 42 h 227"/>
                <a:gd name="T54" fmla="*/ 43 w 768"/>
                <a:gd name="T55" fmla="*/ 24 h 227"/>
                <a:gd name="T56" fmla="*/ 64 w 768"/>
                <a:gd name="T57" fmla="*/ 11 h 227"/>
                <a:gd name="T58" fmla="*/ 88 w 768"/>
                <a:gd name="T59" fmla="*/ 3 h 227"/>
                <a:gd name="T60" fmla="*/ 114 w 768"/>
                <a:gd name="T6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8" h="227">
                  <a:moveTo>
                    <a:pt x="114" y="0"/>
                  </a:moveTo>
                  <a:lnTo>
                    <a:pt x="655" y="0"/>
                  </a:lnTo>
                  <a:lnTo>
                    <a:pt x="681" y="3"/>
                  </a:lnTo>
                  <a:lnTo>
                    <a:pt x="705" y="11"/>
                  </a:lnTo>
                  <a:lnTo>
                    <a:pt x="726" y="24"/>
                  </a:lnTo>
                  <a:lnTo>
                    <a:pt x="743" y="42"/>
                  </a:lnTo>
                  <a:lnTo>
                    <a:pt x="757" y="63"/>
                  </a:lnTo>
                  <a:lnTo>
                    <a:pt x="765" y="87"/>
                  </a:lnTo>
                  <a:lnTo>
                    <a:pt x="768" y="113"/>
                  </a:lnTo>
                  <a:lnTo>
                    <a:pt x="765" y="139"/>
                  </a:lnTo>
                  <a:lnTo>
                    <a:pt x="757" y="164"/>
                  </a:lnTo>
                  <a:lnTo>
                    <a:pt x="744" y="185"/>
                  </a:lnTo>
                  <a:lnTo>
                    <a:pt x="726" y="202"/>
                  </a:lnTo>
                  <a:lnTo>
                    <a:pt x="705" y="216"/>
                  </a:lnTo>
                  <a:lnTo>
                    <a:pt x="681" y="224"/>
                  </a:lnTo>
                  <a:lnTo>
                    <a:pt x="655" y="227"/>
                  </a:lnTo>
                  <a:lnTo>
                    <a:pt x="114" y="227"/>
                  </a:lnTo>
                  <a:lnTo>
                    <a:pt x="88" y="224"/>
                  </a:lnTo>
                  <a:lnTo>
                    <a:pt x="64" y="216"/>
                  </a:lnTo>
                  <a:lnTo>
                    <a:pt x="43" y="202"/>
                  </a:lnTo>
                  <a:lnTo>
                    <a:pt x="25" y="185"/>
                  </a:lnTo>
                  <a:lnTo>
                    <a:pt x="12" y="164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2" y="63"/>
                  </a:lnTo>
                  <a:lnTo>
                    <a:pt x="25" y="42"/>
                  </a:lnTo>
                  <a:lnTo>
                    <a:pt x="43" y="24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9" name="Group 208"/>
          <p:cNvGrpSpPr/>
          <p:nvPr/>
        </p:nvGrpSpPr>
        <p:grpSpPr>
          <a:xfrm>
            <a:off x="1593520" y="3446463"/>
            <a:ext cx="576263" cy="582613"/>
            <a:chOff x="1600200" y="3446463"/>
            <a:chExt cx="576263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" name="Freeform 90"/>
            <p:cNvSpPr>
              <a:spLocks noEditPoints="1"/>
            </p:cNvSpPr>
            <p:nvPr/>
          </p:nvSpPr>
          <p:spPr bwMode="auto">
            <a:xfrm>
              <a:off x="1600200" y="3446463"/>
              <a:ext cx="576263" cy="582613"/>
            </a:xfrm>
            <a:custGeom>
              <a:avLst/>
              <a:gdLst>
                <a:gd name="T0" fmla="*/ 490 w 3266"/>
                <a:gd name="T1" fmla="*/ 3014 h 3302"/>
                <a:gd name="T2" fmla="*/ 1076 w 3266"/>
                <a:gd name="T3" fmla="*/ 2498 h 3302"/>
                <a:gd name="T4" fmla="*/ 1087 w 3266"/>
                <a:gd name="T5" fmla="*/ 2442 h 3302"/>
                <a:gd name="T6" fmla="*/ 1118 w 3266"/>
                <a:gd name="T7" fmla="*/ 2395 h 3302"/>
                <a:gd name="T8" fmla="*/ 1165 w 3266"/>
                <a:gd name="T9" fmla="*/ 2365 h 3302"/>
                <a:gd name="T10" fmla="*/ 1221 w 3266"/>
                <a:gd name="T11" fmla="*/ 2353 h 3302"/>
                <a:gd name="T12" fmla="*/ 2075 w 3266"/>
                <a:gd name="T13" fmla="*/ 2356 h 3302"/>
                <a:gd name="T14" fmla="*/ 2126 w 3266"/>
                <a:gd name="T15" fmla="*/ 2378 h 3302"/>
                <a:gd name="T16" fmla="*/ 2166 w 3266"/>
                <a:gd name="T17" fmla="*/ 2418 h 3302"/>
                <a:gd name="T18" fmla="*/ 2187 w 3266"/>
                <a:gd name="T19" fmla="*/ 2469 h 3302"/>
                <a:gd name="T20" fmla="*/ 2190 w 3266"/>
                <a:gd name="T21" fmla="*/ 3014 h 3302"/>
                <a:gd name="T22" fmla="*/ 2776 w 3266"/>
                <a:gd name="T23" fmla="*/ 2160 h 3302"/>
                <a:gd name="T24" fmla="*/ 490 w 3266"/>
                <a:gd name="T25" fmla="*/ 1020 h 3302"/>
                <a:gd name="T26" fmla="*/ 1076 w 3266"/>
                <a:gd name="T27" fmla="*/ 1872 h 3302"/>
                <a:gd name="T28" fmla="*/ 1079 w 3266"/>
                <a:gd name="T29" fmla="*/ 1327 h 3302"/>
                <a:gd name="T30" fmla="*/ 1100 w 3266"/>
                <a:gd name="T31" fmla="*/ 1276 h 3302"/>
                <a:gd name="T32" fmla="*/ 1140 w 3266"/>
                <a:gd name="T33" fmla="*/ 1237 h 3302"/>
                <a:gd name="T34" fmla="*/ 1192 w 3266"/>
                <a:gd name="T35" fmla="*/ 1216 h 3302"/>
                <a:gd name="T36" fmla="*/ 2046 w 3266"/>
                <a:gd name="T37" fmla="*/ 1213 h 3302"/>
                <a:gd name="T38" fmla="*/ 2102 w 3266"/>
                <a:gd name="T39" fmla="*/ 1224 h 3302"/>
                <a:gd name="T40" fmla="*/ 2148 w 3266"/>
                <a:gd name="T41" fmla="*/ 1255 h 3302"/>
                <a:gd name="T42" fmla="*/ 2179 w 3266"/>
                <a:gd name="T43" fmla="*/ 1300 h 3302"/>
                <a:gd name="T44" fmla="*/ 2190 w 3266"/>
                <a:gd name="T45" fmla="*/ 1356 h 3302"/>
                <a:gd name="T46" fmla="*/ 2776 w 3266"/>
                <a:gd name="T47" fmla="*/ 1872 h 3302"/>
                <a:gd name="T48" fmla="*/ 490 w 3266"/>
                <a:gd name="T49" fmla="*/ 1020 h 3302"/>
                <a:gd name="T50" fmla="*/ 2833 w 3266"/>
                <a:gd name="T51" fmla="*/ 0 h 3302"/>
                <a:gd name="T52" fmla="*/ 2882 w 3266"/>
                <a:gd name="T53" fmla="*/ 9 h 3302"/>
                <a:gd name="T54" fmla="*/ 2924 w 3266"/>
                <a:gd name="T55" fmla="*/ 32 h 3302"/>
                <a:gd name="T56" fmla="*/ 2956 w 3266"/>
                <a:gd name="T57" fmla="*/ 69 h 3302"/>
                <a:gd name="T58" fmla="*/ 3256 w 3266"/>
                <a:gd name="T59" fmla="*/ 822 h 3302"/>
                <a:gd name="T60" fmla="*/ 3266 w 3266"/>
                <a:gd name="T61" fmla="*/ 874 h 3302"/>
                <a:gd name="T62" fmla="*/ 3258 w 3266"/>
                <a:gd name="T63" fmla="*/ 924 h 3302"/>
                <a:gd name="T64" fmla="*/ 3234 w 3266"/>
                <a:gd name="T65" fmla="*/ 967 h 3302"/>
                <a:gd name="T66" fmla="*/ 3197 w 3266"/>
                <a:gd name="T67" fmla="*/ 999 h 3302"/>
                <a:gd name="T68" fmla="*/ 3148 w 3266"/>
                <a:gd name="T69" fmla="*/ 1017 h 3302"/>
                <a:gd name="T70" fmla="*/ 3064 w 3266"/>
                <a:gd name="T71" fmla="*/ 1020 h 3302"/>
                <a:gd name="T72" fmla="*/ 3061 w 3266"/>
                <a:gd name="T73" fmla="*/ 3187 h 3302"/>
                <a:gd name="T74" fmla="*/ 3040 w 3266"/>
                <a:gd name="T75" fmla="*/ 3239 h 3302"/>
                <a:gd name="T76" fmla="*/ 3001 w 3266"/>
                <a:gd name="T77" fmla="*/ 3277 h 3302"/>
                <a:gd name="T78" fmla="*/ 2949 w 3266"/>
                <a:gd name="T79" fmla="*/ 3299 h 3302"/>
                <a:gd name="T80" fmla="*/ 347 w 3266"/>
                <a:gd name="T81" fmla="*/ 3302 h 3302"/>
                <a:gd name="T82" fmla="*/ 290 w 3266"/>
                <a:gd name="T83" fmla="*/ 3291 h 3302"/>
                <a:gd name="T84" fmla="*/ 244 w 3266"/>
                <a:gd name="T85" fmla="*/ 3260 h 3302"/>
                <a:gd name="T86" fmla="*/ 213 w 3266"/>
                <a:gd name="T87" fmla="*/ 3214 h 3302"/>
                <a:gd name="T88" fmla="*/ 202 w 3266"/>
                <a:gd name="T89" fmla="*/ 3157 h 3302"/>
                <a:gd name="T90" fmla="*/ 145 w 3266"/>
                <a:gd name="T91" fmla="*/ 1020 h 3302"/>
                <a:gd name="T92" fmla="*/ 92 w 3266"/>
                <a:gd name="T93" fmla="*/ 1010 h 3302"/>
                <a:gd name="T94" fmla="*/ 50 w 3266"/>
                <a:gd name="T95" fmla="*/ 984 h 3302"/>
                <a:gd name="T96" fmla="*/ 19 w 3266"/>
                <a:gd name="T97" fmla="*/ 946 h 3302"/>
                <a:gd name="T98" fmla="*/ 2 w 3266"/>
                <a:gd name="T99" fmla="*/ 900 h 3302"/>
                <a:gd name="T100" fmla="*/ 3 w 3266"/>
                <a:gd name="T101" fmla="*/ 848 h 3302"/>
                <a:gd name="T102" fmla="*/ 299 w 3266"/>
                <a:gd name="T103" fmla="*/ 91 h 3302"/>
                <a:gd name="T104" fmla="*/ 325 w 3266"/>
                <a:gd name="T105" fmla="*/ 49 h 3302"/>
                <a:gd name="T106" fmla="*/ 363 w 3266"/>
                <a:gd name="T107" fmla="*/ 19 h 3302"/>
                <a:gd name="T108" fmla="*/ 408 w 3266"/>
                <a:gd name="T109" fmla="*/ 2 h 3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66" h="3302">
                  <a:moveTo>
                    <a:pt x="490" y="2160"/>
                  </a:moveTo>
                  <a:lnTo>
                    <a:pt x="490" y="3014"/>
                  </a:lnTo>
                  <a:lnTo>
                    <a:pt x="1076" y="3014"/>
                  </a:lnTo>
                  <a:lnTo>
                    <a:pt x="1076" y="2498"/>
                  </a:lnTo>
                  <a:lnTo>
                    <a:pt x="1079" y="2469"/>
                  </a:lnTo>
                  <a:lnTo>
                    <a:pt x="1087" y="2442"/>
                  </a:lnTo>
                  <a:lnTo>
                    <a:pt x="1101" y="2418"/>
                  </a:lnTo>
                  <a:lnTo>
                    <a:pt x="1118" y="2395"/>
                  </a:lnTo>
                  <a:lnTo>
                    <a:pt x="1140" y="2378"/>
                  </a:lnTo>
                  <a:lnTo>
                    <a:pt x="1165" y="2365"/>
                  </a:lnTo>
                  <a:lnTo>
                    <a:pt x="1192" y="2356"/>
                  </a:lnTo>
                  <a:lnTo>
                    <a:pt x="1221" y="2353"/>
                  </a:lnTo>
                  <a:lnTo>
                    <a:pt x="2046" y="2353"/>
                  </a:lnTo>
                  <a:lnTo>
                    <a:pt x="2075" y="2356"/>
                  </a:lnTo>
                  <a:lnTo>
                    <a:pt x="2102" y="2365"/>
                  </a:lnTo>
                  <a:lnTo>
                    <a:pt x="2126" y="2378"/>
                  </a:lnTo>
                  <a:lnTo>
                    <a:pt x="2148" y="2395"/>
                  </a:lnTo>
                  <a:lnTo>
                    <a:pt x="2166" y="2418"/>
                  </a:lnTo>
                  <a:lnTo>
                    <a:pt x="2179" y="2442"/>
                  </a:lnTo>
                  <a:lnTo>
                    <a:pt x="2187" y="2469"/>
                  </a:lnTo>
                  <a:lnTo>
                    <a:pt x="2190" y="2498"/>
                  </a:lnTo>
                  <a:lnTo>
                    <a:pt x="2190" y="3014"/>
                  </a:lnTo>
                  <a:lnTo>
                    <a:pt x="2776" y="3014"/>
                  </a:lnTo>
                  <a:lnTo>
                    <a:pt x="2776" y="2160"/>
                  </a:lnTo>
                  <a:lnTo>
                    <a:pt x="490" y="2160"/>
                  </a:lnTo>
                  <a:close/>
                  <a:moveTo>
                    <a:pt x="490" y="1020"/>
                  </a:moveTo>
                  <a:lnTo>
                    <a:pt x="490" y="1872"/>
                  </a:lnTo>
                  <a:lnTo>
                    <a:pt x="1076" y="1872"/>
                  </a:lnTo>
                  <a:lnTo>
                    <a:pt x="1076" y="1356"/>
                  </a:lnTo>
                  <a:lnTo>
                    <a:pt x="1079" y="1327"/>
                  </a:lnTo>
                  <a:lnTo>
                    <a:pt x="1087" y="1300"/>
                  </a:lnTo>
                  <a:lnTo>
                    <a:pt x="1100" y="1276"/>
                  </a:lnTo>
                  <a:lnTo>
                    <a:pt x="1118" y="1255"/>
                  </a:lnTo>
                  <a:lnTo>
                    <a:pt x="1140" y="1237"/>
                  </a:lnTo>
                  <a:lnTo>
                    <a:pt x="1165" y="1224"/>
                  </a:lnTo>
                  <a:lnTo>
                    <a:pt x="1192" y="1216"/>
                  </a:lnTo>
                  <a:lnTo>
                    <a:pt x="1221" y="1213"/>
                  </a:lnTo>
                  <a:lnTo>
                    <a:pt x="2046" y="1213"/>
                  </a:lnTo>
                  <a:lnTo>
                    <a:pt x="2075" y="1216"/>
                  </a:lnTo>
                  <a:lnTo>
                    <a:pt x="2102" y="1224"/>
                  </a:lnTo>
                  <a:lnTo>
                    <a:pt x="2126" y="1237"/>
                  </a:lnTo>
                  <a:lnTo>
                    <a:pt x="2148" y="1255"/>
                  </a:lnTo>
                  <a:lnTo>
                    <a:pt x="2166" y="1276"/>
                  </a:lnTo>
                  <a:lnTo>
                    <a:pt x="2179" y="1300"/>
                  </a:lnTo>
                  <a:lnTo>
                    <a:pt x="2187" y="1327"/>
                  </a:lnTo>
                  <a:lnTo>
                    <a:pt x="2190" y="1356"/>
                  </a:lnTo>
                  <a:lnTo>
                    <a:pt x="2190" y="1872"/>
                  </a:lnTo>
                  <a:lnTo>
                    <a:pt x="2776" y="1872"/>
                  </a:lnTo>
                  <a:lnTo>
                    <a:pt x="2776" y="1020"/>
                  </a:lnTo>
                  <a:lnTo>
                    <a:pt x="490" y="1020"/>
                  </a:lnTo>
                  <a:close/>
                  <a:moveTo>
                    <a:pt x="433" y="0"/>
                  </a:moveTo>
                  <a:lnTo>
                    <a:pt x="2833" y="0"/>
                  </a:lnTo>
                  <a:lnTo>
                    <a:pt x="2858" y="2"/>
                  </a:lnTo>
                  <a:lnTo>
                    <a:pt x="2882" y="9"/>
                  </a:lnTo>
                  <a:lnTo>
                    <a:pt x="2904" y="19"/>
                  </a:lnTo>
                  <a:lnTo>
                    <a:pt x="2924" y="32"/>
                  </a:lnTo>
                  <a:lnTo>
                    <a:pt x="2941" y="49"/>
                  </a:lnTo>
                  <a:lnTo>
                    <a:pt x="2956" y="69"/>
                  </a:lnTo>
                  <a:lnTo>
                    <a:pt x="2968" y="91"/>
                  </a:lnTo>
                  <a:lnTo>
                    <a:pt x="3256" y="822"/>
                  </a:lnTo>
                  <a:lnTo>
                    <a:pt x="3264" y="848"/>
                  </a:lnTo>
                  <a:lnTo>
                    <a:pt x="3266" y="874"/>
                  </a:lnTo>
                  <a:lnTo>
                    <a:pt x="3264" y="900"/>
                  </a:lnTo>
                  <a:lnTo>
                    <a:pt x="3258" y="924"/>
                  </a:lnTo>
                  <a:lnTo>
                    <a:pt x="3248" y="946"/>
                  </a:lnTo>
                  <a:lnTo>
                    <a:pt x="3234" y="967"/>
                  </a:lnTo>
                  <a:lnTo>
                    <a:pt x="3217" y="984"/>
                  </a:lnTo>
                  <a:lnTo>
                    <a:pt x="3197" y="999"/>
                  </a:lnTo>
                  <a:lnTo>
                    <a:pt x="3174" y="1010"/>
                  </a:lnTo>
                  <a:lnTo>
                    <a:pt x="3148" y="1017"/>
                  </a:lnTo>
                  <a:lnTo>
                    <a:pt x="3122" y="1020"/>
                  </a:lnTo>
                  <a:lnTo>
                    <a:pt x="3064" y="1020"/>
                  </a:lnTo>
                  <a:lnTo>
                    <a:pt x="3064" y="3157"/>
                  </a:lnTo>
                  <a:lnTo>
                    <a:pt x="3061" y="3187"/>
                  </a:lnTo>
                  <a:lnTo>
                    <a:pt x="3053" y="3214"/>
                  </a:lnTo>
                  <a:lnTo>
                    <a:pt x="3040" y="3239"/>
                  </a:lnTo>
                  <a:lnTo>
                    <a:pt x="3022" y="3260"/>
                  </a:lnTo>
                  <a:lnTo>
                    <a:pt x="3001" y="3277"/>
                  </a:lnTo>
                  <a:lnTo>
                    <a:pt x="2977" y="3291"/>
                  </a:lnTo>
                  <a:lnTo>
                    <a:pt x="2949" y="3299"/>
                  </a:lnTo>
                  <a:lnTo>
                    <a:pt x="2920" y="3302"/>
                  </a:lnTo>
                  <a:lnTo>
                    <a:pt x="347" y="3302"/>
                  </a:lnTo>
                  <a:lnTo>
                    <a:pt x="318" y="3299"/>
                  </a:lnTo>
                  <a:lnTo>
                    <a:pt x="290" y="3291"/>
                  </a:lnTo>
                  <a:lnTo>
                    <a:pt x="265" y="3277"/>
                  </a:lnTo>
                  <a:lnTo>
                    <a:pt x="244" y="3260"/>
                  </a:lnTo>
                  <a:lnTo>
                    <a:pt x="227" y="3239"/>
                  </a:lnTo>
                  <a:lnTo>
                    <a:pt x="213" y="3214"/>
                  </a:lnTo>
                  <a:lnTo>
                    <a:pt x="205" y="3187"/>
                  </a:lnTo>
                  <a:lnTo>
                    <a:pt x="202" y="3157"/>
                  </a:lnTo>
                  <a:lnTo>
                    <a:pt x="202" y="1020"/>
                  </a:lnTo>
                  <a:lnTo>
                    <a:pt x="145" y="1020"/>
                  </a:lnTo>
                  <a:lnTo>
                    <a:pt x="118" y="1017"/>
                  </a:lnTo>
                  <a:lnTo>
                    <a:pt x="92" y="1010"/>
                  </a:lnTo>
                  <a:lnTo>
                    <a:pt x="70" y="999"/>
                  </a:lnTo>
                  <a:lnTo>
                    <a:pt x="50" y="984"/>
                  </a:lnTo>
                  <a:lnTo>
                    <a:pt x="32" y="967"/>
                  </a:lnTo>
                  <a:lnTo>
                    <a:pt x="19" y="946"/>
                  </a:lnTo>
                  <a:lnTo>
                    <a:pt x="8" y="924"/>
                  </a:lnTo>
                  <a:lnTo>
                    <a:pt x="2" y="900"/>
                  </a:lnTo>
                  <a:lnTo>
                    <a:pt x="0" y="874"/>
                  </a:lnTo>
                  <a:lnTo>
                    <a:pt x="3" y="848"/>
                  </a:lnTo>
                  <a:lnTo>
                    <a:pt x="10" y="822"/>
                  </a:lnTo>
                  <a:lnTo>
                    <a:pt x="299" y="91"/>
                  </a:lnTo>
                  <a:lnTo>
                    <a:pt x="311" y="69"/>
                  </a:lnTo>
                  <a:lnTo>
                    <a:pt x="325" y="49"/>
                  </a:lnTo>
                  <a:lnTo>
                    <a:pt x="343" y="32"/>
                  </a:lnTo>
                  <a:lnTo>
                    <a:pt x="363" y="19"/>
                  </a:lnTo>
                  <a:lnTo>
                    <a:pt x="385" y="9"/>
                  </a:lnTo>
                  <a:lnTo>
                    <a:pt x="408" y="2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91"/>
            <p:cNvSpPr>
              <a:spLocks/>
            </p:cNvSpPr>
            <p:nvPr/>
          </p:nvSpPr>
          <p:spPr bwMode="auto">
            <a:xfrm>
              <a:off x="1706563" y="3660776"/>
              <a:ext cx="63500" cy="50800"/>
            </a:xfrm>
            <a:custGeom>
              <a:avLst/>
              <a:gdLst>
                <a:gd name="T0" fmla="*/ 144 w 352"/>
                <a:gd name="T1" fmla="*/ 0 h 288"/>
                <a:gd name="T2" fmla="*/ 207 w 352"/>
                <a:gd name="T3" fmla="*/ 0 h 288"/>
                <a:gd name="T4" fmla="*/ 236 w 352"/>
                <a:gd name="T5" fmla="*/ 3 h 288"/>
                <a:gd name="T6" fmla="*/ 263 w 352"/>
                <a:gd name="T7" fmla="*/ 11 h 288"/>
                <a:gd name="T8" fmla="*/ 287 w 352"/>
                <a:gd name="T9" fmla="*/ 24 h 288"/>
                <a:gd name="T10" fmla="*/ 309 w 352"/>
                <a:gd name="T11" fmla="*/ 42 h 288"/>
                <a:gd name="T12" fmla="*/ 327 w 352"/>
                <a:gd name="T13" fmla="*/ 63 h 288"/>
                <a:gd name="T14" fmla="*/ 340 w 352"/>
                <a:gd name="T15" fmla="*/ 87 h 288"/>
                <a:gd name="T16" fmla="*/ 349 w 352"/>
                <a:gd name="T17" fmla="*/ 114 h 288"/>
                <a:gd name="T18" fmla="*/ 352 w 352"/>
                <a:gd name="T19" fmla="*/ 143 h 288"/>
                <a:gd name="T20" fmla="*/ 349 w 352"/>
                <a:gd name="T21" fmla="*/ 172 h 288"/>
                <a:gd name="T22" fmla="*/ 340 w 352"/>
                <a:gd name="T23" fmla="*/ 200 h 288"/>
                <a:gd name="T24" fmla="*/ 327 w 352"/>
                <a:gd name="T25" fmla="*/ 225 h 288"/>
                <a:gd name="T26" fmla="*/ 309 w 352"/>
                <a:gd name="T27" fmla="*/ 246 h 288"/>
                <a:gd name="T28" fmla="*/ 287 w 352"/>
                <a:gd name="T29" fmla="*/ 263 h 288"/>
                <a:gd name="T30" fmla="*/ 263 w 352"/>
                <a:gd name="T31" fmla="*/ 277 h 288"/>
                <a:gd name="T32" fmla="*/ 236 w 352"/>
                <a:gd name="T33" fmla="*/ 285 h 288"/>
                <a:gd name="T34" fmla="*/ 207 w 352"/>
                <a:gd name="T35" fmla="*/ 288 h 288"/>
                <a:gd name="T36" fmla="*/ 144 w 352"/>
                <a:gd name="T37" fmla="*/ 288 h 288"/>
                <a:gd name="T38" fmla="*/ 115 w 352"/>
                <a:gd name="T39" fmla="*/ 285 h 288"/>
                <a:gd name="T40" fmla="*/ 87 w 352"/>
                <a:gd name="T41" fmla="*/ 277 h 288"/>
                <a:gd name="T42" fmla="*/ 63 w 352"/>
                <a:gd name="T43" fmla="*/ 263 h 288"/>
                <a:gd name="T44" fmla="*/ 42 w 352"/>
                <a:gd name="T45" fmla="*/ 246 h 288"/>
                <a:gd name="T46" fmla="*/ 24 w 352"/>
                <a:gd name="T47" fmla="*/ 225 h 288"/>
                <a:gd name="T48" fmla="*/ 11 w 352"/>
                <a:gd name="T49" fmla="*/ 200 h 288"/>
                <a:gd name="T50" fmla="*/ 3 w 352"/>
                <a:gd name="T51" fmla="*/ 172 h 288"/>
                <a:gd name="T52" fmla="*/ 0 w 352"/>
                <a:gd name="T53" fmla="*/ 143 h 288"/>
                <a:gd name="T54" fmla="*/ 3 w 352"/>
                <a:gd name="T55" fmla="*/ 114 h 288"/>
                <a:gd name="T56" fmla="*/ 11 w 352"/>
                <a:gd name="T57" fmla="*/ 87 h 288"/>
                <a:gd name="T58" fmla="*/ 24 w 352"/>
                <a:gd name="T59" fmla="*/ 63 h 288"/>
                <a:gd name="T60" fmla="*/ 42 w 352"/>
                <a:gd name="T61" fmla="*/ 42 h 288"/>
                <a:gd name="T62" fmla="*/ 63 w 352"/>
                <a:gd name="T63" fmla="*/ 24 h 288"/>
                <a:gd name="T64" fmla="*/ 87 w 352"/>
                <a:gd name="T65" fmla="*/ 11 h 288"/>
                <a:gd name="T66" fmla="*/ 115 w 352"/>
                <a:gd name="T67" fmla="*/ 3 h 288"/>
                <a:gd name="T68" fmla="*/ 144 w 352"/>
                <a:gd name="T6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2" h="288">
                  <a:moveTo>
                    <a:pt x="144" y="0"/>
                  </a:moveTo>
                  <a:lnTo>
                    <a:pt x="207" y="0"/>
                  </a:lnTo>
                  <a:lnTo>
                    <a:pt x="236" y="3"/>
                  </a:lnTo>
                  <a:lnTo>
                    <a:pt x="263" y="11"/>
                  </a:lnTo>
                  <a:lnTo>
                    <a:pt x="287" y="24"/>
                  </a:lnTo>
                  <a:lnTo>
                    <a:pt x="309" y="42"/>
                  </a:lnTo>
                  <a:lnTo>
                    <a:pt x="327" y="63"/>
                  </a:lnTo>
                  <a:lnTo>
                    <a:pt x="340" y="87"/>
                  </a:lnTo>
                  <a:lnTo>
                    <a:pt x="349" y="114"/>
                  </a:lnTo>
                  <a:lnTo>
                    <a:pt x="352" y="143"/>
                  </a:lnTo>
                  <a:lnTo>
                    <a:pt x="349" y="172"/>
                  </a:lnTo>
                  <a:lnTo>
                    <a:pt x="340" y="200"/>
                  </a:lnTo>
                  <a:lnTo>
                    <a:pt x="327" y="225"/>
                  </a:lnTo>
                  <a:lnTo>
                    <a:pt x="309" y="246"/>
                  </a:lnTo>
                  <a:lnTo>
                    <a:pt x="287" y="263"/>
                  </a:lnTo>
                  <a:lnTo>
                    <a:pt x="263" y="277"/>
                  </a:lnTo>
                  <a:lnTo>
                    <a:pt x="236" y="285"/>
                  </a:lnTo>
                  <a:lnTo>
                    <a:pt x="207" y="288"/>
                  </a:lnTo>
                  <a:lnTo>
                    <a:pt x="144" y="288"/>
                  </a:lnTo>
                  <a:lnTo>
                    <a:pt x="115" y="285"/>
                  </a:lnTo>
                  <a:lnTo>
                    <a:pt x="87" y="277"/>
                  </a:lnTo>
                  <a:lnTo>
                    <a:pt x="63" y="263"/>
                  </a:lnTo>
                  <a:lnTo>
                    <a:pt x="42" y="246"/>
                  </a:lnTo>
                  <a:lnTo>
                    <a:pt x="24" y="225"/>
                  </a:lnTo>
                  <a:lnTo>
                    <a:pt x="11" y="200"/>
                  </a:lnTo>
                  <a:lnTo>
                    <a:pt x="3" y="172"/>
                  </a:lnTo>
                  <a:lnTo>
                    <a:pt x="0" y="143"/>
                  </a:lnTo>
                  <a:lnTo>
                    <a:pt x="3" y="114"/>
                  </a:lnTo>
                  <a:lnTo>
                    <a:pt x="11" y="87"/>
                  </a:lnTo>
                  <a:lnTo>
                    <a:pt x="24" y="63"/>
                  </a:lnTo>
                  <a:lnTo>
                    <a:pt x="42" y="42"/>
                  </a:lnTo>
                  <a:lnTo>
                    <a:pt x="63" y="24"/>
                  </a:lnTo>
                  <a:lnTo>
                    <a:pt x="87" y="11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92"/>
            <p:cNvSpPr>
              <a:spLocks/>
            </p:cNvSpPr>
            <p:nvPr/>
          </p:nvSpPr>
          <p:spPr bwMode="auto">
            <a:xfrm>
              <a:off x="2006600" y="3660776"/>
              <a:ext cx="61913" cy="50800"/>
            </a:xfrm>
            <a:custGeom>
              <a:avLst/>
              <a:gdLst>
                <a:gd name="T0" fmla="*/ 144 w 352"/>
                <a:gd name="T1" fmla="*/ 0 h 288"/>
                <a:gd name="T2" fmla="*/ 207 w 352"/>
                <a:gd name="T3" fmla="*/ 0 h 288"/>
                <a:gd name="T4" fmla="*/ 236 w 352"/>
                <a:gd name="T5" fmla="*/ 3 h 288"/>
                <a:gd name="T6" fmla="*/ 264 w 352"/>
                <a:gd name="T7" fmla="*/ 11 h 288"/>
                <a:gd name="T8" fmla="*/ 288 w 352"/>
                <a:gd name="T9" fmla="*/ 24 h 288"/>
                <a:gd name="T10" fmla="*/ 310 w 352"/>
                <a:gd name="T11" fmla="*/ 42 h 288"/>
                <a:gd name="T12" fmla="*/ 327 w 352"/>
                <a:gd name="T13" fmla="*/ 63 h 288"/>
                <a:gd name="T14" fmla="*/ 340 w 352"/>
                <a:gd name="T15" fmla="*/ 87 h 288"/>
                <a:gd name="T16" fmla="*/ 349 w 352"/>
                <a:gd name="T17" fmla="*/ 114 h 288"/>
                <a:gd name="T18" fmla="*/ 352 w 352"/>
                <a:gd name="T19" fmla="*/ 143 h 288"/>
                <a:gd name="T20" fmla="*/ 349 w 352"/>
                <a:gd name="T21" fmla="*/ 172 h 288"/>
                <a:gd name="T22" fmla="*/ 340 w 352"/>
                <a:gd name="T23" fmla="*/ 200 h 288"/>
                <a:gd name="T24" fmla="*/ 327 w 352"/>
                <a:gd name="T25" fmla="*/ 225 h 288"/>
                <a:gd name="T26" fmla="*/ 310 w 352"/>
                <a:gd name="T27" fmla="*/ 246 h 288"/>
                <a:gd name="T28" fmla="*/ 288 w 352"/>
                <a:gd name="T29" fmla="*/ 263 h 288"/>
                <a:gd name="T30" fmla="*/ 264 w 352"/>
                <a:gd name="T31" fmla="*/ 277 h 288"/>
                <a:gd name="T32" fmla="*/ 236 w 352"/>
                <a:gd name="T33" fmla="*/ 285 h 288"/>
                <a:gd name="T34" fmla="*/ 207 w 352"/>
                <a:gd name="T35" fmla="*/ 288 h 288"/>
                <a:gd name="T36" fmla="*/ 144 w 352"/>
                <a:gd name="T37" fmla="*/ 288 h 288"/>
                <a:gd name="T38" fmla="*/ 115 w 352"/>
                <a:gd name="T39" fmla="*/ 285 h 288"/>
                <a:gd name="T40" fmla="*/ 88 w 352"/>
                <a:gd name="T41" fmla="*/ 277 h 288"/>
                <a:gd name="T42" fmla="*/ 64 w 352"/>
                <a:gd name="T43" fmla="*/ 263 h 288"/>
                <a:gd name="T44" fmla="*/ 43 w 352"/>
                <a:gd name="T45" fmla="*/ 246 h 288"/>
                <a:gd name="T46" fmla="*/ 24 w 352"/>
                <a:gd name="T47" fmla="*/ 225 h 288"/>
                <a:gd name="T48" fmla="*/ 11 w 352"/>
                <a:gd name="T49" fmla="*/ 200 h 288"/>
                <a:gd name="T50" fmla="*/ 3 w 352"/>
                <a:gd name="T51" fmla="*/ 172 h 288"/>
                <a:gd name="T52" fmla="*/ 0 w 352"/>
                <a:gd name="T53" fmla="*/ 143 h 288"/>
                <a:gd name="T54" fmla="*/ 3 w 352"/>
                <a:gd name="T55" fmla="*/ 114 h 288"/>
                <a:gd name="T56" fmla="*/ 11 w 352"/>
                <a:gd name="T57" fmla="*/ 87 h 288"/>
                <a:gd name="T58" fmla="*/ 24 w 352"/>
                <a:gd name="T59" fmla="*/ 63 h 288"/>
                <a:gd name="T60" fmla="*/ 43 w 352"/>
                <a:gd name="T61" fmla="*/ 42 h 288"/>
                <a:gd name="T62" fmla="*/ 64 w 352"/>
                <a:gd name="T63" fmla="*/ 24 h 288"/>
                <a:gd name="T64" fmla="*/ 88 w 352"/>
                <a:gd name="T65" fmla="*/ 11 h 288"/>
                <a:gd name="T66" fmla="*/ 115 w 352"/>
                <a:gd name="T67" fmla="*/ 3 h 288"/>
                <a:gd name="T68" fmla="*/ 144 w 352"/>
                <a:gd name="T6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2" h="288">
                  <a:moveTo>
                    <a:pt x="144" y="0"/>
                  </a:moveTo>
                  <a:lnTo>
                    <a:pt x="207" y="0"/>
                  </a:lnTo>
                  <a:lnTo>
                    <a:pt x="236" y="3"/>
                  </a:lnTo>
                  <a:lnTo>
                    <a:pt x="264" y="11"/>
                  </a:lnTo>
                  <a:lnTo>
                    <a:pt x="288" y="24"/>
                  </a:lnTo>
                  <a:lnTo>
                    <a:pt x="310" y="42"/>
                  </a:lnTo>
                  <a:lnTo>
                    <a:pt x="327" y="63"/>
                  </a:lnTo>
                  <a:lnTo>
                    <a:pt x="340" y="87"/>
                  </a:lnTo>
                  <a:lnTo>
                    <a:pt x="349" y="114"/>
                  </a:lnTo>
                  <a:lnTo>
                    <a:pt x="352" y="143"/>
                  </a:lnTo>
                  <a:lnTo>
                    <a:pt x="349" y="172"/>
                  </a:lnTo>
                  <a:lnTo>
                    <a:pt x="340" y="200"/>
                  </a:lnTo>
                  <a:lnTo>
                    <a:pt x="327" y="225"/>
                  </a:lnTo>
                  <a:lnTo>
                    <a:pt x="310" y="246"/>
                  </a:lnTo>
                  <a:lnTo>
                    <a:pt x="288" y="263"/>
                  </a:lnTo>
                  <a:lnTo>
                    <a:pt x="264" y="277"/>
                  </a:lnTo>
                  <a:lnTo>
                    <a:pt x="236" y="285"/>
                  </a:lnTo>
                  <a:lnTo>
                    <a:pt x="207" y="288"/>
                  </a:lnTo>
                  <a:lnTo>
                    <a:pt x="144" y="288"/>
                  </a:lnTo>
                  <a:lnTo>
                    <a:pt x="115" y="285"/>
                  </a:lnTo>
                  <a:lnTo>
                    <a:pt x="88" y="277"/>
                  </a:lnTo>
                  <a:lnTo>
                    <a:pt x="64" y="263"/>
                  </a:lnTo>
                  <a:lnTo>
                    <a:pt x="43" y="246"/>
                  </a:lnTo>
                  <a:lnTo>
                    <a:pt x="24" y="225"/>
                  </a:lnTo>
                  <a:lnTo>
                    <a:pt x="11" y="200"/>
                  </a:lnTo>
                  <a:lnTo>
                    <a:pt x="3" y="172"/>
                  </a:lnTo>
                  <a:lnTo>
                    <a:pt x="0" y="143"/>
                  </a:lnTo>
                  <a:lnTo>
                    <a:pt x="3" y="114"/>
                  </a:lnTo>
                  <a:lnTo>
                    <a:pt x="11" y="87"/>
                  </a:lnTo>
                  <a:lnTo>
                    <a:pt x="24" y="63"/>
                  </a:lnTo>
                  <a:lnTo>
                    <a:pt x="43" y="42"/>
                  </a:lnTo>
                  <a:lnTo>
                    <a:pt x="64" y="24"/>
                  </a:lnTo>
                  <a:lnTo>
                    <a:pt x="88" y="11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93"/>
            <p:cNvSpPr>
              <a:spLocks/>
            </p:cNvSpPr>
            <p:nvPr/>
          </p:nvSpPr>
          <p:spPr bwMode="auto">
            <a:xfrm>
              <a:off x="1706563" y="3862388"/>
              <a:ext cx="63500" cy="50800"/>
            </a:xfrm>
            <a:custGeom>
              <a:avLst/>
              <a:gdLst>
                <a:gd name="T0" fmla="*/ 144 w 352"/>
                <a:gd name="T1" fmla="*/ 0 h 289"/>
                <a:gd name="T2" fmla="*/ 207 w 352"/>
                <a:gd name="T3" fmla="*/ 0 h 289"/>
                <a:gd name="T4" fmla="*/ 236 w 352"/>
                <a:gd name="T5" fmla="*/ 3 h 289"/>
                <a:gd name="T6" fmla="*/ 263 w 352"/>
                <a:gd name="T7" fmla="*/ 12 h 289"/>
                <a:gd name="T8" fmla="*/ 287 w 352"/>
                <a:gd name="T9" fmla="*/ 25 h 289"/>
                <a:gd name="T10" fmla="*/ 309 w 352"/>
                <a:gd name="T11" fmla="*/ 42 h 289"/>
                <a:gd name="T12" fmla="*/ 327 w 352"/>
                <a:gd name="T13" fmla="*/ 65 h 289"/>
                <a:gd name="T14" fmla="*/ 340 w 352"/>
                <a:gd name="T15" fmla="*/ 89 h 289"/>
                <a:gd name="T16" fmla="*/ 349 w 352"/>
                <a:gd name="T17" fmla="*/ 116 h 289"/>
                <a:gd name="T18" fmla="*/ 352 w 352"/>
                <a:gd name="T19" fmla="*/ 145 h 289"/>
                <a:gd name="T20" fmla="*/ 349 w 352"/>
                <a:gd name="T21" fmla="*/ 174 h 289"/>
                <a:gd name="T22" fmla="*/ 340 w 352"/>
                <a:gd name="T23" fmla="*/ 201 h 289"/>
                <a:gd name="T24" fmla="*/ 327 w 352"/>
                <a:gd name="T25" fmla="*/ 225 h 289"/>
                <a:gd name="T26" fmla="*/ 309 w 352"/>
                <a:gd name="T27" fmla="*/ 247 h 289"/>
                <a:gd name="T28" fmla="*/ 287 w 352"/>
                <a:gd name="T29" fmla="*/ 264 h 289"/>
                <a:gd name="T30" fmla="*/ 263 w 352"/>
                <a:gd name="T31" fmla="*/ 277 h 289"/>
                <a:gd name="T32" fmla="*/ 236 w 352"/>
                <a:gd name="T33" fmla="*/ 286 h 289"/>
                <a:gd name="T34" fmla="*/ 207 w 352"/>
                <a:gd name="T35" fmla="*/ 289 h 289"/>
                <a:gd name="T36" fmla="*/ 144 w 352"/>
                <a:gd name="T37" fmla="*/ 289 h 289"/>
                <a:gd name="T38" fmla="*/ 115 w 352"/>
                <a:gd name="T39" fmla="*/ 286 h 289"/>
                <a:gd name="T40" fmla="*/ 87 w 352"/>
                <a:gd name="T41" fmla="*/ 277 h 289"/>
                <a:gd name="T42" fmla="*/ 63 w 352"/>
                <a:gd name="T43" fmla="*/ 264 h 289"/>
                <a:gd name="T44" fmla="*/ 42 w 352"/>
                <a:gd name="T45" fmla="*/ 247 h 289"/>
                <a:gd name="T46" fmla="*/ 24 w 352"/>
                <a:gd name="T47" fmla="*/ 225 h 289"/>
                <a:gd name="T48" fmla="*/ 11 w 352"/>
                <a:gd name="T49" fmla="*/ 201 h 289"/>
                <a:gd name="T50" fmla="*/ 3 w 352"/>
                <a:gd name="T51" fmla="*/ 174 h 289"/>
                <a:gd name="T52" fmla="*/ 0 w 352"/>
                <a:gd name="T53" fmla="*/ 145 h 289"/>
                <a:gd name="T54" fmla="*/ 3 w 352"/>
                <a:gd name="T55" fmla="*/ 116 h 289"/>
                <a:gd name="T56" fmla="*/ 11 w 352"/>
                <a:gd name="T57" fmla="*/ 89 h 289"/>
                <a:gd name="T58" fmla="*/ 24 w 352"/>
                <a:gd name="T59" fmla="*/ 65 h 289"/>
                <a:gd name="T60" fmla="*/ 42 w 352"/>
                <a:gd name="T61" fmla="*/ 42 h 289"/>
                <a:gd name="T62" fmla="*/ 63 w 352"/>
                <a:gd name="T63" fmla="*/ 25 h 289"/>
                <a:gd name="T64" fmla="*/ 87 w 352"/>
                <a:gd name="T65" fmla="*/ 12 h 289"/>
                <a:gd name="T66" fmla="*/ 115 w 352"/>
                <a:gd name="T67" fmla="*/ 3 h 289"/>
                <a:gd name="T68" fmla="*/ 144 w 352"/>
                <a:gd name="T6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2" h="289">
                  <a:moveTo>
                    <a:pt x="144" y="0"/>
                  </a:moveTo>
                  <a:lnTo>
                    <a:pt x="207" y="0"/>
                  </a:lnTo>
                  <a:lnTo>
                    <a:pt x="236" y="3"/>
                  </a:lnTo>
                  <a:lnTo>
                    <a:pt x="263" y="12"/>
                  </a:lnTo>
                  <a:lnTo>
                    <a:pt x="287" y="25"/>
                  </a:lnTo>
                  <a:lnTo>
                    <a:pt x="309" y="42"/>
                  </a:lnTo>
                  <a:lnTo>
                    <a:pt x="327" y="65"/>
                  </a:lnTo>
                  <a:lnTo>
                    <a:pt x="340" y="89"/>
                  </a:lnTo>
                  <a:lnTo>
                    <a:pt x="349" y="116"/>
                  </a:lnTo>
                  <a:lnTo>
                    <a:pt x="352" y="145"/>
                  </a:lnTo>
                  <a:lnTo>
                    <a:pt x="349" y="174"/>
                  </a:lnTo>
                  <a:lnTo>
                    <a:pt x="340" y="201"/>
                  </a:lnTo>
                  <a:lnTo>
                    <a:pt x="327" y="225"/>
                  </a:lnTo>
                  <a:lnTo>
                    <a:pt x="309" y="247"/>
                  </a:lnTo>
                  <a:lnTo>
                    <a:pt x="287" y="264"/>
                  </a:lnTo>
                  <a:lnTo>
                    <a:pt x="263" y="277"/>
                  </a:lnTo>
                  <a:lnTo>
                    <a:pt x="236" y="286"/>
                  </a:lnTo>
                  <a:lnTo>
                    <a:pt x="207" y="289"/>
                  </a:lnTo>
                  <a:lnTo>
                    <a:pt x="144" y="289"/>
                  </a:lnTo>
                  <a:lnTo>
                    <a:pt x="115" y="286"/>
                  </a:lnTo>
                  <a:lnTo>
                    <a:pt x="87" y="277"/>
                  </a:lnTo>
                  <a:lnTo>
                    <a:pt x="63" y="264"/>
                  </a:lnTo>
                  <a:lnTo>
                    <a:pt x="42" y="247"/>
                  </a:lnTo>
                  <a:lnTo>
                    <a:pt x="24" y="225"/>
                  </a:lnTo>
                  <a:lnTo>
                    <a:pt x="11" y="201"/>
                  </a:lnTo>
                  <a:lnTo>
                    <a:pt x="3" y="174"/>
                  </a:lnTo>
                  <a:lnTo>
                    <a:pt x="0" y="145"/>
                  </a:lnTo>
                  <a:lnTo>
                    <a:pt x="3" y="116"/>
                  </a:lnTo>
                  <a:lnTo>
                    <a:pt x="11" y="89"/>
                  </a:lnTo>
                  <a:lnTo>
                    <a:pt x="24" y="65"/>
                  </a:lnTo>
                  <a:lnTo>
                    <a:pt x="42" y="42"/>
                  </a:lnTo>
                  <a:lnTo>
                    <a:pt x="63" y="25"/>
                  </a:lnTo>
                  <a:lnTo>
                    <a:pt x="87" y="12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94"/>
            <p:cNvSpPr>
              <a:spLocks/>
            </p:cNvSpPr>
            <p:nvPr/>
          </p:nvSpPr>
          <p:spPr bwMode="auto">
            <a:xfrm>
              <a:off x="2006600" y="3862388"/>
              <a:ext cx="61913" cy="50800"/>
            </a:xfrm>
            <a:custGeom>
              <a:avLst/>
              <a:gdLst>
                <a:gd name="T0" fmla="*/ 144 w 352"/>
                <a:gd name="T1" fmla="*/ 0 h 289"/>
                <a:gd name="T2" fmla="*/ 207 w 352"/>
                <a:gd name="T3" fmla="*/ 0 h 289"/>
                <a:gd name="T4" fmla="*/ 236 w 352"/>
                <a:gd name="T5" fmla="*/ 3 h 289"/>
                <a:gd name="T6" fmla="*/ 264 w 352"/>
                <a:gd name="T7" fmla="*/ 12 h 289"/>
                <a:gd name="T8" fmla="*/ 288 w 352"/>
                <a:gd name="T9" fmla="*/ 25 h 289"/>
                <a:gd name="T10" fmla="*/ 310 w 352"/>
                <a:gd name="T11" fmla="*/ 42 h 289"/>
                <a:gd name="T12" fmla="*/ 327 w 352"/>
                <a:gd name="T13" fmla="*/ 65 h 289"/>
                <a:gd name="T14" fmla="*/ 340 w 352"/>
                <a:gd name="T15" fmla="*/ 89 h 289"/>
                <a:gd name="T16" fmla="*/ 349 w 352"/>
                <a:gd name="T17" fmla="*/ 116 h 289"/>
                <a:gd name="T18" fmla="*/ 352 w 352"/>
                <a:gd name="T19" fmla="*/ 145 h 289"/>
                <a:gd name="T20" fmla="*/ 349 w 352"/>
                <a:gd name="T21" fmla="*/ 174 h 289"/>
                <a:gd name="T22" fmla="*/ 340 w 352"/>
                <a:gd name="T23" fmla="*/ 201 h 289"/>
                <a:gd name="T24" fmla="*/ 327 w 352"/>
                <a:gd name="T25" fmla="*/ 225 h 289"/>
                <a:gd name="T26" fmla="*/ 310 w 352"/>
                <a:gd name="T27" fmla="*/ 247 h 289"/>
                <a:gd name="T28" fmla="*/ 288 w 352"/>
                <a:gd name="T29" fmla="*/ 264 h 289"/>
                <a:gd name="T30" fmla="*/ 264 w 352"/>
                <a:gd name="T31" fmla="*/ 277 h 289"/>
                <a:gd name="T32" fmla="*/ 236 w 352"/>
                <a:gd name="T33" fmla="*/ 286 h 289"/>
                <a:gd name="T34" fmla="*/ 207 w 352"/>
                <a:gd name="T35" fmla="*/ 289 h 289"/>
                <a:gd name="T36" fmla="*/ 144 w 352"/>
                <a:gd name="T37" fmla="*/ 289 h 289"/>
                <a:gd name="T38" fmla="*/ 115 w 352"/>
                <a:gd name="T39" fmla="*/ 286 h 289"/>
                <a:gd name="T40" fmla="*/ 88 w 352"/>
                <a:gd name="T41" fmla="*/ 277 h 289"/>
                <a:gd name="T42" fmla="*/ 64 w 352"/>
                <a:gd name="T43" fmla="*/ 264 h 289"/>
                <a:gd name="T44" fmla="*/ 43 w 352"/>
                <a:gd name="T45" fmla="*/ 247 h 289"/>
                <a:gd name="T46" fmla="*/ 24 w 352"/>
                <a:gd name="T47" fmla="*/ 225 h 289"/>
                <a:gd name="T48" fmla="*/ 11 w 352"/>
                <a:gd name="T49" fmla="*/ 201 h 289"/>
                <a:gd name="T50" fmla="*/ 3 w 352"/>
                <a:gd name="T51" fmla="*/ 174 h 289"/>
                <a:gd name="T52" fmla="*/ 0 w 352"/>
                <a:gd name="T53" fmla="*/ 145 h 289"/>
                <a:gd name="T54" fmla="*/ 3 w 352"/>
                <a:gd name="T55" fmla="*/ 116 h 289"/>
                <a:gd name="T56" fmla="*/ 11 w 352"/>
                <a:gd name="T57" fmla="*/ 89 h 289"/>
                <a:gd name="T58" fmla="*/ 24 w 352"/>
                <a:gd name="T59" fmla="*/ 65 h 289"/>
                <a:gd name="T60" fmla="*/ 43 w 352"/>
                <a:gd name="T61" fmla="*/ 42 h 289"/>
                <a:gd name="T62" fmla="*/ 64 w 352"/>
                <a:gd name="T63" fmla="*/ 25 h 289"/>
                <a:gd name="T64" fmla="*/ 88 w 352"/>
                <a:gd name="T65" fmla="*/ 12 h 289"/>
                <a:gd name="T66" fmla="*/ 115 w 352"/>
                <a:gd name="T67" fmla="*/ 3 h 289"/>
                <a:gd name="T68" fmla="*/ 144 w 352"/>
                <a:gd name="T6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2" h="289">
                  <a:moveTo>
                    <a:pt x="144" y="0"/>
                  </a:moveTo>
                  <a:lnTo>
                    <a:pt x="207" y="0"/>
                  </a:lnTo>
                  <a:lnTo>
                    <a:pt x="236" y="3"/>
                  </a:lnTo>
                  <a:lnTo>
                    <a:pt x="264" y="12"/>
                  </a:lnTo>
                  <a:lnTo>
                    <a:pt x="288" y="25"/>
                  </a:lnTo>
                  <a:lnTo>
                    <a:pt x="310" y="42"/>
                  </a:lnTo>
                  <a:lnTo>
                    <a:pt x="327" y="65"/>
                  </a:lnTo>
                  <a:lnTo>
                    <a:pt x="340" y="89"/>
                  </a:lnTo>
                  <a:lnTo>
                    <a:pt x="349" y="116"/>
                  </a:lnTo>
                  <a:lnTo>
                    <a:pt x="352" y="145"/>
                  </a:lnTo>
                  <a:lnTo>
                    <a:pt x="349" y="174"/>
                  </a:lnTo>
                  <a:lnTo>
                    <a:pt x="340" y="201"/>
                  </a:lnTo>
                  <a:lnTo>
                    <a:pt x="327" y="225"/>
                  </a:lnTo>
                  <a:lnTo>
                    <a:pt x="310" y="247"/>
                  </a:lnTo>
                  <a:lnTo>
                    <a:pt x="288" y="264"/>
                  </a:lnTo>
                  <a:lnTo>
                    <a:pt x="264" y="277"/>
                  </a:lnTo>
                  <a:lnTo>
                    <a:pt x="236" y="286"/>
                  </a:lnTo>
                  <a:lnTo>
                    <a:pt x="207" y="289"/>
                  </a:lnTo>
                  <a:lnTo>
                    <a:pt x="144" y="289"/>
                  </a:lnTo>
                  <a:lnTo>
                    <a:pt x="115" y="286"/>
                  </a:lnTo>
                  <a:lnTo>
                    <a:pt x="88" y="277"/>
                  </a:lnTo>
                  <a:lnTo>
                    <a:pt x="64" y="264"/>
                  </a:lnTo>
                  <a:lnTo>
                    <a:pt x="43" y="247"/>
                  </a:lnTo>
                  <a:lnTo>
                    <a:pt x="24" y="225"/>
                  </a:lnTo>
                  <a:lnTo>
                    <a:pt x="11" y="201"/>
                  </a:lnTo>
                  <a:lnTo>
                    <a:pt x="3" y="174"/>
                  </a:lnTo>
                  <a:lnTo>
                    <a:pt x="0" y="145"/>
                  </a:lnTo>
                  <a:lnTo>
                    <a:pt x="3" y="116"/>
                  </a:lnTo>
                  <a:lnTo>
                    <a:pt x="11" y="89"/>
                  </a:lnTo>
                  <a:lnTo>
                    <a:pt x="24" y="65"/>
                  </a:lnTo>
                  <a:lnTo>
                    <a:pt x="43" y="42"/>
                  </a:lnTo>
                  <a:lnTo>
                    <a:pt x="64" y="25"/>
                  </a:lnTo>
                  <a:lnTo>
                    <a:pt x="88" y="12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9" name="Freeform 99"/>
          <p:cNvSpPr>
            <a:spLocks noEditPoints="1"/>
          </p:cNvSpPr>
          <p:nvPr/>
        </p:nvSpPr>
        <p:spPr bwMode="auto">
          <a:xfrm>
            <a:off x="2525045" y="3462338"/>
            <a:ext cx="584200" cy="550863"/>
          </a:xfrm>
          <a:custGeom>
            <a:avLst/>
            <a:gdLst>
              <a:gd name="T0" fmla="*/ 2402 w 3309"/>
              <a:gd name="T1" fmla="*/ 1921 h 3121"/>
              <a:gd name="T2" fmla="*/ 2183 w 3309"/>
              <a:gd name="T3" fmla="*/ 2348 h 3121"/>
              <a:gd name="T4" fmla="*/ 1953 w 3309"/>
              <a:gd name="T5" fmla="*/ 2755 h 3121"/>
              <a:gd name="T6" fmla="*/ 2541 w 3309"/>
              <a:gd name="T7" fmla="*/ 1611 h 3121"/>
              <a:gd name="T8" fmla="*/ 1356 w 3309"/>
              <a:gd name="T9" fmla="*/ 2755 h 3121"/>
              <a:gd name="T10" fmla="*/ 1126 w 3309"/>
              <a:gd name="T11" fmla="*/ 2348 h 3121"/>
              <a:gd name="T12" fmla="*/ 907 w 3309"/>
              <a:gd name="T13" fmla="*/ 1921 h 3121"/>
              <a:gd name="T14" fmla="*/ 567 w 3309"/>
              <a:gd name="T15" fmla="*/ 1611 h 3121"/>
              <a:gd name="T16" fmla="*/ 1578 w 3309"/>
              <a:gd name="T17" fmla="*/ 1085 h 3121"/>
              <a:gd name="T18" fmla="*/ 1521 w 3309"/>
              <a:gd name="T19" fmla="*/ 1172 h 3121"/>
              <a:gd name="T20" fmla="*/ 1529 w 3309"/>
              <a:gd name="T21" fmla="*/ 1804 h 3121"/>
              <a:gd name="T22" fmla="*/ 1602 w 3309"/>
              <a:gd name="T23" fmla="*/ 1877 h 3121"/>
              <a:gd name="T24" fmla="*/ 1682 w 3309"/>
              <a:gd name="T25" fmla="*/ 1885 h 3121"/>
              <a:gd name="T26" fmla="*/ 1767 w 3309"/>
              <a:gd name="T27" fmla="*/ 1827 h 3121"/>
              <a:gd name="T28" fmla="*/ 1790 w 3309"/>
              <a:gd name="T29" fmla="*/ 1199 h 3121"/>
              <a:gd name="T30" fmla="*/ 1751 w 3309"/>
              <a:gd name="T31" fmla="*/ 1103 h 3121"/>
              <a:gd name="T32" fmla="*/ 1654 w 3309"/>
              <a:gd name="T33" fmla="*/ 1062 h 3121"/>
              <a:gd name="T34" fmla="*/ 2650 w 3309"/>
              <a:gd name="T35" fmla="*/ 720 h 3121"/>
              <a:gd name="T36" fmla="*/ 2694 w 3309"/>
              <a:gd name="T37" fmla="*/ 1024 h 3121"/>
              <a:gd name="T38" fmla="*/ 2642 w 3309"/>
              <a:gd name="T39" fmla="*/ 1338 h 3121"/>
              <a:gd name="T40" fmla="*/ 597 w 3309"/>
              <a:gd name="T41" fmla="*/ 571 h 3121"/>
              <a:gd name="T42" fmla="*/ 630 w 3309"/>
              <a:gd name="T43" fmla="*/ 1180 h 3121"/>
              <a:gd name="T44" fmla="*/ 624 w 3309"/>
              <a:gd name="T45" fmla="*/ 871 h 3121"/>
              <a:gd name="T46" fmla="*/ 722 w 3309"/>
              <a:gd name="T47" fmla="*/ 571 h 3121"/>
              <a:gd name="T48" fmla="*/ 1602 w 3309"/>
              <a:gd name="T49" fmla="*/ 544 h 3121"/>
              <a:gd name="T50" fmla="*/ 1529 w 3309"/>
              <a:gd name="T51" fmla="*/ 616 h 3121"/>
              <a:gd name="T52" fmla="*/ 1521 w 3309"/>
              <a:gd name="T53" fmla="*/ 829 h 3121"/>
              <a:gd name="T54" fmla="*/ 1578 w 3309"/>
              <a:gd name="T55" fmla="*/ 914 h 3121"/>
              <a:gd name="T56" fmla="*/ 1654 w 3309"/>
              <a:gd name="T57" fmla="*/ 938 h 3121"/>
              <a:gd name="T58" fmla="*/ 1751 w 3309"/>
              <a:gd name="T59" fmla="*/ 898 h 3121"/>
              <a:gd name="T60" fmla="*/ 1790 w 3309"/>
              <a:gd name="T61" fmla="*/ 802 h 3121"/>
              <a:gd name="T62" fmla="*/ 1767 w 3309"/>
              <a:gd name="T63" fmla="*/ 593 h 3121"/>
              <a:gd name="T64" fmla="*/ 1682 w 3309"/>
              <a:gd name="T65" fmla="*/ 536 h 3121"/>
              <a:gd name="T66" fmla="*/ 1726 w 3309"/>
              <a:gd name="T67" fmla="*/ 3 h 3121"/>
              <a:gd name="T68" fmla="*/ 2008 w 3309"/>
              <a:gd name="T69" fmla="*/ 62 h 3121"/>
              <a:gd name="T70" fmla="*/ 2267 w 3309"/>
              <a:gd name="T71" fmla="*/ 200 h 3121"/>
              <a:gd name="T72" fmla="*/ 2833 w 3309"/>
              <a:gd name="T73" fmla="*/ 301 h 3121"/>
              <a:gd name="T74" fmla="*/ 2914 w 3309"/>
              <a:gd name="T75" fmla="*/ 348 h 3121"/>
              <a:gd name="T76" fmla="*/ 3307 w 3309"/>
              <a:gd name="T77" fmla="*/ 1456 h 3121"/>
              <a:gd name="T78" fmla="*/ 3284 w 3309"/>
              <a:gd name="T79" fmla="*/ 1554 h 3121"/>
              <a:gd name="T80" fmla="*/ 3201 w 3309"/>
              <a:gd name="T81" fmla="*/ 1607 h 3121"/>
              <a:gd name="T82" fmla="*/ 3063 w 3309"/>
              <a:gd name="T83" fmla="*/ 1612 h 3121"/>
              <a:gd name="T84" fmla="*/ 3004 w 3309"/>
              <a:gd name="T85" fmla="*/ 3038 h 3121"/>
              <a:gd name="T86" fmla="*/ 2932 w 3309"/>
              <a:gd name="T87" fmla="*/ 3111 h 3121"/>
              <a:gd name="T88" fmla="*/ 402 w 3309"/>
              <a:gd name="T89" fmla="*/ 3119 h 3121"/>
              <a:gd name="T90" fmla="*/ 317 w 3309"/>
              <a:gd name="T91" fmla="*/ 3061 h 3121"/>
              <a:gd name="T92" fmla="*/ 294 w 3309"/>
              <a:gd name="T93" fmla="*/ 1611 h 3121"/>
              <a:gd name="T94" fmla="*/ 61 w 3309"/>
              <a:gd name="T95" fmla="*/ 1589 h 3121"/>
              <a:gd name="T96" fmla="*/ 4 w 3309"/>
              <a:gd name="T97" fmla="*/ 1508 h 3121"/>
              <a:gd name="T98" fmla="*/ 371 w 3309"/>
              <a:gd name="T99" fmla="*/ 390 h 3121"/>
              <a:gd name="T100" fmla="*/ 432 w 3309"/>
              <a:gd name="T101" fmla="*/ 317 h 3121"/>
              <a:gd name="T102" fmla="*/ 925 w 3309"/>
              <a:gd name="T103" fmla="*/ 299 h 3121"/>
              <a:gd name="T104" fmla="*/ 1167 w 3309"/>
              <a:gd name="T105" fmla="*/ 121 h 3121"/>
              <a:gd name="T106" fmla="*/ 1440 w 3309"/>
              <a:gd name="T107" fmla="*/ 22 h 3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09" h="3121">
                <a:moveTo>
                  <a:pt x="2541" y="1611"/>
                </a:moveTo>
                <a:lnTo>
                  <a:pt x="2498" y="1712"/>
                </a:lnTo>
                <a:lnTo>
                  <a:pt x="2452" y="1816"/>
                </a:lnTo>
                <a:lnTo>
                  <a:pt x="2402" y="1921"/>
                </a:lnTo>
                <a:lnTo>
                  <a:pt x="2350" y="2027"/>
                </a:lnTo>
                <a:lnTo>
                  <a:pt x="2295" y="2134"/>
                </a:lnTo>
                <a:lnTo>
                  <a:pt x="2240" y="2241"/>
                </a:lnTo>
                <a:lnTo>
                  <a:pt x="2183" y="2348"/>
                </a:lnTo>
                <a:lnTo>
                  <a:pt x="2126" y="2452"/>
                </a:lnTo>
                <a:lnTo>
                  <a:pt x="2067" y="2555"/>
                </a:lnTo>
                <a:lnTo>
                  <a:pt x="2010" y="2656"/>
                </a:lnTo>
                <a:lnTo>
                  <a:pt x="1953" y="2755"/>
                </a:lnTo>
                <a:lnTo>
                  <a:pt x="1898" y="2849"/>
                </a:lnTo>
                <a:lnTo>
                  <a:pt x="2742" y="2849"/>
                </a:lnTo>
                <a:lnTo>
                  <a:pt x="2742" y="1611"/>
                </a:lnTo>
                <a:lnTo>
                  <a:pt x="2541" y="1611"/>
                </a:lnTo>
                <a:close/>
                <a:moveTo>
                  <a:pt x="567" y="1611"/>
                </a:moveTo>
                <a:lnTo>
                  <a:pt x="567" y="2849"/>
                </a:lnTo>
                <a:lnTo>
                  <a:pt x="1411" y="2849"/>
                </a:lnTo>
                <a:lnTo>
                  <a:pt x="1356" y="2755"/>
                </a:lnTo>
                <a:lnTo>
                  <a:pt x="1299" y="2656"/>
                </a:lnTo>
                <a:lnTo>
                  <a:pt x="1241" y="2555"/>
                </a:lnTo>
                <a:lnTo>
                  <a:pt x="1183" y="2452"/>
                </a:lnTo>
                <a:lnTo>
                  <a:pt x="1126" y="2348"/>
                </a:lnTo>
                <a:lnTo>
                  <a:pt x="1069" y="2241"/>
                </a:lnTo>
                <a:lnTo>
                  <a:pt x="1013" y="2134"/>
                </a:lnTo>
                <a:lnTo>
                  <a:pt x="958" y="2027"/>
                </a:lnTo>
                <a:lnTo>
                  <a:pt x="907" y="1921"/>
                </a:lnTo>
                <a:lnTo>
                  <a:pt x="857" y="1816"/>
                </a:lnTo>
                <a:lnTo>
                  <a:pt x="811" y="1712"/>
                </a:lnTo>
                <a:lnTo>
                  <a:pt x="767" y="1611"/>
                </a:lnTo>
                <a:lnTo>
                  <a:pt x="567" y="1611"/>
                </a:lnTo>
                <a:close/>
                <a:moveTo>
                  <a:pt x="1654" y="1062"/>
                </a:moveTo>
                <a:lnTo>
                  <a:pt x="1627" y="1065"/>
                </a:lnTo>
                <a:lnTo>
                  <a:pt x="1602" y="1073"/>
                </a:lnTo>
                <a:lnTo>
                  <a:pt x="1578" y="1085"/>
                </a:lnTo>
                <a:lnTo>
                  <a:pt x="1558" y="1103"/>
                </a:lnTo>
                <a:lnTo>
                  <a:pt x="1542" y="1123"/>
                </a:lnTo>
                <a:lnTo>
                  <a:pt x="1529" y="1146"/>
                </a:lnTo>
                <a:lnTo>
                  <a:pt x="1521" y="1172"/>
                </a:lnTo>
                <a:lnTo>
                  <a:pt x="1519" y="1199"/>
                </a:lnTo>
                <a:lnTo>
                  <a:pt x="1519" y="1751"/>
                </a:lnTo>
                <a:lnTo>
                  <a:pt x="1521" y="1779"/>
                </a:lnTo>
                <a:lnTo>
                  <a:pt x="1529" y="1804"/>
                </a:lnTo>
                <a:lnTo>
                  <a:pt x="1542" y="1827"/>
                </a:lnTo>
                <a:lnTo>
                  <a:pt x="1558" y="1848"/>
                </a:lnTo>
                <a:lnTo>
                  <a:pt x="1578" y="1864"/>
                </a:lnTo>
                <a:lnTo>
                  <a:pt x="1602" y="1877"/>
                </a:lnTo>
                <a:lnTo>
                  <a:pt x="1627" y="1885"/>
                </a:lnTo>
                <a:lnTo>
                  <a:pt x="1654" y="1887"/>
                </a:lnTo>
                <a:lnTo>
                  <a:pt x="1654" y="1887"/>
                </a:lnTo>
                <a:lnTo>
                  <a:pt x="1682" y="1885"/>
                </a:lnTo>
                <a:lnTo>
                  <a:pt x="1707" y="1877"/>
                </a:lnTo>
                <a:lnTo>
                  <a:pt x="1730" y="1864"/>
                </a:lnTo>
                <a:lnTo>
                  <a:pt x="1751" y="1848"/>
                </a:lnTo>
                <a:lnTo>
                  <a:pt x="1767" y="1827"/>
                </a:lnTo>
                <a:lnTo>
                  <a:pt x="1780" y="1804"/>
                </a:lnTo>
                <a:lnTo>
                  <a:pt x="1788" y="1779"/>
                </a:lnTo>
                <a:lnTo>
                  <a:pt x="1790" y="1751"/>
                </a:lnTo>
                <a:lnTo>
                  <a:pt x="1790" y="1199"/>
                </a:lnTo>
                <a:lnTo>
                  <a:pt x="1788" y="1172"/>
                </a:lnTo>
                <a:lnTo>
                  <a:pt x="1780" y="1146"/>
                </a:lnTo>
                <a:lnTo>
                  <a:pt x="1767" y="1123"/>
                </a:lnTo>
                <a:lnTo>
                  <a:pt x="1751" y="1103"/>
                </a:lnTo>
                <a:lnTo>
                  <a:pt x="1730" y="1085"/>
                </a:lnTo>
                <a:lnTo>
                  <a:pt x="1707" y="1073"/>
                </a:lnTo>
                <a:lnTo>
                  <a:pt x="1682" y="1065"/>
                </a:lnTo>
                <a:lnTo>
                  <a:pt x="1654" y="1062"/>
                </a:lnTo>
                <a:lnTo>
                  <a:pt x="1654" y="1062"/>
                </a:lnTo>
                <a:close/>
                <a:moveTo>
                  <a:pt x="2587" y="571"/>
                </a:moveTo>
                <a:lnTo>
                  <a:pt x="2623" y="645"/>
                </a:lnTo>
                <a:lnTo>
                  <a:pt x="2650" y="720"/>
                </a:lnTo>
                <a:lnTo>
                  <a:pt x="2671" y="796"/>
                </a:lnTo>
                <a:lnTo>
                  <a:pt x="2685" y="871"/>
                </a:lnTo>
                <a:lnTo>
                  <a:pt x="2692" y="947"/>
                </a:lnTo>
                <a:lnTo>
                  <a:pt x="2694" y="1024"/>
                </a:lnTo>
                <a:lnTo>
                  <a:pt x="2689" y="1102"/>
                </a:lnTo>
                <a:lnTo>
                  <a:pt x="2679" y="1180"/>
                </a:lnTo>
                <a:lnTo>
                  <a:pt x="2663" y="1259"/>
                </a:lnTo>
                <a:lnTo>
                  <a:pt x="2642" y="1338"/>
                </a:lnTo>
                <a:lnTo>
                  <a:pt x="2980" y="1338"/>
                </a:lnTo>
                <a:lnTo>
                  <a:pt x="2712" y="571"/>
                </a:lnTo>
                <a:lnTo>
                  <a:pt x="2587" y="571"/>
                </a:lnTo>
                <a:close/>
                <a:moveTo>
                  <a:pt x="597" y="571"/>
                </a:moveTo>
                <a:lnTo>
                  <a:pt x="328" y="1338"/>
                </a:lnTo>
                <a:lnTo>
                  <a:pt x="667" y="1338"/>
                </a:lnTo>
                <a:lnTo>
                  <a:pt x="646" y="1259"/>
                </a:lnTo>
                <a:lnTo>
                  <a:pt x="630" y="1180"/>
                </a:lnTo>
                <a:lnTo>
                  <a:pt x="620" y="1102"/>
                </a:lnTo>
                <a:lnTo>
                  <a:pt x="615" y="1024"/>
                </a:lnTo>
                <a:lnTo>
                  <a:pt x="616" y="947"/>
                </a:lnTo>
                <a:lnTo>
                  <a:pt x="624" y="871"/>
                </a:lnTo>
                <a:lnTo>
                  <a:pt x="638" y="796"/>
                </a:lnTo>
                <a:lnTo>
                  <a:pt x="659" y="720"/>
                </a:lnTo>
                <a:lnTo>
                  <a:pt x="686" y="645"/>
                </a:lnTo>
                <a:lnTo>
                  <a:pt x="722" y="571"/>
                </a:lnTo>
                <a:lnTo>
                  <a:pt x="597" y="571"/>
                </a:lnTo>
                <a:close/>
                <a:moveTo>
                  <a:pt x="1654" y="533"/>
                </a:moveTo>
                <a:lnTo>
                  <a:pt x="1627" y="536"/>
                </a:lnTo>
                <a:lnTo>
                  <a:pt x="1602" y="544"/>
                </a:lnTo>
                <a:lnTo>
                  <a:pt x="1578" y="557"/>
                </a:lnTo>
                <a:lnTo>
                  <a:pt x="1558" y="573"/>
                </a:lnTo>
                <a:lnTo>
                  <a:pt x="1542" y="593"/>
                </a:lnTo>
                <a:lnTo>
                  <a:pt x="1529" y="616"/>
                </a:lnTo>
                <a:lnTo>
                  <a:pt x="1521" y="642"/>
                </a:lnTo>
                <a:lnTo>
                  <a:pt x="1519" y="669"/>
                </a:lnTo>
                <a:lnTo>
                  <a:pt x="1519" y="802"/>
                </a:lnTo>
                <a:lnTo>
                  <a:pt x="1521" y="829"/>
                </a:lnTo>
                <a:lnTo>
                  <a:pt x="1529" y="855"/>
                </a:lnTo>
                <a:lnTo>
                  <a:pt x="1542" y="878"/>
                </a:lnTo>
                <a:lnTo>
                  <a:pt x="1558" y="898"/>
                </a:lnTo>
                <a:lnTo>
                  <a:pt x="1578" y="914"/>
                </a:lnTo>
                <a:lnTo>
                  <a:pt x="1602" y="927"/>
                </a:lnTo>
                <a:lnTo>
                  <a:pt x="1627" y="935"/>
                </a:lnTo>
                <a:lnTo>
                  <a:pt x="1654" y="938"/>
                </a:lnTo>
                <a:lnTo>
                  <a:pt x="1654" y="938"/>
                </a:lnTo>
                <a:lnTo>
                  <a:pt x="1682" y="935"/>
                </a:lnTo>
                <a:lnTo>
                  <a:pt x="1707" y="927"/>
                </a:lnTo>
                <a:lnTo>
                  <a:pt x="1730" y="914"/>
                </a:lnTo>
                <a:lnTo>
                  <a:pt x="1751" y="898"/>
                </a:lnTo>
                <a:lnTo>
                  <a:pt x="1767" y="878"/>
                </a:lnTo>
                <a:lnTo>
                  <a:pt x="1780" y="855"/>
                </a:lnTo>
                <a:lnTo>
                  <a:pt x="1788" y="829"/>
                </a:lnTo>
                <a:lnTo>
                  <a:pt x="1790" y="802"/>
                </a:lnTo>
                <a:lnTo>
                  <a:pt x="1790" y="669"/>
                </a:lnTo>
                <a:lnTo>
                  <a:pt x="1788" y="642"/>
                </a:lnTo>
                <a:lnTo>
                  <a:pt x="1780" y="616"/>
                </a:lnTo>
                <a:lnTo>
                  <a:pt x="1767" y="593"/>
                </a:lnTo>
                <a:lnTo>
                  <a:pt x="1751" y="573"/>
                </a:lnTo>
                <a:lnTo>
                  <a:pt x="1730" y="557"/>
                </a:lnTo>
                <a:lnTo>
                  <a:pt x="1707" y="544"/>
                </a:lnTo>
                <a:lnTo>
                  <a:pt x="1682" y="536"/>
                </a:lnTo>
                <a:lnTo>
                  <a:pt x="1654" y="533"/>
                </a:lnTo>
                <a:lnTo>
                  <a:pt x="1654" y="533"/>
                </a:lnTo>
                <a:close/>
                <a:moveTo>
                  <a:pt x="1655" y="0"/>
                </a:moveTo>
                <a:lnTo>
                  <a:pt x="1726" y="3"/>
                </a:lnTo>
                <a:lnTo>
                  <a:pt x="1798" y="10"/>
                </a:lnTo>
                <a:lnTo>
                  <a:pt x="1869" y="22"/>
                </a:lnTo>
                <a:lnTo>
                  <a:pt x="1939" y="40"/>
                </a:lnTo>
                <a:lnTo>
                  <a:pt x="2008" y="62"/>
                </a:lnTo>
                <a:lnTo>
                  <a:pt x="2076" y="89"/>
                </a:lnTo>
                <a:lnTo>
                  <a:pt x="2142" y="121"/>
                </a:lnTo>
                <a:lnTo>
                  <a:pt x="2206" y="159"/>
                </a:lnTo>
                <a:lnTo>
                  <a:pt x="2267" y="200"/>
                </a:lnTo>
                <a:lnTo>
                  <a:pt x="2327" y="247"/>
                </a:lnTo>
                <a:lnTo>
                  <a:pt x="2384" y="299"/>
                </a:lnTo>
                <a:lnTo>
                  <a:pt x="2808" y="299"/>
                </a:lnTo>
                <a:lnTo>
                  <a:pt x="2833" y="301"/>
                </a:lnTo>
                <a:lnTo>
                  <a:pt x="2856" y="307"/>
                </a:lnTo>
                <a:lnTo>
                  <a:pt x="2877" y="317"/>
                </a:lnTo>
                <a:lnTo>
                  <a:pt x="2896" y="331"/>
                </a:lnTo>
                <a:lnTo>
                  <a:pt x="2914" y="348"/>
                </a:lnTo>
                <a:lnTo>
                  <a:pt x="2928" y="367"/>
                </a:lnTo>
                <a:lnTo>
                  <a:pt x="2938" y="390"/>
                </a:lnTo>
                <a:lnTo>
                  <a:pt x="3301" y="1430"/>
                </a:lnTo>
                <a:lnTo>
                  <a:pt x="3307" y="1456"/>
                </a:lnTo>
                <a:lnTo>
                  <a:pt x="3309" y="1481"/>
                </a:lnTo>
                <a:lnTo>
                  <a:pt x="3305" y="1507"/>
                </a:lnTo>
                <a:lnTo>
                  <a:pt x="3297" y="1531"/>
                </a:lnTo>
                <a:lnTo>
                  <a:pt x="3284" y="1554"/>
                </a:lnTo>
                <a:lnTo>
                  <a:pt x="3266" y="1575"/>
                </a:lnTo>
                <a:lnTo>
                  <a:pt x="3247" y="1590"/>
                </a:lnTo>
                <a:lnTo>
                  <a:pt x="3225" y="1601"/>
                </a:lnTo>
                <a:lnTo>
                  <a:pt x="3201" y="1607"/>
                </a:lnTo>
                <a:lnTo>
                  <a:pt x="3173" y="1611"/>
                </a:lnTo>
                <a:lnTo>
                  <a:pt x="3141" y="1612"/>
                </a:lnTo>
                <a:lnTo>
                  <a:pt x="3104" y="1612"/>
                </a:lnTo>
                <a:lnTo>
                  <a:pt x="3063" y="1612"/>
                </a:lnTo>
                <a:lnTo>
                  <a:pt x="3015" y="1611"/>
                </a:lnTo>
                <a:lnTo>
                  <a:pt x="3015" y="2986"/>
                </a:lnTo>
                <a:lnTo>
                  <a:pt x="3012" y="3013"/>
                </a:lnTo>
                <a:lnTo>
                  <a:pt x="3004" y="3038"/>
                </a:lnTo>
                <a:lnTo>
                  <a:pt x="2992" y="3061"/>
                </a:lnTo>
                <a:lnTo>
                  <a:pt x="2975" y="3082"/>
                </a:lnTo>
                <a:lnTo>
                  <a:pt x="2955" y="3098"/>
                </a:lnTo>
                <a:lnTo>
                  <a:pt x="2932" y="3111"/>
                </a:lnTo>
                <a:lnTo>
                  <a:pt x="2907" y="3119"/>
                </a:lnTo>
                <a:lnTo>
                  <a:pt x="2878" y="3121"/>
                </a:lnTo>
                <a:lnTo>
                  <a:pt x="431" y="3121"/>
                </a:lnTo>
                <a:lnTo>
                  <a:pt x="402" y="3119"/>
                </a:lnTo>
                <a:lnTo>
                  <a:pt x="377" y="3111"/>
                </a:lnTo>
                <a:lnTo>
                  <a:pt x="354" y="3098"/>
                </a:lnTo>
                <a:lnTo>
                  <a:pt x="334" y="3082"/>
                </a:lnTo>
                <a:lnTo>
                  <a:pt x="317" y="3061"/>
                </a:lnTo>
                <a:lnTo>
                  <a:pt x="305" y="3038"/>
                </a:lnTo>
                <a:lnTo>
                  <a:pt x="297" y="3013"/>
                </a:lnTo>
                <a:lnTo>
                  <a:pt x="294" y="2986"/>
                </a:lnTo>
                <a:lnTo>
                  <a:pt x="294" y="1611"/>
                </a:lnTo>
                <a:lnTo>
                  <a:pt x="136" y="1611"/>
                </a:lnTo>
                <a:lnTo>
                  <a:pt x="109" y="1609"/>
                </a:lnTo>
                <a:lnTo>
                  <a:pt x="84" y="1601"/>
                </a:lnTo>
                <a:lnTo>
                  <a:pt x="61" y="1589"/>
                </a:lnTo>
                <a:lnTo>
                  <a:pt x="42" y="1573"/>
                </a:lnTo>
                <a:lnTo>
                  <a:pt x="25" y="1554"/>
                </a:lnTo>
                <a:lnTo>
                  <a:pt x="13" y="1532"/>
                </a:lnTo>
                <a:lnTo>
                  <a:pt x="4" y="1508"/>
                </a:lnTo>
                <a:lnTo>
                  <a:pt x="0" y="1483"/>
                </a:lnTo>
                <a:lnTo>
                  <a:pt x="1" y="1457"/>
                </a:lnTo>
                <a:lnTo>
                  <a:pt x="8" y="1430"/>
                </a:lnTo>
                <a:lnTo>
                  <a:pt x="371" y="390"/>
                </a:lnTo>
                <a:lnTo>
                  <a:pt x="381" y="367"/>
                </a:lnTo>
                <a:lnTo>
                  <a:pt x="395" y="348"/>
                </a:lnTo>
                <a:lnTo>
                  <a:pt x="411" y="331"/>
                </a:lnTo>
                <a:lnTo>
                  <a:pt x="432" y="317"/>
                </a:lnTo>
                <a:lnTo>
                  <a:pt x="453" y="307"/>
                </a:lnTo>
                <a:lnTo>
                  <a:pt x="476" y="301"/>
                </a:lnTo>
                <a:lnTo>
                  <a:pt x="500" y="299"/>
                </a:lnTo>
                <a:lnTo>
                  <a:pt x="925" y="299"/>
                </a:lnTo>
                <a:lnTo>
                  <a:pt x="982" y="247"/>
                </a:lnTo>
                <a:lnTo>
                  <a:pt x="1042" y="200"/>
                </a:lnTo>
                <a:lnTo>
                  <a:pt x="1104" y="158"/>
                </a:lnTo>
                <a:lnTo>
                  <a:pt x="1167" y="121"/>
                </a:lnTo>
                <a:lnTo>
                  <a:pt x="1233" y="89"/>
                </a:lnTo>
                <a:lnTo>
                  <a:pt x="1302" y="62"/>
                </a:lnTo>
                <a:lnTo>
                  <a:pt x="1371" y="39"/>
                </a:lnTo>
                <a:lnTo>
                  <a:pt x="1440" y="22"/>
                </a:lnTo>
                <a:lnTo>
                  <a:pt x="1511" y="10"/>
                </a:lnTo>
                <a:lnTo>
                  <a:pt x="1583" y="3"/>
                </a:lnTo>
                <a:lnTo>
                  <a:pt x="16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8" name="Group 207"/>
          <p:cNvGrpSpPr/>
          <p:nvPr/>
        </p:nvGrpSpPr>
        <p:grpSpPr>
          <a:xfrm>
            <a:off x="3529595" y="3446463"/>
            <a:ext cx="446088" cy="582613"/>
            <a:chOff x="3533775" y="3446463"/>
            <a:chExt cx="446088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3" name="Freeform 104"/>
            <p:cNvSpPr>
              <a:spLocks noEditPoints="1"/>
            </p:cNvSpPr>
            <p:nvPr/>
          </p:nvSpPr>
          <p:spPr bwMode="auto">
            <a:xfrm>
              <a:off x="3533775" y="3446463"/>
              <a:ext cx="446088" cy="582613"/>
            </a:xfrm>
            <a:custGeom>
              <a:avLst/>
              <a:gdLst>
                <a:gd name="T0" fmla="*/ 1456 w 2529"/>
                <a:gd name="T1" fmla="*/ 2267 h 3302"/>
                <a:gd name="T2" fmla="*/ 1200 w 2529"/>
                <a:gd name="T3" fmla="*/ 2287 h 3302"/>
                <a:gd name="T4" fmla="*/ 898 w 2529"/>
                <a:gd name="T5" fmla="*/ 2200 h 3302"/>
                <a:gd name="T6" fmla="*/ 844 w 2529"/>
                <a:gd name="T7" fmla="*/ 2315 h 3302"/>
                <a:gd name="T8" fmla="*/ 843 w 2529"/>
                <a:gd name="T9" fmla="*/ 2528 h 3302"/>
                <a:gd name="T10" fmla="*/ 843 w 2529"/>
                <a:gd name="T11" fmla="*/ 2837 h 3302"/>
                <a:gd name="T12" fmla="*/ 984 w 2529"/>
                <a:gd name="T13" fmla="*/ 2811 h 3302"/>
                <a:gd name="T14" fmla="*/ 1085 w 2529"/>
                <a:gd name="T15" fmla="*/ 2735 h 3302"/>
                <a:gd name="T16" fmla="*/ 1132 w 2529"/>
                <a:gd name="T17" fmla="*/ 2701 h 3302"/>
                <a:gd name="T18" fmla="*/ 1153 w 2529"/>
                <a:gd name="T19" fmla="*/ 2685 h 3302"/>
                <a:gd name="T20" fmla="*/ 1179 w 2529"/>
                <a:gd name="T21" fmla="*/ 2664 h 3302"/>
                <a:gd name="T22" fmla="*/ 1276 w 2529"/>
                <a:gd name="T23" fmla="*/ 2632 h 3302"/>
                <a:gd name="T24" fmla="*/ 1356 w 2529"/>
                <a:gd name="T25" fmla="*/ 2668 h 3302"/>
                <a:gd name="T26" fmla="*/ 1446 w 2529"/>
                <a:gd name="T27" fmla="*/ 2736 h 3302"/>
                <a:gd name="T28" fmla="*/ 1565 w 2529"/>
                <a:gd name="T29" fmla="*/ 2826 h 3302"/>
                <a:gd name="T30" fmla="*/ 1662 w 2529"/>
                <a:gd name="T31" fmla="*/ 2898 h 3302"/>
                <a:gd name="T32" fmla="*/ 1686 w 2529"/>
                <a:gd name="T33" fmla="*/ 2900 h 3302"/>
                <a:gd name="T34" fmla="*/ 1686 w 2529"/>
                <a:gd name="T35" fmla="*/ 2761 h 3302"/>
                <a:gd name="T36" fmla="*/ 1686 w 2529"/>
                <a:gd name="T37" fmla="*/ 2543 h 3302"/>
                <a:gd name="T38" fmla="*/ 1686 w 2529"/>
                <a:gd name="T39" fmla="*/ 2324 h 3302"/>
                <a:gd name="T40" fmla="*/ 1686 w 2529"/>
                <a:gd name="T41" fmla="*/ 2185 h 3302"/>
                <a:gd name="T42" fmla="*/ 1154 w 2529"/>
                <a:gd name="T43" fmla="*/ 984 h 3302"/>
                <a:gd name="T44" fmla="*/ 923 w 2529"/>
                <a:gd name="T45" fmla="*/ 1096 h 3302"/>
                <a:gd name="T46" fmla="*/ 776 w 2529"/>
                <a:gd name="T47" fmla="*/ 1297 h 3302"/>
                <a:gd name="T48" fmla="*/ 735 w 2529"/>
                <a:gd name="T49" fmla="*/ 1544 h 3302"/>
                <a:gd name="T50" fmla="*/ 822 w 2529"/>
                <a:gd name="T51" fmla="*/ 1794 h 3302"/>
                <a:gd name="T52" fmla="*/ 1008 w 2529"/>
                <a:gd name="T53" fmla="*/ 1968 h 3302"/>
                <a:gd name="T54" fmla="*/ 1241 w 2529"/>
                <a:gd name="T55" fmla="*/ 2033 h 3302"/>
                <a:gd name="T56" fmla="*/ 1477 w 2529"/>
                <a:gd name="T57" fmla="*/ 1990 h 3302"/>
                <a:gd name="T58" fmla="*/ 1675 w 2529"/>
                <a:gd name="T59" fmla="*/ 1838 h 3302"/>
                <a:gd name="T60" fmla="*/ 1788 w 2529"/>
                <a:gd name="T61" fmla="*/ 1594 h 3302"/>
                <a:gd name="T62" fmla="*/ 1770 w 2529"/>
                <a:gd name="T63" fmla="*/ 1342 h 3302"/>
                <a:gd name="T64" fmla="*/ 1642 w 2529"/>
                <a:gd name="T65" fmla="*/ 1130 h 3302"/>
                <a:gd name="T66" fmla="*/ 1427 w 2529"/>
                <a:gd name="T67" fmla="*/ 997 h 3302"/>
                <a:gd name="T68" fmla="*/ 519 w 2529"/>
                <a:gd name="T69" fmla="*/ 420 h 3302"/>
                <a:gd name="T70" fmla="*/ 426 w 2529"/>
                <a:gd name="T71" fmla="*/ 495 h 3302"/>
                <a:gd name="T72" fmla="*/ 438 w 2529"/>
                <a:gd name="T73" fmla="*/ 616 h 3302"/>
                <a:gd name="T74" fmla="*/ 545 w 2529"/>
                <a:gd name="T75" fmla="*/ 674 h 3302"/>
                <a:gd name="T76" fmla="*/ 2076 w 2529"/>
                <a:gd name="T77" fmla="*/ 636 h 3302"/>
                <a:gd name="T78" fmla="*/ 2111 w 2529"/>
                <a:gd name="T79" fmla="*/ 519 h 3302"/>
                <a:gd name="T80" fmla="*/ 2034 w 2529"/>
                <a:gd name="T81" fmla="*/ 427 h 3302"/>
                <a:gd name="T82" fmla="*/ 2401 w 2529"/>
                <a:gd name="T83" fmla="*/ 0 h 3302"/>
                <a:gd name="T84" fmla="*/ 2507 w 2529"/>
                <a:gd name="T85" fmla="*/ 57 h 3302"/>
                <a:gd name="T86" fmla="*/ 2528 w 2529"/>
                <a:gd name="T87" fmla="*/ 2224 h 3302"/>
                <a:gd name="T88" fmla="*/ 2492 w 2529"/>
                <a:gd name="T89" fmla="*/ 2296 h 3302"/>
                <a:gd name="T90" fmla="*/ 1923 w 2529"/>
                <a:gd name="T91" fmla="*/ 3243 h 3302"/>
                <a:gd name="T92" fmla="*/ 1829 w 2529"/>
                <a:gd name="T93" fmla="*/ 3301 h 3302"/>
                <a:gd name="T94" fmla="*/ 1264 w 2529"/>
                <a:gd name="T95" fmla="*/ 2921 h 3302"/>
                <a:gd name="T96" fmla="*/ 700 w 2529"/>
                <a:gd name="T97" fmla="*/ 3301 h 3302"/>
                <a:gd name="T98" fmla="*/ 607 w 2529"/>
                <a:gd name="T99" fmla="*/ 3243 h 3302"/>
                <a:gd name="T100" fmla="*/ 128 w 2529"/>
                <a:gd name="T101" fmla="*/ 2920 h 3302"/>
                <a:gd name="T102" fmla="*/ 22 w 2529"/>
                <a:gd name="T103" fmla="*/ 2864 h 3302"/>
                <a:gd name="T104" fmla="*/ 3 w 2529"/>
                <a:gd name="T105" fmla="*/ 102 h 3302"/>
                <a:gd name="T106" fmla="*/ 78 w 2529"/>
                <a:gd name="T107" fmla="*/ 10 h 3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9" h="3302">
                  <a:moveTo>
                    <a:pt x="1686" y="2168"/>
                  </a:moveTo>
                  <a:lnTo>
                    <a:pt x="1632" y="2199"/>
                  </a:lnTo>
                  <a:lnTo>
                    <a:pt x="1575" y="2227"/>
                  </a:lnTo>
                  <a:lnTo>
                    <a:pt x="1517" y="2249"/>
                  </a:lnTo>
                  <a:lnTo>
                    <a:pt x="1456" y="2267"/>
                  </a:lnTo>
                  <a:lnTo>
                    <a:pt x="1393" y="2280"/>
                  </a:lnTo>
                  <a:lnTo>
                    <a:pt x="1329" y="2287"/>
                  </a:lnTo>
                  <a:lnTo>
                    <a:pt x="1264" y="2290"/>
                  </a:lnTo>
                  <a:lnTo>
                    <a:pt x="1264" y="2290"/>
                  </a:lnTo>
                  <a:lnTo>
                    <a:pt x="1200" y="2287"/>
                  </a:lnTo>
                  <a:lnTo>
                    <a:pt x="1137" y="2280"/>
                  </a:lnTo>
                  <a:lnTo>
                    <a:pt x="1074" y="2267"/>
                  </a:lnTo>
                  <a:lnTo>
                    <a:pt x="1013" y="2249"/>
                  </a:lnTo>
                  <a:lnTo>
                    <a:pt x="955" y="2227"/>
                  </a:lnTo>
                  <a:lnTo>
                    <a:pt x="898" y="2200"/>
                  </a:lnTo>
                  <a:lnTo>
                    <a:pt x="844" y="2169"/>
                  </a:lnTo>
                  <a:lnTo>
                    <a:pt x="844" y="2205"/>
                  </a:lnTo>
                  <a:lnTo>
                    <a:pt x="844" y="2242"/>
                  </a:lnTo>
                  <a:lnTo>
                    <a:pt x="844" y="2278"/>
                  </a:lnTo>
                  <a:lnTo>
                    <a:pt x="844" y="2315"/>
                  </a:lnTo>
                  <a:lnTo>
                    <a:pt x="844" y="2353"/>
                  </a:lnTo>
                  <a:lnTo>
                    <a:pt x="844" y="2392"/>
                  </a:lnTo>
                  <a:lnTo>
                    <a:pt x="843" y="2435"/>
                  </a:lnTo>
                  <a:lnTo>
                    <a:pt x="843" y="2480"/>
                  </a:lnTo>
                  <a:lnTo>
                    <a:pt x="843" y="2528"/>
                  </a:lnTo>
                  <a:lnTo>
                    <a:pt x="843" y="2579"/>
                  </a:lnTo>
                  <a:lnTo>
                    <a:pt x="843" y="2635"/>
                  </a:lnTo>
                  <a:lnTo>
                    <a:pt x="843" y="2698"/>
                  </a:lnTo>
                  <a:lnTo>
                    <a:pt x="843" y="2764"/>
                  </a:lnTo>
                  <a:lnTo>
                    <a:pt x="843" y="2837"/>
                  </a:lnTo>
                  <a:lnTo>
                    <a:pt x="843" y="2916"/>
                  </a:lnTo>
                  <a:lnTo>
                    <a:pt x="884" y="2886"/>
                  </a:lnTo>
                  <a:lnTo>
                    <a:pt x="921" y="2858"/>
                  </a:lnTo>
                  <a:lnTo>
                    <a:pt x="954" y="2833"/>
                  </a:lnTo>
                  <a:lnTo>
                    <a:pt x="984" y="2811"/>
                  </a:lnTo>
                  <a:lnTo>
                    <a:pt x="1010" y="2791"/>
                  </a:lnTo>
                  <a:lnTo>
                    <a:pt x="1033" y="2774"/>
                  </a:lnTo>
                  <a:lnTo>
                    <a:pt x="1053" y="2759"/>
                  </a:lnTo>
                  <a:lnTo>
                    <a:pt x="1070" y="2746"/>
                  </a:lnTo>
                  <a:lnTo>
                    <a:pt x="1085" y="2735"/>
                  </a:lnTo>
                  <a:lnTo>
                    <a:pt x="1097" y="2726"/>
                  </a:lnTo>
                  <a:lnTo>
                    <a:pt x="1109" y="2718"/>
                  </a:lnTo>
                  <a:lnTo>
                    <a:pt x="1118" y="2711"/>
                  </a:lnTo>
                  <a:lnTo>
                    <a:pt x="1125" y="2705"/>
                  </a:lnTo>
                  <a:lnTo>
                    <a:pt x="1132" y="2701"/>
                  </a:lnTo>
                  <a:lnTo>
                    <a:pt x="1137" y="2697"/>
                  </a:lnTo>
                  <a:lnTo>
                    <a:pt x="1141" y="2693"/>
                  </a:lnTo>
                  <a:lnTo>
                    <a:pt x="1145" y="2691"/>
                  </a:lnTo>
                  <a:lnTo>
                    <a:pt x="1149" y="2688"/>
                  </a:lnTo>
                  <a:lnTo>
                    <a:pt x="1153" y="2685"/>
                  </a:lnTo>
                  <a:lnTo>
                    <a:pt x="1157" y="2682"/>
                  </a:lnTo>
                  <a:lnTo>
                    <a:pt x="1161" y="2679"/>
                  </a:lnTo>
                  <a:lnTo>
                    <a:pt x="1166" y="2675"/>
                  </a:lnTo>
                  <a:lnTo>
                    <a:pt x="1172" y="2669"/>
                  </a:lnTo>
                  <a:lnTo>
                    <a:pt x="1179" y="2664"/>
                  </a:lnTo>
                  <a:lnTo>
                    <a:pt x="1188" y="2657"/>
                  </a:lnTo>
                  <a:lnTo>
                    <a:pt x="1208" y="2645"/>
                  </a:lnTo>
                  <a:lnTo>
                    <a:pt x="1230" y="2637"/>
                  </a:lnTo>
                  <a:lnTo>
                    <a:pt x="1253" y="2632"/>
                  </a:lnTo>
                  <a:lnTo>
                    <a:pt x="1276" y="2632"/>
                  </a:lnTo>
                  <a:lnTo>
                    <a:pt x="1299" y="2637"/>
                  </a:lnTo>
                  <a:lnTo>
                    <a:pt x="1321" y="2645"/>
                  </a:lnTo>
                  <a:lnTo>
                    <a:pt x="1341" y="2657"/>
                  </a:lnTo>
                  <a:lnTo>
                    <a:pt x="1347" y="2662"/>
                  </a:lnTo>
                  <a:lnTo>
                    <a:pt x="1356" y="2668"/>
                  </a:lnTo>
                  <a:lnTo>
                    <a:pt x="1369" y="2679"/>
                  </a:lnTo>
                  <a:lnTo>
                    <a:pt x="1384" y="2691"/>
                  </a:lnTo>
                  <a:lnTo>
                    <a:pt x="1402" y="2704"/>
                  </a:lnTo>
                  <a:lnTo>
                    <a:pt x="1423" y="2719"/>
                  </a:lnTo>
                  <a:lnTo>
                    <a:pt x="1446" y="2736"/>
                  </a:lnTo>
                  <a:lnTo>
                    <a:pt x="1469" y="2753"/>
                  </a:lnTo>
                  <a:lnTo>
                    <a:pt x="1493" y="2771"/>
                  </a:lnTo>
                  <a:lnTo>
                    <a:pt x="1517" y="2790"/>
                  </a:lnTo>
                  <a:lnTo>
                    <a:pt x="1542" y="2808"/>
                  </a:lnTo>
                  <a:lnTo>
                    <a:pt x="1565" y="2826"/>
                  </a:lnTo>
                  <a:lnTo>
                    <a:pt x="1588" y="2843"/>
                  </a:lnTo>
                  <a:lnTo>
                    <a:pt x="1610" y="2859"/>
                  </a:lnTo>
                  <a:lnTo>
                    <a:pt x="1630" y="2874"/>
                  </a:lnTo>
                  <a:lnTo>
                    <a:pt x="1647" y="2887"/>
                  </a:lnTo>
                  <a:lnTo>
                    <a:pt x="1662" y="2898"/>
                  </a:lnTo>
                  <a:lnTo>
                    <a:pt x="1674" y="2907"/>
                  </a:lnTo>
                  <a:lnTo>
                    <a:pt x="1682" y="2913"/>
                  </a:lnTo>
                  <a:lnTo>
                    <a:pt x="1686" y="2916"/>
                  </a:lnTo>
                  <a:lnTo>
                    <a:pt x="1686" y="2912"/>
                  </a:lnTo>
                  <a:lnTo>
                    <a:pt x="1686" y="2900"/>
                  </a:lnTo>
                  <a:lnTo>
                    <a:pt x="1686" y="2882"/>
                  </a:lnTo>
                  <a:lnTo>
                    <a:pt x="1686" y="2859"/>
                  </a:lnTo>
                  <a:lnTo>
                    <a:pt x="1686" y="2830"/>
                  </a:lnTo>
                  <a:lnTo>
                    <a:pt x="1686" y="2798"/>
                  </a:lnTo>
                  <a:lnTo>
                    <a:pt x="1686" y="2761"/>
                  </a:lnTo>
                  <a:lnTo>
                    <a:pt x="1686" y="2721"/>
                  </a:lnTo>
                  <a:lnTo>
                    <a:pt x="1686" y="2679"/>
                  </a:lnTo>
                  <a:lnTo>
                    <a:pt x="1686" y="2634"/>
                  </a:lnTo>
                  <a:lnTo>
                    <a:pt x="1686" y="2589"/>
                  </a:lnTo>
                  <a:lnTo>
                    <a:pt x="1686" y="2543"/>
                  </a:lnTo>
                  <a:lnTo>
                    <a:pt x="1686" y="2497"/>
                  </a:lnTo>
                  <a:lnTo>
                    <a:pt x="1686" y="2452"/>
                  </a:lnTo>
                  <a:lnTo>
                    <a:pt x="1686" y="2406"/>
                  </a:lnTo>
                  <a:lnTo>
                    <a:pt x="1686" y="2364"/>
                  </a:lnTo>
                  <a:lnTo>
                    <a:pt x="1686" y="2324"/>
                  </a:lnTo>
                  <a:lnTo>
                    <a:pt x="1686" y="2288"/>
                  </a:lnTo>
                  <a:lnTo>
                    <a:pt x="1686" y="2255"/>
                  </a:lnTo>
                  <a:lnTo>
                    <a:pt x="1686" y="2226"/>
                  </a:lnTo>
                  <a:lnTo>
                    <a:pt x="1686" y="2203"/>
                  </a:lnTo>
                  <a:lnTo>
                    <a:pt x="1686" y="2185"/>
                  </a:lnTo>
                  <a:lnTo>
                    <a:pt x="1686" y="2173"/>
                  </a:lnTo>
                  <a:lnTo>
                    <a:pt x="1686" y="2168"/>
                  </a:lnTo>
                  <a:close/>
                  <a:moveTo>
                    <a:pt x="1264" y="973"/>
                  </a:moveTo>
                  <a:lnTo>
                    <a:pt x="1208" y="976"/>
                  </a:lnTo>
                  <a:lnTo>
                    <a:pt x="1154" y="984"/>
                  </a:lnTo>
                  <a:lnTo>
                    <a:pt x="1102" y="997"/>
                  </a:lnTo>
                  <a:lnTo>
                    <a:pt x="1053" y="1016"/>
                  </a:lnTo>
                  <a:lnTo>
                    <a:pt x="1007" y="1039"/>
                  </a:lnTo>
                  <a:lnTo>
                    <a:pt x="963" y="1066"/>
                  </a:lnTo>
                  <a:lnTo>
                    <a:pt x="923" y="1096"/>
                  </a:lnTo>
                  <a:lnTo>
                    <a:pt x="887" y="1131"/>
                  </a:lnTo>
                  <a:lnTo>
                    <a:pt x="854" y="1169"/>
                  </a:lnTo>
                  <a:lnTo>
                    <a:pt x="824" y="1209"/>
                  </a:lnTo>
                  <a:lnTo>
                    <a:pt x="799" y="1252"/>
                  </a:lnTo>
                  <a:lnTo>
                    <a:pt x="776" y="1297"/>
                  </a:lnTo>
                  <a:lnTo>
                    <a:pt x="759" y="1344"/>
                  </a:lnTo>
                  <a:lnTo>
                    <a:pt x="746" y="1392"/>
                  </a:lnTo>
                  <a:lnTo>
                    <a:pt x="738" y="1443"/>
                  </a:lnTo>
                  <a:lnTo>
                    <a:pt x="734" y="1493"/>
                  </a:lnTo>
                  <a:lnTo>
                    <a:pt x="735" y="1544"/>
                  </a:lnTo>
                  <a:lnTo>
                    <a:pt x="742" y="1595"/>
                  </a:lnTo>
                  <a:lnTo>
                    <a:pt x="753" y="1645"/>
                  </a:lnTo>
                  <a:lnTo>
                    <a:pt x="770" y="1696"/>
                  </a:lnTo>
                  <a:lnTo>
                    <a:pt x="794" y="1746"/>
                  </a:lnTo>
                  <a:lnTo>
                    <a:pt x="822" y="1794"/>
                  </a:lnTo>
                  <a:lnTo>
                    <a:pt x="854" y="1837"/>
                  </a:lnTo>
                  <a:lnTo>
                    <a:pt x="889" y="1876"/>
                  </a:lnTo>
                  <a:lnTo>
                    <a:pt x="926" y="1912"/>
                  </a:lnTo>
                  <a:lnTo>
                    <a:pt x="966" y="1942"/>
                  </a:lnTo>
                  <a:lnTo>
                    <a:pt x="1008" y="1968"/>
                  </a:lnTo>
                  <a:lnTo>
                    <a:pt x="1052" y="1990"/>
                  </a:lnTo>
                  <a:lnTo>
                    <a:pt x="1098" y="2007"/>
                  </a:lnTo>
                  <a:lnTo>
                    <a:pt x="1146" y="2020"/>
                  </a:lnTo>
                  <a:lnTo>
                    <a:pt x="1193" y="2029"/>
                  </a:lnTo>
                  <a:lnTo>
                    <a:pt x="1241" y="2033"/>
                  </a:lnTo>
                  <a:lnTo>
                    <a:pt x="1289" y="2033"/>
                  </a:lnTo>
                  <a:lnTo>
                    <a:pt x="1337" y="2029"/>
                  </a:lnTo>
                  <a:lnTo>
                    <a:pt x="1384" y="2020"/>
                  </a:lnTo>
                  <a:lnTo>
                    <a:pt x="1432" y="2007"/>
                  </a:lnTo>
                  <a:lnTo>
                    <a:pt x="1477" y="1990"/>
                  </a:lnTo>
                  <a:lnTo>
                    <a:pt x="1521" y="1968"/>
                  </a:lnTo>
                  <a:lnTo>
                    <a:pt x="1563" y="1942"/>
                  </a:lnTo>
                  <a:lnTo>
                    <a:pt x="1603" y="1912"/>
                  </a:lnTo>
                  <a:lnTo>
                    <a:pt x="1641" y="1877"/>
                  </a:lnTo>
                  <a:lnTo>
                    <a:pt x="1675" y="1838"/>
                  </a:lnTo>
                  <a:lnTo>
                    <a:pt x="1707" y="1795"/>
                  </a:lnTo>
                  <a:lnTo>
                    <a:pt x="1736" y="1746"/>
                  </a:lnTo>
                  <a:lnTo>
                    <a:pt x="1759" y="1696"/>
                  </a:lnTo>
                  <a:lnTo>
                    <a:pt x="1777" y="1645"/>
                  </a:lnTo>
                  <a:lnTo>
                    <a:pt x="1788" y="1594"/>
                  </a:lnTo>
                  <a:lnTo>
                    <a:pt x="1794" y="1542"/>
                  </a:lnTo>
                  <a:lnTo>
                    <a:pt x="1796" y="1492"/>
                  </a:lnTo>
                  <a:lnTo>
                    <a:pt x="1792" y="1441"/>
                  </a:lnTo>
                  <a:lnTo>
                    <a:pt x="1783" y="1391"/>
                  </a:lnTo>
                  <a:lnTo>
                    <a:pt x="1770" y="1342"/>
                  </a:lnTo>
                  <a:lnTo>
                    <a:pt x="1753" y="1296"/>
                  </a:lnTo>
                  <a:lnTo>
                    <a:pt x="1730" y="1251"/>
                  </a:lnTo>
                  <a:lnTo>
                    <a:pt x="1705" y="1208"/>
                  </a:lnTo>
                  <a:lnTo>
                    <a:pt x="1675" y="1168"/>
                  </a:lnTo>
                  <a:lnTo>
                    <a:pt x="1642" y="1130"/>
                  </a:lnTo>
                  <a:lnTo>
                    <a:pt x="1605" y="1096"/>
                  </a:lnTo>
                  <a:lnTo>
                    <a:pt x="1565" y="1065"/>
                  </a:lnTo>
                  <a:lnTo>
                    <a:pt x="1522" y="1038"/>
                  </a:lnTo>
                  <a:lnTo>
                    <a:pt x="1476" y="1015"/>
                  </a:lnTo>
                  <a:lnTo>
                    <a:pt x="1427" y="997"/>
                  </a:lnTo>
                  <a:lnTo>
                    <a:pt x="1375" y="984"/>
                  </a:lnTo>
                  <a:lnTo>
                    <a:pt x="1321" y="976"/>
                  </a:lnTo>
                  <a:lnTo>
                    <a:pt x="1264" y="973"/>
                  </a:lnTo>
                  <a:close/>
                  <a:moveTo>
                    <a:pt x="545" y="417"/>
                  </a:moveTo>
                  <a:lnTo>
                    <a:pt x="519" y="420"/>
                  </a:lnTo>
                  <a:lnTo>
                    <a:pt x="495" y="427"/>
                  </a:lnTo>
                  <a:lnTo>
                    <a:pt x="473" y="439"/>
                  </a:lnTo>
                  <a:lnTo>
                    <a:pt x="454" y="454"/>
                  </a:lnTo>
                  <a:lnTo>
                    <a:pt x="438" y="473"/>
                  </a:lnTo>
                  <a:lnTo>
                    <a:pt x="426" y="495"/>
                  </a:lnTo>
                  <a:lnTo>
                    <a:pt x="419" y="519"/>
                  </a:lnTo>
                  <a:lnTo>
                    <a:pt x="416" y="545"/>
                  </a:lnTo>
                  <a:lnTo>
                    <a:pt x="419" y="570"/>
                  </a:lnTo>
                  <a:lnTo>
                    <a:pt x="426" y="594"/>
                  </a:lnTo>
                  <a:lnTo>
                    <a:pt x="438" y="616"/>
                  </a:lnTo>
                  <a:lnTo>
                    <a:pt x="454" y="636"/>
                  </a:lnTo>
                  <a:lnTo>
                    <a:pt x="473" y="652"/>
                  </a:lnTo>
                  <a:lnTo>
                    <a:pt x="495" y="664"/>
                  </a:lnTo>
                  <a:lnTo>
                    <a:pt x="519" y="671"/>
                  </a:lnTo>
                  <a:lnTo>
                    <a:pt x="545" y="674"/>
                  </a:lnTo>
                  <a:lnTo>
                    <a:pt x="1984" y="674"/>
                  </a:lnTo>
                  <a:lnTo>
                    <a:pt x="2010" y="671"/>
                  </a:lnTo>
                  <a:lnTo>
                    <a:pt x="2034" y="664"/>
                  </a:lnTo>
                  <a:lnTo>
                    <a:pt x="2057" y="652"/>
                  </a:lnTo>
                  <a:lnTo>
                    <a:pt x="2076" y="636"/>
                  </a:lnTo>
                  <a:lnTo>
                    <a:pt x="2091" y="616"/>
                  </a:lnTo>
                  <a:lnTo>
                    <a:pt x="2103" y="594"/>
                  </a:lnTo>
                  <a:lnTo>
                    <a:pt x="2111" y="570"/>
                  </a:lnTo>
                  <a:lnTo>
                    <a:pt x="2113" y="545"/>
                  </a:lnTo>
                  <a:lnTo>
                    <a:pt x="2111" y="519"/>
                  </a:lnTo>
                  <a:lnTo>
                    <a:pt x="2103" y="495"/>
                  </a:lnTo>
                  <a:lnTo>
                    <a:pt x="2091" y="473"/>
                  </a:lnTo>
                  <a:lnTo>
                    <a:pt x="2076" y="454"/>
                  </a:lnTo>
                  <a:lnTo>
                    <a:pt x="2057" y="439"/>
                  </a:lnTo>
                  <a:lnTo>
                    <a:pt x="2034" y="427"/>
                  </a:lnTo>
                  <a:lnTo>
                    <a:pt x="2010" y="420"/>
                  </a:lnTo>
                  <a:lnTo>
                    <a:pt x="1984" y="417"/>
                  </a:lnTo>
                  <a:lnTo>
                    <a:pt x="545" y="417"/>
                  </a:lnTo>
                  <a:close/>
                  <a:moveTo>
                    <a:pt x="128" y="0"/>
                  </a:moveTo>
                  <a:lnTo>
                    <a:pt x="2401" y="0"/>
                  </a:lnTo>
                  <a:lnTo>
                    <a:pt x="2427" y="3"/>
                  </a:lnTo>
                  <a:lnTo>
                    <a:pt x="2451" y="10"/>
                  </a:lnTo>
                  <a:lnTo>
                    <a:pt x="2473" y="22"/>
                  </a:lnTo>
                  <a:lnTo>
                    <a:pt x="2492" y="38"/>
                  </a:lnTo>
                  <a:lnTo>
                    <a:pt x="2507" y="57"/>
                  </a:lnTo>
                  <a:lnTo>
                    <a:pt x="2519" y="78"/>
                  </a:lnTo>
                  <a:lnTo>
                    <a:pt x="2526" y="102"/>
                  </a:lnTo>
                  <a:lnTo>
                    <a:pt x="2529" y="129"/>
                  </a:lnTo>
                  <a:lnTo>
                    <a:pt x="2529" y="2202"/>
                  </a:lnTo>
                  <a:lnTo>
                    <a:pt x="2528" y="2224"/>
                  </a:lnTo>
                  <a:lnTo>
                    <a:pt x="2523" y="2246"/>
                  </a:lnTo>
                  <a:lnTo>
                    <a:pt x="2514" y="2267"/>
                  </a:lnTo>
                  <a:lnTo>
                    <a:pt x="2500" y="2287"/>
                  </a:lnTo>
                  <a:lnTo>
                    <a:pt x="2500" y="2287"/>
                  </a:lnTo>
                  <a:lnTo>
                    <a:pt x="2492" y="2296"/>
                  </a:lnTo>
                  <a:lnTo>
                    <a:pt x="1943" y="2845"/>
                  </a:lnTo>
                  <a:lnTo>
                    <a:pt x="1943" y="3173"/>
                  </a:lnTo>
                  <a:lnTo>
                    <a:pt x="1941" y="3199"/>
                  </a:lnTo>
                  <a:lnTo>
                    <a:pt x="1934" y="3223"/>
                  </a:lnTo>
                  <a:lnTo>
                    <a:pt x="1923" y="3243"/>
                  </a:lnTo>
                  <a:lnTo>
                    <a:pt x="1909" y="3261"/>
                  </a:lnTo>
                  <a:lnTo>
                    <a:pt x="1891" y="3277"/>
                  </a:lnTo>
                  <a:lnTo>
                    <a:pt x="1872" y="3288"/>
                  </a:lnTo>
                  <a:lnTo>
                    <a:pt x="1851" y="3297"/>
                  </a:lnTo>
                  <a:lnTo>
                    <a:pt x="1829" y="3301"/>
                  </a:lnTo>
                  <a:lnTo>
                    <a:pt x="1806" y="3302"/>
                  </a:lnTo>
                  <a:lnTo>
                    <a:pt x="1783" y="3298"/>
                  </a:lnTo>
                  <a:lnTo>
                    <a:pt x="1760" y="3289"/>
                  </a:lnTo>
                  <a:lnTo>
                    <a:pt x="1738" y="3276"/>
                  </a:lnTo>
                  <a:lnTo>
                    <a:pt x="1264" y="2921"/>
                  </a:lnTo>
                  <a:lnTo>
                    <a:pt x="792" y="3276"/>
                  </a:lnTo>
                  <a:lnTo>
                    <a:pt x="769" y="3290"/>
                  </a:lnTo>
                  <a:lnTo>
                    <a:pt x="747" y="3298"/>
                  </a:lnTo>
                  <a:lnTo>
                    <a:pt x="723" y="3302"/>
                  </a:lnTo>
                  <a:lnTo>
                    <a:pt x="700" y="3301"/>
                  </a:lnTo>
                  <a:lnTo>
                    <a:pt x="678" y="3297"/>
                  </a:lnTo>
                  <a:lnTo>
                    <a:pt x="657" y="3288"/>
                  </a:lnTo>
                  <a:lnTo>
                    <a:pt x="638" y="3276"/>
                  </a:lnTo>
                  <a:lnTo>
                    <a:pt x="621" y="3261"/>
                  </a:lnTo>
                  <a:lnTo>
                    <a:pt x="607" y="3243"/>
                  </a:lnTo>
                  <a:lnTo>
                    <a:pt x="596" y="3222"/>
                  </a:lnTo>
                  <a:lnTo>
                    <a:pt x="589" y="3199"/>
                  </a:lnTo>
                  <a:lnTo>
                    <a:pt x="586" y="3173"/>
                  </a:lnTo>
                  <a:lnTo>
                    <a:pt x="586" y="2920"/>
                  </a:lnTo>
                  <a:lnTo>
                    <a:pt x="128" y="2920"/>
                  </a:lnTo>
                  <a:lnTo>
                    <a:pt x="102" y="2917"/>
                  </a:lnTo>
                  <a:lnTo>
                    <a:pt x="78" y="2910"/>
                  </a:lnTo>
                  <a:lnTo>
                    <a:pt x="57" y="2898"/>
                  </a:lnTo>
                  <a:lnTo>
                    <a:pt x="38" y="2882"/>
                  </a:lnTo>
                  <a:lnTo>
                    <a:pt x="22" y="2864"/>
                  </a:lnTo>
                  <a:lnTo>
                    <a:pt x="10" y="2842"/>
                  </a:lnTo>
                  <a:lnTo>
                    <a:pt x="3" y="2818"/>
                  </a:lnTo>
                  <a:lnTo>
                    <a:pt x="0" y="2792"/>
                  </a:lnTo>
                  <a:lnTo>
                    <a:pt x="0" y="129"/>
                  </a:lnTo>
                  <a:lnTo>
                    <a:pt x="3" y="102"/>
                  </a:lnTo>
                  <a:lnTo>
                    <a:pt x="10" y="78"/>
                  </a:lnTo>
                  <a:lnTo>
                    <a:pt x="22" y="57"/>
                  </a:lnTo>
                  <a:lnTo>
                    <a:pt x="38" y="38"/>
                  </a:lnTo>
                  <a:lnTo>
                    <a:pt x="57" y="22"/>
                  </a:lnTo>
                  <a:lnTo>
                    <a:pt x="78" y="10"/>
                  </a:lnTo>
                  <a:lnTo>
                    <a:pt x="102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05"/>
            <p:cNvSpPr>
              <a:spLocks noEditPoints="1"/>
            </p:cNvSpPr>
            <p:nvPr/>
          </p:nvSpPr>
          <p:spPr bwMode="auto">
            <a:xfrm>
              <a:off x="3690938" y="3646488"/>
              <a:ext cx="130175" cy="130175"/>
            </a:xfrm>
            <a:custGeom>
              <a:avLst/>
              <a:gdLst>
                <a:gd name="T0" fmla="*/ 343 w 737"/>
                <a:gd name="T1" fmla="*/ 259 h 737"/>
                <a:gd name="T2" fmla="*/ 299 w 737"/>
                <a:gd name="T3" fmla="*/ 282 h 737"/>
                <a:gd name="T4" fmla="*/ 268 w 737"/>
                <a:gd name="T5" fmla="*/ 320 h 737"/>
                <a:gd name="T6" fmla="*/ 257 w 737"/>
                <a:gd name="T7" fmla="*/ 369 h 737"/>
                <a:gd name="T8" fmla="*/ 266 w 737"/>
                <a:gd name="T9" fmla="*/ 415 h 737"/>
                <a:gd name="T10" fmla="*/ 288 w 737"/>
                <a:gd name="T11" fmla="*/ 449 h 737"/>
                <a:gd name="T12" fmla="*/ 321 w 737"/>
                <a:gd name="T13" fmla="*/ 470 h 737"/>
                <a:gd name="T14" fmla="*/ 359 w 737"/>
                <a:gd name="T15" fmla="*/ 479 h 737"/>
                <a:gd name="T16" fmla="*/ 398 w 737"/>
                <a:gd name="T17" fmla="*/ 476 h 737"/>
                <a:gd name="T18" fmla="*/ 434 w 737"/>
                <a:gd name="T19" fmla="*/ 461 h 737"/>
                <a:gd name="T20" fmla="*/ 462 w 737"/>
                <a:gd name="T21" fmla="*/ 433 h 737"/>
                <a:gd name="T22" fmla="*/ 478 w 737"/>
                <a:gd name="T23" fmla="*/ 394 h 737"/>
                <a:gd name="T24" fmla="*/ 478 w 737"/>
                <a:gd name="T25" fmla="*/ 344 h 737"/>
                <a:gd name="T26" fmla="*/ 456 w 737"/>
                <a:gd name="T27" fmla="*/ 299 h 737"/>
                <a:gd name="T28" fmla="*/ 418 w 737"/>
                <a:gd name="T29" fmla="*/ 269 h 737"/>
                <a:gd name="T30" fmla="*/ 368 w 737"/>
                <a:gd name="T31" fmla="*/ 256 h 737"/>
                <a:gd name="T32" fmla="*/ 415 w 737"/>
                <a:gd name="T33" fmla="*/ 3 h 737"/>
                <a:gd name="T34" fmla="*/ 501 w 737"/>
                <a:gd name="T35" fmla="*/ 26 h 737"/>
                <a:gd name="T36" fmla="*/ 580 w 737"/>
                <a:gd name="T37" fmla="*/ 67 h 737"/>
                <a:gd name="T38" fmla="*/ 644 w 737"/>
                <a:gd name="T39" fmla="*/ 124 h 737"/>
                <a:gd name="T40" fmla="*/ 694 w 737"/>
                <a:gd name="T41" fmla="*/ 196 h 737"/>
                <a:gd name="T42" fmla="*/ 726 w 737"/>
                <a:gd name="T43" fmla="*/ 279 h 737"/>
                <a:gd name="T44" fmla="*/ 737 w 737"/>
                <a:gd name="T45" fmla="*/ 369 h 737"/>
                <a:gd name="T46" fmla="*/ 726 w 737"/>
                <a:gd name="T47" fmla="*/ 459 h 737"/>
                <a:gd name="T48" fmla="*/ 694 w 737"/>
                <a:gd name="T49" fmla="*/ 543 h 737"/>
                <a:gd name="T50" fmla="*/ 644 w 737"/>
                <a:gd name="T51" fmla="*/ 614 h 737"/>
                <a:gd name="T52" fmla="*/ 580 w 737"/>
                <a:gd name="T53" fmla="*/ 672 h 737"/>
                <a:gd name="T54" fmla="*/ 501 w 737"/>
                <a:gd name="T55" fmla="*/ 713 h 737"/>
                <a:gd name="T56" fmla="*/ 415 w 737"/>
                <a:gd name="T57" fmla="*/ 735 h 737"/>
                <a:gd name="T58" fmla="*/ 323 w 737"/>
                <a:gd name="T59" fmla="*/ 735 h 737"/>
                <a:gd name="T60" fmla="*/ 236 w 737"/>
                <a:gd name="T61" fmla="*/ 713 h 737"/>
                <a:gd name="T62" fmla="*/ 158 w 737"/>
                <a:gd name="T63" fmla="*/ 672 h 737"/>
                <a:gd name="T64" fmla="*/ 93 w 737"/>
                <a:gd name="T65" fmla="*/ 614 h 737"/>
                <a:gd name="T66" fmla="*/ 43 w 737"/>
                <a:gd name="T67" fmla="*/ 543 h 737"/>
                <a:gd name="T68" fmla="*/ 12 w 737"/>
                <a:gd name="T69" fmla="*/ 459 h 737"/>
                <a:gd name="T70" fmla="*/ 0 w 737"/>
                <a:gd name="T71" fmla="*/ 369 h 737"/>
                <a:gd name="T72" fmla="*/ 12 w 737"/>
                <a:gd name="T73" fmla="*/ 279 h 737"/>
                <a:gd name="T74" fmla="*/ 43 w 737"/>
                <a:gd name="T75" fmla="*/ 196 h 737"/>
                <a:gd name="T76" fmla="*/ 93 w 737"/>
                <a:gd name="T77" fmla="*/ 124 h 737"/>
                <a:gd name="T78" fmla="*/ 158 w 737"/>
                <a:gd name="T79" fmla="*/ 67 h 737"/>
                <a:gd name="T80" fmla="*/ 236 w 737"/>
                <a:gd name="T81" fmla="*/ 26 h 737"/>
                <a:gd name="T82" fmla="*/ 323 w 737"/>
                <a:gd name="T83" fmla="*/ 3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37" h="737">
                  <a:moveTo>
                    <a:pt x="368" y="256"/>
                  </a:moveTo>
                  <a:lnTo>
                    <a:pt x="343" y="259"/>
                  </a:lnTo>
                  <a:lnTo>
                    <a:pt x="320" y="269"/>
                  </a:lnTo>
                  <a:lnTo>
                    <a:pt x="299" y="282"/>
                  </a:lnTo>
                  <a:lnTo>
                    <a:pt x="282" y="299"/>
                  </a:lnTo>
                  <a:lnTo>
                    <a:pt x="268" y="320"/>
                  </a:lnTo>
                  <a:lnTo>
                    <a:pt x="260" y="344"/>
                  </a:lnTo>
                  <a:lnTo>
                    <a:pt x="257" y="369"/>
                  </a:lnTo>
                  <a:lnTo>
                    <a:pt x="259" y="394"/>
                  </a:lnTo>
                  <a:lnTo>
                    <a:pt x="266" y="415"/>
                  </a:lnTo>
                  <a:lnTo>
                    <a:pt x="275" y="434"/>
                  </a:lnTo>
                  <a:lnTo>
                    <a:pt x="288" y="449"/>
                  </a:lnTo>
                  <a:lnTo>
                    <a:pt x="304" y="461"/>
                  </a:lnTo>
                  <a:lnTo>
                    <a:pt x="321" y="470"/>
                  </a:lnTo>
                  <a:lnTo>
                    <a:pt x="339" y="476"/>
                  </a:lnTo>
                  <a:lnTo>
                    <a:pt x="359" y="479"/>
                  </a:lnTo>
                  <a:lnTo>
                    <a:pt x="379" y="479"/>
                  </a:lnTo>
                  <a:lnTo>
                    <a:pt x="398" y="476"/>
                  </a:lnTo>
                  <a:lnTo>
                    <a:pt x="417" y="470"/>
                  </a:lnTo>
                  <a:lnTo>
                    <a:pt x="434" y="461"/>
                  </a:lnTo>
                  <a:lnTo>
                    <a:pt x="449" y="449"/>
                  </a:lnTo>
                  <a:lnTo>
                    <a:pt x="462" y="433"/>
                  </a:lnTo>
                  <a:lnTo>
                    <a:pt x="472" y="415"/>
                  </a:lnTo>
                  <a:lnTo>
                    <a:pt x="478" y="394"/>
                  </a:lnTo>
                  <a:lnTo>
                    <a:pt x="481" y="369"/>
                  </a:lnTo>
                  <a:lnTo>
                    <a:pt x="478" y="344"/>
                  </a:lnTo>
                  <a:lnTo>
                    <a:pt x="469" y="320"/>
                  </a:lnTo>
                  <a:lnTo>
                    <a:pt x="456" y="299"/>
                  </a:lnTo>
                  <a:lnTo>
                    <a:pt x="439" y="282"/>
                  </a:lnTo>
                  <a:lnTo>
                    <a:pt x="418" y="269"/>
                  </a:lnTo>
                  <a:lnTo>
                    <a:pt x="394" y="259"/>
                  </a:lnTo>
                  <a:lnTo>
                    <a:pt x="368" y="256"/>
                  </a:lnTo>
                  <a:close/>
                  <a:moveTo>
                    <a:pt x="368" y="0"/>
                  </a:moveTo>
                  <a:lnTo>
                    <a:pt x="415" y="3"/>
                  </a:lnTo>
                  <a:lnTo>
                    <a:pt x="459" y="12"/>
                  </a:lnTo>
                  <a:lnTo>
                    <a:pt x="501" y="26"/>
                  </a:lnTo>
                  <a:lnTo>
                    <a:pt x="542" y="44"/>
                  </a:lnTo>
                  <a:lnTo>
                    <a:pt x="580" y="67"/>
                  </a:lnTo>
                  <a:lnTo>
                    <a:pt x="614" y="94"/>
                  </a:lnTo>
                  <a:lnTo>
                    <a:pt x="644" y="124"/>
                  </a:lnTo>
                  <a:lnTo>
                    <a:pt x="671" y="158"/>
                  </a:lnTo>
                  <a:lnTo>
                    <a:pt x="694" y="196"/>
                  </a:lnTo>
                  <a:lnTo>
                    <a:pt x="712" y="235"/>
                  </a:lnTo>
                  <a:lnTo>
                    <a:pt x="726" y="279"/>
                  </a:lnTo>
                  <a:lnTo>
                    <a:pt x="734" y="323"/>
                  </a:lnTo>
                  <a:lnTo>
                    <a:pt x="737" y="369"/>
                  </a:lnTo>
                  <a:lnTo>
                    <a:pt x="734" y="415"/>
                  </a:lnTo>
                  <a:lnTo>
                    <a:pt x="726" y="459"/>
                  </a:lnTo>
                  <a:lnTo>
                    <a:pt x="712" y="502"/>
                  </a:lnTo>
                  <a:lnTo>
                    <a:pt x="694" y="543"/>
                  </a:lnTo>
                  <a:lnTo>
                    <a:pt x="671" y="580"/>
                  </a:lnTo>
                  <a:lnTo>
                    <a:pt x="644" y="614"/>
                  </a:lnTo>
                  <a:lnTo>
                    <a:pt x="614" y="645"/>
                  </a:lnTo>
                  <a:lnTo>
                    <a:pt x="580" y="672"/>
                  </a:lnTo>
                  <a:lnTo>
                    <a:pt x="542" y="694"/>
                  </a:lnTo>
                  <a:lnTo>
                    <a:pt x="501" y="713"/>
                  </a:lnTo>
                  <a:lnTo>
                    <a:pt x="459" y="726"/>
                  </a:lnTo>
                  <a:lnTo>
                    <a:pt x="415" y="735"/>
                  </a:lnTo>
                  <a:lnTo>
                    <a:pt x="368" y="737"/>
                  </a:lnTo>
                  <a:lnTo>
                    <a:pt x="323" y="735"/>
                  </a:lnTo>
                  <a:lnTo>
                    <a:pt x="278" y="726"/>
                  </a:lnTo>
                  <a:lnTo>
                    <a:pt x="236" y="713"/>
                  </a:lnTo>
                  <a:lnTo>
                    <a:pt x="195" y="694"/>
                  </a:lnTo>
                  <a:lnTo>
                    <a:pt x="158" y="672"/>
                  </a:lnTo>
                  <a:lnTo>
                    <a:pt x="124" y="645"/>
                  </a:lnTo>
                  <a:lnTo>
                    <a:pt x="93" y="614"/>
                  </a:lnTo>
                  <a:lnTo>
                    <a:pt x="66" y="580"/>
                  </a:lnTo>
                  <a:lnTo>
                    <a:pt x="43" y="543"/>
                  </a:lnTo>
                  <a:lnTo>
                    <a:pt x="25" y="502"/>
                  </a:lnTo>
                  <a:lnTo>
                    <a:pt x="12" y="459"/>
                  </a:lnTo>
                  <a:lnTo>
                    <a:pt x="3" y="415"/>
                  </a:lnTo>
                  <a:lnTo>
                    <a:pt x="0" y="369"/>
                  </a:lnTo>
                  <a:lnTo>
                    <a:pt x="3" y="323"/>
                  </a:lnTo>
                  <a:lnTo>
                    <a:pt x="12" y="279"/>
                  </a:lnTo>
                  <a:lnTo>
                    <a:pt x="25" y="235"/>
                  </a:lnTo>
                  <a:lnTo>
                    <a:pt x="43" y="196"/>
                  </a:lnTo>
                  <a:lnTo>
                    <a:pt x="66" y="158"/>
                  </a:lnTo>
                  <a:lnTo>
                    <a:pt x="93" y="124"/>
                  </a:lnTo>
                  <a:lnTo>
                    <a:pt x="124" y="94"/>
                  </a:lnTo>
                  <a:lnTo>
                    <a:pt x="158" y="67"/>
                  </a:lnTo>
                  <a:lnTo>
                    <a:pt x="195" y="44"/>
                  </a:lnTo>
                  <a:lnTo>
                    <a:pt x="236" y="26"/>
                  </a:lnTo>
                  <a:lnTo>
                    <a:pt x="278" y="12"/>
                  </a:lnTo>
                  <a:lnTo>
                    <a:pt x="323" y="3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8" name="Freeform 110"/>
          <p:cNvSpPr>
            <a:spLocks/>
          </p:cNvSpPr>
          <p:nvPr/>
        </p:nvSpPr>
        <p:spPr bwMode="auto">
          <a:xfrm>
            <a:off x="4396033" y="3497263"/>
            <a:ext cx="584200" cy="481013"/>
          </a:xfrm>
          <a:custGeom>
            <a:avLst/>
            <a:gdLst>
              <a:gd name="T0" fmla="*/ 2069 w 3309"/>
              <a:gd name="T1" fmla="*/ 27 h 2726"/>
              <a:gd name="T2" fmla="*/ 2296 w 3309"/>
              <a:gd name="T3" fmla="*/ 142 h 2726"/>
              <a:gd name="T4" fmla="*/ 2472 w 3309"/>
              <a:gd name="T5" fmla="*/ 349 h 2726"/>
              <a:gd name="T6" fmla="*/ 2560 w 3309"/>
              <a:gd name="T7" fmla="*/ 606 h 2726"/>
              <a:gd name="T8" fmla="*/ 2508 w 3309"/>
              <a:gd name="T9" fmla="*/ 699 h 2726"/>
              <a:gd name="T10" fmla="*/ 2404 w 3309"/>
              <a:gd name="T11" fmla="*/ 710 h 2726"/>
              <a:gd name="T12" fmla="*/ 2238 w 3309"/>
              <a:gd name="T13" fmla="*/ 582 h 2726"/>
              <a:gd name="T14" fmla="*/ 1986 w 3309"/>
              <a:gd name="T15" fmla="*/ 494 h 2726"/>
              <a:gd name="T16" fmla="*/ 2016 w 3309"/>
              <a:gd name="T17" fmla="*/ 572 h 2726"/>
              <a:gd name="T18" fmla="*/ 2187 w 3309"/>
              <a:gd name="T19" fmla="*/ 774 h 2726"/>
              <a:gd name="T20" fmla="*/ 2267 w 3309"/>
              <a:gd name="T21" fmla="*/ 1030 h 2726"/>
              <a:gd name="T22" fmla="*/ 2236 w 3309"/>
              <a:gd name="T23" fmla="*/ 1310 h 2726"/>
              <a:gd name="T24" fmla="*/ 2073 w 3309"/>
              <a:gd name="T25" fmla="*/ 1587 h 2726"/>
              <a:gd name="T26" fmla="*/ 1969 w 3309"/>
              <a:gd name="T27" fmla="*/ 1624 h 2726"/>
              <a:gd name="T28" fmla="*/ 1885 w 3309"/>
              <a:gd name="T29" fmla="*/ 1562 h 2726"/>
              <a:gd name="T30" fmla="*/ 1884 w 3309"/>
              <a:gd name="T31" fmla="*/ 1369 h 2726"/>
              <a:gd name="T32" fmla="*/ 1803 w 3309"/>
              <a:gd name="T33" fmla="*/ 1076 h 2726"/>
              <a:gd name="T34" fmla="*/ 1605 w 3309"/>
              <a:gd name="T35" fmla="*/ 843 h 2726"/>
              <a:gd name="T36" fmla="*/ 1643 w 3309"/>
              <a:gd name="T37" fmla="*/ 1869 h 2726"/>
              <a:gd name="T38" fmla="*/ 1965 w 3309"/>
              <a:gd name="T39" fmla="*/ 1780 h 2726"/>
              <a:gd name="T40" fmla="*/ 2125 w 3309"/>
              <a:gd name="T41" fmla="*/ 1580 h 2726"/>
              <a:gd name="T42" fmla="*/ 2367 w 3309"/>
              <a:gd name="T43" fmla="*/ 1484 h 2726"/>
              <a:gd name="T44" fmla="*/ 2619 w 3309"/>
              <a:gd name="T45" fmla="*/ 1519 h 2726"/>
              <a:gd name="T46" fmla="*/ 2800 w 3309"/>
              <a:gd name="T47" fmla="*/ 1654 h 2726"/>
              <a:gd name="T48" fmla="*/ 2901 w 3309"/>
              <a:gd name="T49" fmla="*/ 1849 h 2726"/>
              <a:gd name="T50" fmla="*/ 2912 w 3309"/>
              <a:gd name="T51" fmla="*/ 2069 h 2726"/>
              <a:gd name="T52" fmla="*/ 2825 w 3309"/>
              <a:gd name="T53" fmla="*/ 2275 h 2726"/>
              <a:gd name="T54" fmla="*/ 2871 w 3309"/>
              <a:gd name="T55" fmla="*/ 2498 h 2726"/>
              <a:gd name="T56" fmla="*/ 3284 w 3309"/>
              <a:gd name="T57" fmla="*/ 2541 h 2726"/>
              <a:gd name="T58" fmla="*/ 3297 w 3309"/>
              <a:gd name="T59" fmla="*/ 2663 h 2726"/>
              <a:gd name="T60" fmla="*/ 3195 w 3309"/>
              <a:gd name="T61" fmla="*/ 2726 h 2726"/>
              <a:gd name="T62" fmla="*/ 190 w 3309"/>
              <a:gd name="T63" fmla="*/ 2684 h 2726"/>
              <a:gd name="T64" fmla="*/ 177 w 3309"/>
              <a:gd name="T65" fmla="*/ 2562 h 2726"/>
              <a:gd name="T66" fmla="*/ 279 w 3309"/>
              <a:gd name="T67" fmla="*/ 2498 h 2726"/>
              <a:gd name="T68" fmla="*/ 810 w 3309"/>
              <a:gd name="T69" fmla="*/ 2240 h 2726"/>
              <a:gd name="T70" fmla="*/ 1059 w 3309"/>
              <a:gd name="T71" fmla="*/ 778 h 2726"/>
              <a:gd name="T72" fmla="*/ 825 w 3309"/>
              <a:gd name="T73" fmla="*/ 973 h 2726"/>
              <a:gd name="T74" fmla="*/ 693 w 3309"/>
              <a:gd name="T75" fmla="*/ 1248 h 2726"/>
              <a:gd name="T76" fmla="*/ 686 w 3309"/>
              <a:gd name="T77" fmla="*/ 1516 h 2726"/>
              <a:gd name="T78" fmla="*/ 631 w 3309"/>
              <a:gd name="T79" fmla="*/ 1609 h 2726"/>
              <a:gd name="T80" fmla="*/ 526 w 3309"/>
              <a:gd name="T81" fmla="*/ 1616 h 2726"/>
              <a:gd name="T82" fmla="*/ 372 w 3309"/>
              <a:gd name="T83" fmla="*/ 1422 h 2726"/>
              <a:gd name="T84" fmla="*/ 291 w 3309"/>
              <a:gd name="T85" fmla="*/ 1140 h 2726"/>
              <a:gd name="T86" fmla="*/ 329 w 3309"/>
              <a:gd name="T87" fmla="*/ 872 h 2726"/>
              <a:gd name="T88" fmla="*/ 466 w 3309"/>
              <a:gd name="T89" fmla="*/ 645 h 2726"/>
              <a:gd name="T90" fmla="*/ 681 w 3309"/>
              <a:gd name="T91" fmla="*/ 486 h 2726"/>
              <a:gd name="T92" fmla="*/ 462 w 3309"/>
              <a:gd name="T93" fmla="*/ 520 h 2726"/>
              <a:gd name="T94" fmla="*/ 234 w 3309"/>
              <a:gd name="T95" fmla="*/ 647 h 2726"/>
              <a:gd name="T96" fmla="*/ 113 w 3309"/>
              <a:gd name="T97" fmla="*/ 718 h 2726"/>
              <a:gd name="T98" fmla="*/ 20 w 3309"/>
              <a:gd name="T99" fmla="*/ 669 h 2726"/>
              <a:gd name="T100" fmla="*/ 3 w 3309"/>
              <a:gd name="T101" fmla="*/ 581 h 2726"/>
              <a:gd name="T102" fmla="*/ 118 w 3309"/>
              <a:gd name="T103" fmla="*/ 300 h 2726"/>
              <a:gd name="T104" fmla="*/ 306 w 3309"/>
              <a:gd name="T105" fmla="*/ 111 h 2726"/>
              <a:gd name="T106" fmla="*/ 540 w 3309"/>
              <a:gd name="T107" fmla="*/ 14 h 2726"/>
              <a:gd name="T108" fmla="*/ 789 w 3309"/>
              <a:gd name="T109" fmla="*/ 9 h 2726"/>
              <a:gd name="T110" fmla="*/ 1025 w 3309"/>
              <a:gd name="T111" fmla="*/ 96 h 2726"/>
              <a:gd name="T112" fmla="*/ 1220 w 3309"/>
              <a:gd name="T113" fmla="*/ 274 h 2726"/>
              <a:gd name="T114" fmla="*/ 1374 w 3309"/>
              <a:gd name="T115" fmla="*/ 231 h 2726"/>
              <a:gd name="T116" fmla="*/ 1580 w 3309"/>
              <a:gd name="T117" fmla="*/ 71 h 2726"/>
              <a:gd name="T118" fmla="*/ 1822 w 3309"/>
              <a:gd name="T119" fmla="*/ 3 h 2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09" h="2726">
                <a:moveTo>
                  <a:pt x="1872" y="0"/>
                </a:moveTo>
                <a:lnTo>
                  <a:pt x="1921" y="1"/>
                </a:lnTo>
                <a:lnTo>
                  <a:pt x="1971" y="6"/>
                </a:lnTo>
                <a:lnTo>
                  <a:pt x="2020" y="14"/>
                </a:lnTo>
                <a:lnTo>
                  <a:pt x="2069" y="27"/>
                </a:lnTo>
                <a:lnTo>
                  <a:pt x="2118" y="42"/>
                </a:lnTo>
                <a:lnTo>
                  <a:pt x="2164" y="62"/>
                </a:lnTo>
                <a:lnTo>
                  <a:pt x="2210" y="85"/>
                </a:lnTo>
                <a:lnTo>
                  <a:pt x="2254" y="111"/>
                </a:lnTo>
                <a:lnTo>
                  <a:pt x="2296" y="142"/>
                </a:lnTo>
                <a:lnTo>
                  <a:pt x="2336" y="177"/>
                </a:lnTo>
                <a:lnTo>
                  <a:pt x="2374" y="214"/>
                </a:lnTo>
                <a:lnTo>
                  <a:pt x="2410" y="255"/>
                </a:lnTo>
                <a:lnTo>
                  <a:pt x="2442" y="300"/>
                </a:lnTo>
                <a:lnTo>
                  <a:pt x="2472" y="349"/>
                </a:lnTo>
                <a:lnTo>
                  <a:pt x="2499" y="401"/>
                </a:lnTo>
                <a:lnTo>
                  <a:pt x="2522" y="457"/>
                </a:lnTo>
                <a:lnTo>
                  <a:pt x="2541" y="518"/>
                </a:lnTo>
                <a:lnTo>
                  <a:pt x="2557" y="581"/>
                </a:lnTo>
                <a:lnTo>
                  <a:pt x="2560" y="606"/>
                </a:lnTo>
                <a:lnTo>
                  <a:pt x="2558" y="629"/>
                </a:lnTo>
                <a:lnTo>
                  <a:pt x="2550" y="651"/>
                </a:lnTo>
                <a:lnTo>
                  <a:pt x="2540" y="670"/>
                </a:lnTo>
                <a:lnTo>
                  <a:pt x="2525" y="686"/>
                </a:lnTo>
                <a:lnTo>
                  <a:pt x="2508" y="699"/>
                </a:lnTo>
                <a:lnTo>
                  <a:pt x="2489" y="709"/>
                </a:lnTo>
                <a:lnTo>
                  <a:pt x="2468" y="715"/>
                </a:lnTo>
                <a:lnTo>
                  <a:pt x="2447" y="718"/>
                </a:lnTo>
                <a:lnTo>
                  <a:pt x="2425" y="716"/>
                </a:lnTo>
                <a:lnTo>
                  <a:pt x="2404" y="710"/>
                </a:lnTo>
                <a:lnTo>
                  <a:pt x="2383" y="699"/>
                </a:lnTo>
                <a:lnTo>
                  <a:pt x="2364" y="682"/>
                </a:lnTo>
                <a:lnTo>
                  <a:pt x="2324" y="645"/>
                </a:lnTo>
                <a:lnTo>
                  <a:pt x="2282" y="612"/>
                </a:lnTo>
                <a:lnTo>
                  <a:pt x="2238" y="582"/>
                </a:lnTo>
                <a:lnTo>
                  <a:pt x="2191" y="557"/>
                </a:lnTo>
                <a:lnTo>
                  <a:pt x="2142" y="536"/>
                </a:lnTo>
                <a:lnTo>
                  <a:pt x="2092" y="518"/>
                </a:lnTo>
                <a:lnTo>
                  <a:pt x="2039" y="503"/>
                </a:lnTo>
                <a:lnTo>
                  <a:pt x="1986" y="494"/>
                </a:lnTo>
                <a:lnTo>
                  <a:pt x="1933" y="488"/>
                </a:lnTo>
                <a:lnTo>
                  <a:pt x="1879" y="486"/>
                </a:lnTo>
                <a:lnTo>
                  <a:pt x="1927" y="512"/>
                </a:lnTo>
                <a:lnTo>
                  <a:pt x="1973" y="540"/>
                </a:lnTo>
                <a:lnTo>
                  <a:pt x="2016" y="572"/>
                </a:lnTo>
                <a:lnTo>
                  <a:pt x="2056" y="607"/>
                </a:lnTo>
                <a:lnTo>
                  <a:pt x="2095" y="645"/>
                </a:lnTo>
                <a:lnTo>
                  <a:pt x="2129" y="686"/>
                </a:lnTo>
                <a:lnTo>
                  <a:pt x="2160" y="729"/>
                </a:lnTo>
                <a:lnTo>
                  <a:pt x="2187" y="774"/>
                </a:lnTo>
                <a:lnTo>
                  <a:pt x="2211" y="822"/>
                </a:lnTo>
                <a:lnTo>
                  <a:pt x="2231" y="872"/>
                </a:lnTo>
                <a:lnTo>
                  <a:pt x="2248" y="924"/>
                </a:lnTo>
                <a:lnTo>
                  <a:pt x="2260" y="976"/>
                </a:lnTo>
                <a:lnTo>
                  <a:pt x="2267" y="1030"/>
                </a:lnTo>
                <a:lnTo>
                  <a:pt x="2271" y="1085"/>
                </a:lnTo>
                <a:lnTo>
                  <a:pt x="2269" y="1140"/>
                </a:lnTo>
                <a:lnTo>
                  <a:pt x="2263" y="1197"/>
                </a:lnTo>
                <a:lnTo>
                  <a:pt x="2252" y="1254"/>
                </a:lnTo>
                <a:lnTo>
                  <a:pt x="2236" y="1310"/>
                </a:lnTo>
                <a:lnTo>
                  <a:pt x="2215" y="1366"/>
                </a:lnTo>
                <a:lnTo>
                  <a:pt x="2188" y="1422"/>
                </a:lnTo>
                <a:lnTo>
                  <a:pt x="2156" y="1478"/>
                </a:lnTo>
                <a:lnTo>
                  <a:pt x="2118" y="1533"/>
                </a:lnTo>
                <a:lnTo>
                  <a:pt x="2073" y="1587"/>
                </a:lnTo>
                <a:lnTo>
                  <a:pt x="2054" y="1604"/>
                </a:lnTo>
                <a:lnTo>
                  <a:pt x="2034" y="1616"/>
                </a:lnTo>
                <a:lnTo>
                  <a:pt x="2013" y="1623"/>
                </a:lnTo>
                <a:lnTo>
                  <a:pt x="1991" y="1625"/>
                </a:lnTo>
                <a:lnTo>
                  <a:pt x="1969" y="1624"/>
                </a:lnTo>
                <a:lnTo>
                  <a:pt x="1948" y="1618"/>
                </a:lnTo>
                <a:lnTo>
                  <a:pt x="1929" y="1609"/>
                </a:lnTo>
                <a:lnTo>
                  <a:pt x="1912" y="1596"/>
                </a:lnTo>
                <a:lnTo>
                  <a:pt x="1897" y="1580"/>
                </a:lnTo>
                <a:lnTo>
                  <a:pt x="1885" y="1562"/>
                </a:lnTo>
                <a:lnTo>
                  <a:pt x="1877" y="1541"/>
                </a:lnTo>
                <a:lnTo>
                  <a:pt x="1874" y="1516"/>
                </a:lnTo>
                <a:lnTo>
                  <a:pt x="1876" y="1491"/>
                </a:lnTo>
                <a:lnTo>
                  <a:pt x="1883" y="1430"/>
                </a:lnTo>
                <a:lnTo>
                  <a:pt x="1884" y="1369"/>
                </a:lnTo>
                <a:lnTo>
                  <a:pt x="1879" y="1308"/>
                </a:lnTo>
                <a:lnTo>
                  <a:pt x="1868" y="1248"/>
                </a:lnTo>
                <a:lnTo>
                  <a:pt x="1852" y="1188"/>
                </a:lnTo>
                <a:lnTo>
                  <a:pt x="1830" y="1131"/>
                </a:lnTo>
                <a:lnTo>
                  <a:pt x="1803" y="1076"/>
                </a:lnTo>
                <a:lnTo>
                  <a:pt x="1771" y="1023"/>
                </a:lnTo>
                <a:lnTo>
                  <a:pt x="1735" y="973"/>
                </a:lnTo>
                <a:lnTo>
                  <a:pt x="1696" y="926"/>
                </a:lnTo>
                <a:lnTo>
                  <a:pt x="1652" y="883"/>
                </a:lnTo>
                <a:lnTo>
                  <a:pt x="1605" y="843"/>
                </a:lnTo>
                <a:lnTo>
                  <a:pt x="1555" y="808"/>
                </a:lnTo>
                <a:lnTo>
                  <a:pt x="1501" y="778"/>
                </a:lnTo>
                <a:lnTo>
                  <a:pt x="1445" y="753"/>
                </a:lnTo>
                <a:lnTo>
                  <a:pt x="1547" y="1880"/>
                </a:lnTo>
                <a:lnTo>
                  <a:pt x="1643" y="1869"/>
                </a:lnTo>
                <a:lnTo>
                  <a:pt x="1740" y="1866"/>
                </a:lnTo>
                <a:lnTo>
                  <a:pt x="1837" y="1869"/>
                </a:lnTo>
                <a:lnTo>
                  <a:pt x="1934" y="1881"/>
                </a:lnTo>
                <a:lnTo>
                  <a:pt x="1947" y="1829"/>
                </a:lnTo>
                <a:lnTo>
                  <a:pt x="1965" y="1780"/>
                </a:lnTo>
                <a:lnTo>
                  <a:pt x="1989" y="1733"/>
                </a:lnTo>
                <a:lnTo>
                  <a:pt x="2017" y="1690"/>
                </a:lnTo>
                <a:lnTo>
                  <a:pt x="2049" y="1650"/>
                </a:lnTo>
                <a:lnTo>
                  <a:pt x="2086" y="1613"/>
                </a:lnTo>
                <a:lnTo>
                  <a:pt x="2125" y="1580"/>
                </a:lnTo>
                <a:lnTo>
                  <a:pt x="2168" y="1551"/>
                </a:lnTo>
                <a:lnTo>
                  <a:pt x="2214" y="1526"/>
                </a:lnTo>
                <a:lnTo>
                  <a:pt x="2263" y="1507"/>
                </a:lnTo>
                <a:lnTo>
                  <a:pt x="2313" y="1493"/>
                </a:lnTo>
                <a:lnTo>
                  <a:pt x="2367" y="1484"/>
                </a:lnTo>
                <a:lnTo>
                  <a:pt x="2422" y="1481"/>
                </a:lnTo>
                <a:lnTo>
                  <a:pt x="2475" y="1484"/>
                </a:lnTo>
                <a:lnTo>
                  <a:pt x="2526" y="1491"/>
                </a:lnTo>
                <a:lnTo>
                  <a:pt x="2574" y="1503"/>
                </a:lnTo>
                <a:lnTo>
                  <a:pt x="2619" y="1519"/>
                </a:lnTo>
                <a:lnTo>
                  <a:pt x="2662" y="1540"/>
                </a:lnTo>
                <a:lnTo>
                  <a:pt x="2701" y="1564"/>
                </a:lnTo>
                <a:lnTo>
                  <a:pt x="2737" y="1591"/>
                </a:lnTo>
                <a:lnTo>
                  <a:pt x="2770" y="1621"/>
                </a:lnTo>
                <a:lnTo>
                  <a:pt x="2800" y="1654"/>
                </a:lnTo>
                <a:lnTo>
                  <a:pt x="2827" y="1689"/>
                </a:lnTo>
                <a:lnTo>
                  <a:pt x="2850" y="1727"/>
                </a:lnTo>
                <a:lnTo>
                  <a:pt x="2870" y="1766"/>
                </a:lnTo>
                <a:lnTo>
                  <a:pt x="2887" y="1807"/>
                </a:lnTo>
                <a:lnTo>
                  <a:pt x="2901" y="1849"/>
                </a:lnTo>
                <a:lnTo>
                  <a:pt x="2911" y="1893"/>
                </a:lnTo>
                <a:lnTo>
                  <a:pt x="2917" y="1937"/>
                </a:lnTo>
                <a:lnTo>
                  <a:pt x="2919" y="1981"/>
                </a:lnTo>
                <a:lnTo>
                  <a:pt x="2918" y="2025"/>
                </a:lnTo>
                <a:lnTo>
                  <a:pt x="2912" y="2069"/>
                </a:lnTo>
                <a:lnTo>
                  <a:pt x="2903" y="2112"/>
                </a:lnTo>
                <a:lnTo>
                  <a:pt x="2889" y="2155"/>
                </a:lnTo>
                <a:lnTo>
                  <a:pt x="2872" y="2196"/>
                </a:lnTo>
                <a:lnTo>
                  <a:pt x="2851" y="2237"/>
                </a:lnTo>
                <a:lnTo>
                  <a:pt x="2825" y="2275"/>
                </a:lnTo>
                <a:lnTo>
                  <a:pt x="2796" y="2311"/>
                </a:lnTo>
                <a:lnTo>
                  <a:pt x="2762" y="2345"/>
                </a:lnTo>
                <a:lnTo>
                  <a:pt x="2800" y="2394"/>
                </a:lnTo>
                <a:lnTo>
                  <a:pt x="2836" y="2445"/>
                </a:lnTo>
                <a:lnTo>
                  <a:pt x="2871" y="2498"/>
                </a:lnTo>
                <a:lnTo>
                  <a:pt x="3195" y="2498"/>
                </a:lnTo>
                <a:lnTo>
                  <a:pt x="3221" y="2501"/>
                </a:lnTo>
                <a:lnTo>
                  <a:pt x="3245" y="2510"/>
                </a:lnTo>
                <a:lnTo>
                  <a:pt x="3266" y="2523"/>
                </a:lnTo>
                <a:lnTo>
                  <a:pt x="3284" y="2541"/>
                </a:lnTo>
                <a:lnTo>
                  <a:pt x="3297" y="2562"/>
                </a:lnTo>
                <a:lnTo>
                  <a:pt x="3306" y="2587"/>
                </a:lnTo>
                <a:lnTo>
                  <a:pt x="3309" y="2613"/>
                </a:lnTo>
                <a:lnTo>
                  <a:pt x="3306" y="2639"/>
                </a:lnTo>
                <a:lnTo>
                  <a:pt x="3297" y="2663"/>
                </a:lnTo>
                <a:lnTo>
                  <a:pt x="3284" y="2684"/>
                </a:lnTo>
                <a:lnTo>
                  <a:pt x="3266" y="2701"/>
                </a:lnTo>
                <a:lnTo>
                  <a:pt x="3245" y="2715"/>
                </a:lnTo>
                <a:lnTo>
                  <a:pt x="3221" y="2723"/>
                </a:lnTo>
                <a:lnTo>
                  <a:pt x="3195" y="2726"/>
                </a:lnTo>
                <a:lnTo>
                  <a:pt x="279" y="2726"/>
                </a:lnTo>
                <a:lnTo>
                  <a:pt x="253" y="2723"/>
                </a:lnTo>
                <a:lnTo>
                  <a:pt x="229" y="2715"/>
                </a:lnTo>
                <a:lnTo>
                  <a:pt x="208" y="2701"/>
                </a:lnTo>
                <a:lnTo>
                  <a:pt x="190" y="2684"/>
                </a:lnTo>
                <a:lnTo>
                  <a:pt x="177" y="2663"/>
                </a:lnTo>
                <a:lnTo>
                  <a:pt x="168" y="2639"/>
                </a:lnTo>
                <a:lnTo>
                  <a:pt x="165" y="2613"/>
                </a:lnTo>
                <a:lnTo>
                  <a:pt x="168" y="2587"/>
                </a:lnTo>
                <a:lnTo>
                  <a:pt x="177" y="2562"/>
                </a:lnTo>
                <a:lnTo>
                  <a:pt x="190" y="2541"/>
                </a:lnTo>
                <a:lnTo>
                  <a:pt x="208" y="2523"/>
                </a:lnTo>
                <a:lnTo>
                  <a:pt x="229" y="2510"/>
                </a:lnTo>
                <a:lnTo>
                  <a:pt x="253" y="2501"/>
                </a:lnTo>
                <a:lnTo>
                  <a:pt x="279" y="2498"/>
                </a:lnTo>
                <a:lnTo>
                  <a:pt x="602" y="2498"/>
                </a:lnTo>
                <a:lnTo>
                  <a:pt x="649" y="2427"/>
                </a:lnTo>
                <a:lnTo>
                  <a:pt x="700" y="2361"/>
                </a:lnTo>
                <a:lnTo>
                  <a:pt x="753" y="2298"/>
                </a:lnTo>
                <a:lnTo>
                  <a:pt x="810" y="2240"/>
                </a:lnTo>
                <a:lnTo>
                  <a:pt x="869" y="2184"/>
                </a:lnTo>
                <a:lnTo>
                  <a:pt x="930" y="2134"/>
                </a:lnTo>
                <a:lnTo>
                  <a:pt x="996" y="2089"/>
                </a:lnTo>
                <a:lnTo>
                  <a:pt x="1115" y="753"/>
                </a:lnTo>
                <a:lnTo>
                  <a:pt x="1059" y="778"/>
                </a:lnTo>
                <a:lnTo>
                  <a:pt x="1006" y="808"/>
                </a:lnTo>
                <a:lnTo>
                  <a:pt x="955" y="843"/>
                </a:lnTo>
                <a:lnTo>
                  <a:pt x="908" y="883"/>
                </a:lnTo>
                <a:lnTo>
                  <a:pt x="864" y="926"/>
                </a:lnTo>
                <a:lnTo>
                  <a:pt x="825" y="973"/>
                </a:lnTo>
                <a:lnTo>
                  <a:pt x="789" y="1023"/>
                </a:lnTo>
                <a:lnTo>
                  <a:pt x="757" y="1076"/>
                </a:lnTo>
                <a:lnTo>
                  <a:pt x="731" y="1131"/>
                </a:lnTo>
                <a:lnTo>
                  <a:pt x="709" y="1188"/>
                </a:lnTo>
                <a:lnTo>
                  <a:pt x="693" y="1248"/>
                </a:lnTo>
                <a:lnTo>
                  <a:pt x="681" y="1308"/>
                </a:lnTo>
                <a:lnTo>
                  <a:pt x="675" y="1369"/>
                </a:lnTo>
                <a:lnTo>
                  <a:pt x="676" y="1430"/>
                </a:lnTo>
                <a:lnTo>
                  <a:pt x="684" y="1491"/>
                </a:lnTo>
                <a:lnTo>
                  <a:pt x="686" y="1516"/>
                </a:lnTo>
                <a:lnTo>
                  <a:pt x="682" y="1541"/>
                </a:lnTo>
                <a:lnTo>
                  <a:pt x="675" y="1562"/>
                </a:lnTo>
                <a:lnTo>
                  <a:pt x="663" y="1580"/>
                </a:lnTo>
                <a:lnTo>
                  <a:pt x="648" y="1596"/>
                </a:lnTo>
                <a:lnTo>
                  <a:pt x="631" y="1609"/>
                </a:lnTo>
                <a:lnTo>
                  <a:pt x="611" y="1618"/>
                </a:lnTo>
                <a:lnTo>
                  <a:pt x="590" y="1624"/>
                </a:lnTo>
                <a:lnTo>
                  <a:pt x="569" y="1625"/>
                </a:lnTo>
                <a:lnTo>
                  <a:pt x="547" y="1623"/>
                </a:lnTo>
                <a:lnTo>
                  <a:pt x="526" y="1616"/>
                </a:lnTo>
                <a:lnTo>
                  <a:pt x="506" y="1604"/>
                </a:lnTo>
                <a:lnTo>
                  <a:pt x="487" y="1587"/>
                </a:lnTo>
                <a:lnTo>
                  <a:pt x="443" y="1533"/>
                </a:lnTo>
                <a:lnTo>
                  <a:pt x="404" y="1478"/>
                </a:lnTo>
                <a:lnTo>
                  <a:pt x="372" y="1422"/>
                </a:lnTo>
                <a:lnTo>
                  <a:pt x="345" y="1367"/>
                </a:lnTo>
                <a:lnTo>
                  <a:pt x="324" y="1310"/>
                </a:lnTo>
                <a:lnTo>
                  <a:pt x="308" y="1254"/>
                </a:lnTo>
                <a:lnTo>
                  <a:pt x="297" y="1197"/>
                </a:lnTo>
                <a:lnTo>
                  <a:pt x="291" y="1140"/>
                </a:lnTo>
                <a:lnTo>
                  <a:pt x="289" y="1085"/>
                </a:lnTo>
                <a:lnTo>
                  <a:pt x="293" y="1030"/>
                </a:lnTo>
                <a:lnTo>
                  <a:pt x="300" y="976"/>
                </a:lnTo>
                <a:lnTo>
                  <a:pt x="312" y="924"/>
                </a:lnTo>
                <a:lnTo>
                  <a:pt x="329" y="872"/>
                </a:lnTo>
                <a:lnTo>
                  <a:pt x="349" y="822"/>
                </a:lnTo>
                <a:lnTo>
                  <a:pt x="372" y="774"/>
                </a:lnTo>
                <a:lnTo>
                  <a:pt x="400" y="729"/>
                </a:lnTo>
                <a:lnTo>
                  <a:pt x="432" y="686"/>
                </a:lnTo>
                <a:lnTo>
                  <a:pt x="466" y="645"/>
                </a:lnTo>
                <a:lnTo>
                  <a:pt x="504" y="607"/>
                </a:lnTo>
                <a:lnTo>
                  <a:pt x="544" y="572"/>
                </a:lnTo>
                <a:lnTo>
                  <a:pt x="587" y="540"/>
                </a:lnTo>
                <a:lnTo>
                  <a:pt x="633" y="512"/>
                </a:lnTo>
                <a:lnTo>
                  <a:pt x="681" y="486"/>
                </a:lnTo>
                <a:lnTo>
                  <a:pt x="678" y="486"/>
                </a:lnTo>
                <a:lnTo>
                  <a:pt x="622" y="488"/>
                </a:lnTo>
                <a:lnTo>
                  <a:pt x="567" y="495"/>
                </a:lnTo>
                <a:lnTo>
                  <a:pt x="514" y="505"/>
                </a:lnTo>
                <a:lnTo>
                  <a:pt x="462" y="520"/>
                </a:lnTo>
                <a:lnTo>
                  <a:pt x="411" y="538"/>
                </a:lnTo>
                <a:lnTo>
                  <a:pt x="363" y="560"/>
                </a:lnTo>
                <a:lnTo>
                  <a:pt x="317" y="586"/>
                </a:lnTo>
                <a:lnTo>
                  <a:pt x="274" y="615"/>
                </a:lnTo>
                <a:lnTo>
                  <a:pt x="234" y="647"/>
                </a:lnTo>
                <a:lnTo>
                  <a:pt x="197" y="682"/>
                </a:lnTo>
                <a:lnTo>
                  <a:pt x="178" y="699"/>
                </a:lnTo>
                <a:lnTo>
                  <a:pt x="157" y="710"/>
                </a:lnTo>
                <a:lnTo>
                  <a:pt x="135" y="716"/>
                </a:lnTo>
                <a:lnTo>
                  <a:pt x="113" y="718"/>
                </a:lnTo>
                <a:lnTo>
                  <a:pt x="91" y="715"/>
                </a:lnTo>
                <a:lnTo>
                  <a:pt x="71" y="709"/>
                </a:lnTo>
                <a:lnTo>
                  <a:pt x="52" y="699"/>
                </a:lnTo>
                <a:lnTo>
                  <a:pt x="35" y="686"/>
                </a:lnTo>
                <a:lnTo>
                  <a:pt x="20" y="669"/>
                </a:lnTo>
                <a:lnTo>
                  <a:pt x="9" y="650"/>
                </a:lnTo>
                <a:lnTo>
                  <a:pt x="2" y="629"/>
                </a:lnTo>
                <a:lnTo>
                  <a:pt x="0" y="606"/>
                </a:lnTo>
                <a:lnTo>
                  <a:pt x="0" y="606"/>
                </a:lnTo>
                <a:lnTo>
                  <a:pt x="3" y="581"/>
                </a:lnTo>
                <a:lnTo>
                  <a:pt x="18" y="517"/>
                </a:lnTo>
                <a:lnTo>
                  <a:pt x="38" y="457"/>
                </a:lnTo>
                <a:lnTo>
                  <a:pt x="61" y="401"/>
                </a:lnTo>
                <a:lnTo>
                  <a:pt x="88" y="349"/>
                </a:lnTo>
                <a:lnTo>
                  <a:pt x="118" y="300"/>
                </a:lnTo>
                <a:lnTo>
                  <a:pt x="151" y="255"/>
                </a:lnTo>
                <a:lnTo>
                  <a:pt x="187" y="214"/>
                </a:lnTo>
                <a:lnTo>
                  <a:pt x="224" y="176"/>
                </a:lnTo>
                <a:lnTo>
                  <a:pt x="264" y="141"/>
                </a:lnTo>
                <a:lnTo>
                  <a:pt x="306" y="111"/>
                </a:lnTo>
                <a:lnTo>
                  <a:pt x="350" y="84"/>
                </a:lnTo>
                <a:lnTo>
                  <a:pt x="396" y="61"/>
                </a:lnTo>
                <a:lnTo>
                  <a:pt x="443" y="42"/>
                </a:lnTo>
                <a:lnTo>
                  <a:pt x="491" y="26"/>
                </a:lnTo>
                <a:lnTo>
                  <a:pt x="540" y="14"/>
                </a:lnTo>
                <a:lnTo>
                  <a:pt x="589" y="6"/>
                </a:lnTo>
                <a:lnTo>
                  <a:pt x="639" y="1"/>
                </a:lnTo>
                <a:lnTo>
                  <a:pt x="688" y="0"/>
                </a:lnTo>
                <a:lnTo>
                  <a:pt x="739" y="3"/>
                </a:lnTo>
                <a:lnTo>
                  <a:pt x="789" y="9"/>
                </a:lnTo>
                <a:lnTo>
                  <a:pt x="838" y="19"/>
                </a:lnTo>
                <a:lnTo>
                  <a:pt x="886" y="33"/>
                </a:lnTo>
                <a:lnTo>
                  <a:pt x="933" y="50"/>
                </a:lnTo>
                <a:lnTo>
                  <a:pt x="981" y="71"/>
                </a:lnTo>
                <a:lnTo>
                  <a:pt x="1025" y="96"/>
                </a:lnTo>
                <a:lnTo>
                  <a:pt x="1068" y="124"/>
                </a:lnTo>
                <a:lnTo>
                  <a:pt x="1110" y="156"/>
                </a:lnTo>
                <a:lnTo>
                  <a:pt x="1149" y="192"/>
                </a:lnTo>
                <a:lnTo>
                  <a:pt x="1185" y="231"/>
                </a:lnTo>
                <a:lnTo>
                  <a:pt x="1220" y="274"/>
                </a:lnTo>
                <a:lnTo>
                  <a:pt x="1252" y="321"/>
                </a:lnTo>
                <a:lnTo>
                  <a:pt x="1280" y="371"/>
                </a:lnTo>
                <a:lnTo>
                  <a:pt x="1309" y="321"/>
                </a:lnTo>
                <a:lnTo>
                  <a:pt x="1340" y="274"/>
                </a:lnTo>
                <a:lnTo>
                  <a:pt x="1374" y="231"/>
                </a:lnTo>
                <a:lnTo>
                  <a:pt x="1411" y="192"/>
                </a:lnTo>
                <a:lnTo>
                  <a:pt x="1450" y="155"/>
                </a:lnTo>
                <a:lnTo>
                  <a:pt x="1492" y="123"/>
                </a:lnTo>
                <a:lnTo>
                  <a:pt x="1536" y="95"/>
                </a:lnTo>
                <a:lnTo>
                  <a:pt x="1580" y="71"/>
                </a:lnTo>
                <a:lnTo>
                  <a:pt x="1627" y="50"/>
                </a:lnTo>
                <a:lnTo>
                  <a:pt x="1674" y="33"/>
                </a:lnTo>
                <a:lnTo>
                  <a:pt x="1722" y="19"/>
                </a:lnTo>
                <a:lnTo>
                  <a:pt x="1771" y="9"/>
                </a:lnTo>
                <a:lnTo>
                  <a:pt x="1822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Freeform 115"/>
          <p:cNvSpPr>
            <a:spLocks noEditPoints="1"/>
          </p:cNvSpPr>
          <p:nvPr/>
        </p:nvSpPr>
        <p:spPr bwMode="auto">
          <a:xfrm>
            <a:off x="5376771" y="3446463"/>
            <a:ext cx="493713" cy="582613"/>
          </a:xfrm>
          <a:custGeom>
            <a:avLst/>
            <a:gdLst>
              <a:gd name="T0" fmla="*/ 1674 w 2802"/>
              <a:gd name="T1" fmla="*/ 2594 h 3302"/>
              <a:gd name="T2" fmla="*/ 1586 w 2802"/>
              <a:gd name="T3" fmla="*/ 2745 h 3302"/>
              <a:gd name="T4" fmla="*/ 1524 w 2802"/>
              <a:gd name="T5" fmla="*/ 2839 h 3302"/>
              <a:gd name="T6" fmla="*/ 1479 w 2802"/>
              <a:gd name="T7" fmla="*/ 2890 h 3302"/>
              <a:gd name="T8" fmla="*/ 1442 w 2802"/>
              <a:gd name="T9" fmla="*/ 2911 h 3302"/>
              <a:gd name="T10" fmla="*/ 1401 w 2802"/>
              <a:gd name="T11" fmla="*/ 2915 h 3302"/>
              <a:gd name="T12" fmla="*/ 1344 w 2802"/>
              <a:gd name="T13" fmla="*/ 2902 h 3302"/>
              <a:gd name="T14" fmla="*/ 1289 w 2802"/>
              <a:gd name="T15" fmla="*/ 2856 h 3302"/>
              <a:gd name="T16" fmla="*/ 1227 w 2802"/>
              <a:gd name="T17" fmla="*/ 2765 h 3302"/>
              <a:gd name="T18" fmla="*/ 1140 w 2802"/>
              <a:gd name="T19" fmla="*/ 2616 h 3302"/>
              <a:gd name="T20" fmla="*/ 1051 w 2802"/>
              <a:gd name="T21" fmla="*/ 3028 h 3302"/>
              <a:gd name="T22" fmla="*/ 2529 w 2802"/>
              <a:gd name="T23" fmla="*/ 2828 h 3302"/>
              <a:gd name="T24" fmla="*/ 2242 w 2802"/>
              <a:gd name="T25" fmla="*/ 1490 h 3302"/>
              <a:gd name="T26" fmla="*/ 2060 w 2802"/>
              <a:gd name="T27" fmla="*/ 1884 h 3302"/>
              <a:gd name="T28" fmla="*/ 2529 w 2802"/>
              <a:gd name="T29" fmla="*/ 1392 h 3302"/>
              <a:gd name="T30" fmla="*/ 777 w 2802"/>
              <a:gd name="T31" fmla="*/ 3028 h 3302"/>
              <a:gd name="T32" fmla="*/ 655 w 2802"/>
              <a:gd name="T33" fmla="*/ 1705 h 3302"/>
              <a:gd name="T34" fmla="*/ 523 w 2802"/>
              <a:gd name="T35" fmla="*/ 1392 h 3302"/>
              <a:gd name="T36" fmla="*/ 1296 w 2802"/>
              <a:gd name="T37" fmla="*/ 498 h 3302"/>
              <a:gd name="T38" fmla="*/ 1113 w 2802"/>
              <a:gd name="T39" fmla="*/ 581 h 3302"/>
              <a:gd name="T40" fmla="*/ 979 w 2802"/>
              <a:gd name="T41" fmla="*/ 729 h 3302"/>
              <a:gd name="T42" fmla="*/ 916 w 2802"/>
              <a:gd name="T43" fmla="*/ 923 h 3302"/>
              <a:gd name="T44" fmla="*/ 938 w 2802"/>
              <a:gd name="T45" fmla="*/ 1129 h 3302"/>
              <a:gd name="T46" fmla="*/ 1038 w 2802"/>
              <a:gd name="T47" fmla="*/ 1302 h 3302"/>
              <a:gd name="T48" fmla="*/ 1199 w 2802"/>
              <a:gd name="T49" fmla="*/ 1421 h 3302"/>
              <a:gd name="T50" fmla="*/ 1401 w 2802"/>
              <a:gd name="T51" fmla="*/ 1464 h 3302"/>
              <a:gd name="T52" fmla="*/ 1603 w 2802"/>
              <a:gd name="T53" fmla="*/ 1421 h 3302"/>
              <a:gd name="T54" fmla="*/ 1764 w 2802"/>
              <a:gd name="T55" fmla="*/ 1302 h 3302"/>
              <a:gd name="T56" fmla="*/ 1865 w 2802"/>
              <a:gd name="T57" fmla="*/ 1129 h 3302"/>
              <a:gd name="T58" fmla="*/ 1887 w 2802"/>
              <a:gd name="T59" fmla="*/ 923 h 3302"/>
              <a:gd name="T60" fmla="*/ 1823 w 2802"/>
              <a:gd name="T61" fmla="*/ 729 h 3302"/>
              <a:gd name="T62" fmla="*/ 1689 w 2802"/>
              <a:gd name="T63" fmla="*/ 581 h 3302"/>
              <a:gd name="T64" fmla="*/ 1506 w 2802"/>
              <a:gd name="T65" fmla="*/ 498 h 3302"/>
              <a:gd name="T66" fmla="*/ 1471 w 2802"/>
              <a:gd name="T67" fmla="*/ 3 h 3302"/>
              <a:gd name="T68" fmla="*/ 1741 w 2802"/>
              <a:gd name="T69" fmla="*/ 61 h 3302"/>
              <a:gd name="T70" fmla="*/ 1979 w 2802"/>
              <a:gd name="T71" fmla="*/ 189 h 3302"/>
              <a:gd name="T72" fmla="*/ 2172 w 2802"/>
              <a:gd name="T73" fmla="*/ 376 h 3302"/>
              <a:gd name="T74" fmla="*/ 2306 w 2802"/>
              <a:gd name="T75" fmla="*/ 613 h 3302"/>
              <a:gd name="T76" fmla="*/ 2367 w 2802"/>
              <a:gd name="T77" fmla="*/ 892 h 3302"/>
              <a:gd name="T78" fmla="*/ 2665 w 2802"/>
              <a:gd name="T79" fmla="*/ 1119 h 3302"/>
              <a:gd name="T80" fmla="*/ 2762 w 2802"/>
              <a:gd name="T81" fmla="*/ 1160 h 3302"/>
              <a:gd name="T82" fmla="*/ 2802 w 2802"/>
              <a:gd name="T83" fmla="*/ 1256 h 3302"/>
              <a:gd name="T84" fmla="*/ 2802 w 2802"/>
              <a:gd name="T85" fmla="*/ 1341 h 3302"/>
              <a:gd name="T86" fmla="*/ 2802 w 2802"/>
              <a:gd name="T87" fmla="*/ 1578 h 3302"/>
              <a:gd name="T88" fmla="*/ 2802 w 2802"/>
              <a:gd name="T89" fmla="*/ 1839 h 3302"/>
              <a:gd name="T90" fmla="*/ 2802 w 2802"/>
              <a:gd name="T91" fmla="*/ 2134 h 3302"/>
              <a:gd name="T92" fmla="*/ 2802 w 2802"/>
              <a:gd name="T93" fmla="*/ 2437 h 3302"/>
              <a:gd name="T94" fmla="*/ 2802 w 2802"/>
              <a:gd name="T95" fmla="*/ 2719 h 3302"/>
              <a:gd name="T96" fmla="*/ 2802 w 2802"/>
              <a:gd name="T97" fmla="*/ 2953 h 3302"/>
              <a:gd name="T98" fmla="*/ 2802 w 2802"/>
              <a:gd name="T99" fmla="*/ 3111 h 3302"/>
              <a:gd name="T100" fmla="*/ 2802 w 2802"/>
              <a:gd name="T101" fmla="*/ 3165 h 3302"/>
              <a:gd name="T102" fmla="*/ 2762 w 2802"/>
              <a:gd name="T103" fmla="*/ 3262 h 3302"/>
              <a:gd name="T104" fmla="*/ 2665 w 2802"/>
              <a:gd name="T105" fmla="*/ 3302 h 3302"/>
              <a:gd name="T106" fmla="*/ 60 w 2802"/>
              <a:gd name="T107" fmla="*/ 3279 h 3302"/>
              <a:gd name="T108" fmla="*/ 3 w 2802"/>
              <a:gd name="T109" fmla="*/ 3193 h 3302"/>
              <a:gd name="T110" fmla="*/ 11 w 2802"/>
              <a:gd name="T111" fmla="*/ 1203 h 3302"/>
              <a:gd name="T112" fmla="*/ 83 w 2802"/>
              <a:gd name="T113" fmla="*/ 1130 h 3302"/>
              <a:gd name="T114" fmla="*/ 436 w 2802"/>
              <a:gd name="T115" fmla="*/ 1041 h 3302"/>
              <a:gd name="T116" fmla="*/ 455 w 2802"/>
              <a:gd name="T117" fmla="*/ 747 h 3302"/>
              <a:gd name="T118" fmla="*/ 555 w 2802"/>
              <a:gd name="T119" fmla="*/ 489 h 3302"/>
              <a:gd name="T120" fmla="*/ 721 w 2802"/>
              <a:gd name="T121" fmla="*/ 275 h 3302"/>
              <a:gd name="T122" fmla="*/ 939 w 2802"/>
              <a:gd name="T123" fmla="*/ 116 h 3302"/>
              <a:gd name="T124" fmla="*/ 1194 w 2802"/>
              <a:gd name="T125" fmla="*/ 22 h 3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02" h="3302">
                <a:moveTo>
                  <a:pt x="1765" y="2437"/>
                </a:moveTo>
                <a:lnTo>
                  <a:pt x="1732" y="2494"/>
                </a:lnTo>
                <a:lnTo>
                  <a:pt x="1701" y="2546"/>
                </a:lnTo>
                <a:lnTo>
                  <a:pt x="1674" y="2594"/>
                </a:lnTo>
                <a:lnTo>
                  <a:pt x="1649" y="2637"/>
                </a:lnTo>
                <a:lnTo>
                  <a:pt x="1626" y="2678"/>
                </a:lnTo>
                <a:lnTo>
                  <a:pt x="1605" y="2713"/>
                </a:lnTo>
                <a:lnTo>
                  <a:pt x="1586" y="2745"/>
                </a:lnTo>
                <a:lnTo>
                  <a:pt x="1568" y="2773"/>
                </a:lnTo>
                <a:lnTo>
                  <a:pt x="1552" y="2798"/>
                </a:lnTo>
                <a:lnTo>
                  <a:pt x="1538" y="2820"/>
                </a:lnTo>
                <a:lnTo>
                  <a:pt x="1524" y="2839"/>
                </a:lnTo>
                <a:lnTo>
                  <a:pt x="1512" y="2855"/>
                </a:lnTo>
                <a:lnTo>
                  <a:pt x="1500" y="2869"/>
                </a:lnTo>
                <a:lnTo>
                  <a:pt x="1489" y="2880"/>
                </a:lnTo>
                <a:lnTo>
                  <a:pt x="1479" y="2890"/>
                </a:lnTo>
                <a:lnTo>
                  <a:pt x="1469" y="2897"/>
                </a:lnTo>
                <a:lnTo>
                  <a:pt x="1460" y="2903"/>
                </a:lnTo>
                <a:lnTo>
                  <a:pt x="1451" y="2908"/>
                </a:lnTo>
                <a:lnTo>
                  <a:pt x="1442" y="2911"/>
                </a:lnTo>
                <a:lnTo>
                  <a:pt x="1432" y="2913"/>
                </a:lnTo>
                <a:lnTo>
                  <a:pt x="1422" y="2914"/>
                </a:lnTo>
                <a:lnTo>
                  <a:pt x="1412" y="2915"/>
                </a:lnTo>
                <a:lnTo>
                  <a:pt x="1401" y="2915"/>
                </a:lnTo>
                <a:lnTo>
                  <a:pt x="1386" y="2914"/>
                </a:lnTo>
                <a:lnTo>
                  <a:pt x="1371" y="2912"/>
                </a:lnTo>
                <a:lnTo>
                  <a:pt x="1357" y="2908"/>
                </a:lnTo>
                <a:lnTo>
                  <a:pt x="1344" y="2902"/>
                </a:lnTo>
                <a:lnTo>
                  <a:pt x="1331" y="2894"/>
                </a:lnTo>
                <a:lnTo>
                  <a:pt x="1317" y="2884"/>
                </a:lnTo>
                <a:lnTo>
                  <a:pt x="1303" y="2871"/>
                </a:lnTo>
                <a:lnTo>
                  <a:pt x="1289" y="2856"/>
                </a:lnTo>
                <a:lnTo>
                  <a:pt x="1275" y="2838"/>
                </a:lnTo>
                <a:lnTo>
                  <a:pt x="1260" y="2817"/>
                </a:lnTo>
                <a:lnTo>
                  <a:pt x="1244" y="2792"/>
                </a:lnTo>
                <a:lnTo>
                  <a:pt x="1227" y="2765"/>
                </a:lnTo>
                <a:lnTo>
                  <a:pt x="1208" y="2733"/>
                </a:lnTo>
                <a:lnTo>
                  <a:pt x="1187" y="2698"/>
                </a:lnTo>
                <a:lnTo>
                  <a:pt x="1165" y="2659"/>
                </a:lnTo>
                <a:lnTo>
                  <a:pt x="1140" y="2616"/>
                </a:lnTo>
                <a:lnTo>
                  <a:pt x="1114" y="2568"/>
                </a:lnTo>
                <a:lnTo>
                  <a:pt x="1083" y="2516"/>
                </a:lnTo>
                <a:lnTo>
                  <a:pt x="1051" y="2460"/>
                </a:lnTo>
                <a:lnTo>
                  <a:pt x="1051" y="3028"/>
                </a:lnTo>
                <a:lnTo>
                  <a:pt x="2341" y="3028"/>
                </a:lnTo>
                <a:lnTo>
                  <a:pt x="1765" y="2437"/>
                </a:lnTo>
                <a:close/>
                <a:moveTo>
                  <a:pt x="2058" y="2346"/>
                </a:moveTo>
                <a:lnTo>
                  <a:pt x="2529" y="2828"/>
                </a:lnTo>
                <a:lnTo>
                  <a:pt x="2529" y="2346"/>
                </a:lnTo>
                <a:lnTo>
                  <a:pt x="2058" y="2346"/>
                </a:lnTo>
                <a:close/>
                <a:moveTo>
                  <a:pt x="2279" y="1392"/>
                </a:moveTo>
                <a:lnTo>
                  <a:pt x="2242" y="1490"/>
                </a:lnTo>
                <a:lnTo>
                  <a:pt x="2200" y="1588"/>
                </a:lnTo>
                <a:lnTo>
                  <a:pt x="2156" y="1688"/>
                </a:lnTo>
                <a:lnTo>
                  <a:pt x="2109" y="1787"/>
                </a:lnTo>
                <a:lnTo>
                  <a:pt x="2060" y="1884"/>
                </a:lnTo>
                <a:lnTo>
                  <a:pt x="2012" y="1980"/>
                </a:lnTo>
                <a:lnTo>
                  <a:pt x="1964" y="2072"/>
                </a:lnTo>
                <a:lnTo>
                  <a:pt x="2529" y="2072"/>
                </a:lnTo>
                <a:lnTo>
                  <a:pt x="2529" y="1392"/>
                </a:lnTo>
                <a:lnTo>
                  <a:pt x="2279" y="1392"/>
                </a:lnTo>
                <a:close/>
                <a:moveTo>
                  <a:pt x="273" y="1392"/>
                </a:moveTo>
                <a:lnTo>
                  <a:pt x="273" y="3028"/>
                </a:lnTo>
                <a:lnTo>
                  <a:pt x="777" y="3028"/>
                </a:lnTo>
                <a:lnTo>
                  <a:pt x="777" y="1955"/>
                </a:lnTo>
                <a:lnTo>
                  <a:pt x="735" y="1871"/>
                </a:lnTo>
                <a:lnTo>
                  <a:pt x="694" y="1787"/>
                </a:lnTo>
                <a:lnTo>
                  <a:pt x="655" y="1705"/>
                </a:lnTo>
                <a:lnTo>
                  <a:pt x="618" y="1623"/>
                </a:lnTo>
                <a:lnTo>
                  <a:pt x="583" y="1544"/>
                </a:lnTo>
                <a:lnTo>
                  <a:pt x="552" y="1467"/>
                </a:lnTo>
                <a:lnTo>
                  <a:pt x="523" y="1392"/>
                </a:lnTo>
                <a:lnTo>
                  <a:pt x="273" y="1392"/>
                </a:lnTo>
                <a:close/>
                <a:moveTo>
                  <a:pt x="1401" y="487"/>
                </a:moveTo>
                <a:lnTo>
                  <a:pt x="1348" y="490"/>
                </a:lnTo>
                <a:lnTo>
                  <a:pt x="1296" y="498"/>
                </a:lnTo>
                <a:lnTo>
                  <a:pt x="1247" y="512"/>
                </a:lnTo>
                <a:lnTo>
                  <a:pt x="1199" y="530"/>
                </a:lnTo>
                <a:lnTo>
                  <a:pt x="1155" y="554"/>
                </a:lnTo>
                <a:lnTo>
                  <a:pt x="1113" y="581"/>
                </a:lnTo>
                <a:lnTo>
                  <a:pt x="1073" y="613"/>
                </a:lnTo>
                <a:lnTo>
                  <a:pt x="1038" y="649"/>
                </a:lnTo>
                <a:lnTo>
                  <a:pt x="1007" y="687"/>
                </a:lnTo>
                <a:lnTo>
                  <a:pt x="979" y="729"/>
                </a:lnTo>
                <a:lnTo>
                  <a:pt x="956" y="774"/>
                </a:lnTo>
                <a:lnTo>
                  <a:pt x="938" y="821"/>
                </a:lnTo>
                <a:lnTo>
                  <a:pt x="924" y="870"/>
                </a:lnTo>
                <a:lnTo>
                  <a:pt x="916" y="923"/>
                </a:lnTo>
                <a:lnTo>
                  <a:pt x="913" y="976"/>
                </a:lnTo>
                <a:lnTo>
                  <a:pt x="916" y="1028"/>
                </a:lnTo>
                <a:lnTo>
                  <a:pt x="924" y="1080"/>
                </a:lnTo>
                <a:lnTo>
                  <a:pt x="938" y="1129"/>
                </a:lnTo>
                <a:lnTo>
                  <a:pt x="956" y="1177"/>
                </a:lnTo>
                <a:lnTo>
                  <a:pt x="979" y="1222"/>
                </a:lnTo>
                <a:lnTo>
                  <a:pt x="1007" y="1264"/>
                </a:lnTo>
                <a:lnTo>
                  <a:pt x="1038" y="1302"/>
                </a:lnTo>
                <a:lnTo>
                  <a:pt x="1073" y="1338"/>
                </a:lnTo>
                <a:lnTo>
                  <a:pt x="1113" y="1369"/>
                </a:lnTo>
                <a:lnTo>
                  <a:pt x="1155" y="1397"/>
                </a:lnTo>
                <a:lnTo>
                  <a:pt x="1199" y="1421"/>
                </a:lnTo>
                <a:lnTo>
                  <a:pt x="1247" y="1439"/>
                </a:lnTo>
                <a:lnTo>
                  <a:pt x="1296" y="1453"/>
                </a:lnTo>
                <a:lnTo>
                  <a:pt x="1348" y="1461"/>
                </a:lnTo>
                <a:lnTo>
                  <a:pt x="1401" y="1464"/>
                </a:lnTo>
                <a:lnTo>
                  <a:pt x="1454" y="1461"/>
                </a:lnTo>
                <a:lnTo>
                  <a:pt x="1506" y="1453"/>
                </a:lnTo>
                <a:lnTo>
                  <a:pt x="1556" y="1439"/>
                </a:lnTo>
                <a:lnTo>
                  <a:pt x="1603" y="1421"/>
                </a:lnTo>
                <a:lnTo>
                  <a:pt x="1647" y="1397"/>
                </a:lnTo>
                <a:lnTo>
                  <a:pt x="1689" y="1369"/>
                </a:lnTo>
                <a:lnTo>
                  <a:pt x="1729" y="1338"/>
                </a:lnTo>
                <a:lnTo>
                  <a:pt x="1764" y="1302"/>
                </a:lnTo>
                <a:lnTo>
                  <a:pt x="1796" y="1264"/>
                </a:lnTo>
                <a:lnTo>
                  <a:pt x="1823" y="1222"/>
                </a:lnTo>
                <a:lnTo>
                  <a:pt x="1846" y="1177"/>
                </a:lnTo>
                <a:lnTo>
                  <a:pt x="1865" y="1129"/>
                </a:lnTo>
                <a:lnTo>
                  <a:pt x="1878" y="1080"/>
                </a:lnTo>
                <a:lnTo>
                  <a:pt x="1887" y="1028"/>
                </a:lnTo>
                <a:lnTo>
                  <a:pt x="1890" y="976"/>
                </a:lnTo>
                <a:lnTo>
                  <a:pt x="1887" y="923"/>
                </a:lnTo>
                <a:lnTo>
                  <a:pt x="1878" y="870"/>
                </a:lnTo>
                <a:lnTo>
                  <a:pt x="1865" y="821"/>
                </a:lnTo>
                <a:lnTo>
                  <a:pt x="1846" y="774"/>
                </a:lnTo>
                <a:lnTo>
                  <a:pt x="1823" y="729"/>
                </a:lnTo>
                <a:lnTo>
                  <a:pt x="1796" y="687"/>
                </a:lnTo>
                <a:lnTo>
                  <a:pt x="1764" y="649"/>
                </a:lnTo>
                <a:lnTo>
                  <a:pt x="1729" y="613"/>
                </a:lnTo>
                <a:lnTo>
                  <a:pt x="1689" y="581"/>
                </a:lnTo>
                <a:lnTo>
                  <a:pt x="1647" y="554"/>
                </a:lnTo>
                <a:lnTo>
                  <a:pt x="1603" y="530"/>
                </a:lnTo>
                <a:lnTo>
                  <a:pt x="1556" y="512"/>
                </a:lnTo>
                <a:lnTo>
                  <a:pt x="1506" y="498"/>
                </a:lnTo>
                <a:lnTo>
                  <a:pt x="1454" y="490"/>
                </a:lnTo>
                <a:lnTo>
                  <a:pt x="1401" y="487"/>
                </a:lnTo>
                <a:close/>
                <a:moveTo>
                  <a:pt x="1401" y="0"/>
                </a:moveTo>
                <a:lnTo>
                  <a:pt x="1471" y="3"/>
                </a:lnTo>
                <a:lnTo>
                  <a:pt x="1541" y="10"/>
                </a:lnTo>
                <a:lnTo>
                  <a:pt x="1609" y="22"/>
                </a:lnTo>
                <a:lnTo>
                  <a:pt x="1675" y="39"/>
                </a:lnTo>
                <a:lnTo>
                  <a:pt x="1741" y="61"/>
                </a:lnTo>
                <a:lnTo>
                  <a:pt x="1804" y="86"/>
                </a:lnTo>
                <a:lnTo>
                  <a:pt x="1864" y="116"/>
                </a:lnTo>
                <a:lnTo>
                  <a:pt x="1924" y="151"/>
                </a:lnTo>
                <a:lnTo>
                  <a:pt x="1979" y="189"/>
                </a:lnTo>
                <a:lnTo>
                  <a:pt x="2032" y="231"/>
                </a:lnTo>
                <a:lnTo>
                  <a:pt x="2082" y="276"/>
                </a:lnTo>
                <a:lnTo>
                  <a:pt x="2129" y="324"/>
                </a:lnTo>
                <a:lnTo>
                  <a:pt x="2172" y="376"/>
                </a:lnTo>
                <a:lnTo>
                  <a:pt x="2212" y="432"/>
                </a:lnTo>
                <a:lnTo>
                  <a:pt x="2247" y="489"/>
                </a:lnTo>
                <a:lnTo>
                  <a:pt x="2279" y="550"/>
                </a:lnTo>
                <a:lnTo>
                  <a:pt x="2306" y="613"/>
                </a:lnTo>
                <a:lnTo>
                  <a:pt x="2329" y="680"/>
                </a:lnTo>
                <a:lnTo>
                  <a:pt x="2347" y="748"/>
                </a:lnTo>
                <a:lnTo>
                  <a:pt x="2360" y="818"/>
                </a:lnTo>
                <a:lnTo>
                  <a:pt x="2367" y="892"/>
                </a:lnTo>
                <a:lnTo>
                  <a:pt x="2369" y="966"/>
                </a:lnTo>
                <a:lnTo>
                  <a:pt x="2366" y="1041"/>
                </a:lnTo>
                <a:lnTo>
                  <a:pt x="2357" y="1119"/>
                </a:lnTo>
                <a:lnTo>
                  <a:pt x="2665" y="1119"/>
                </a:lnTo>
                <a:lnTo>
                  <a:pt x="2693" y="1122"/>
                </a:lnTo>
                <a:lnTo>
                  <a:pt x="2719" y="1130"/>
                </a:lnTo>
                <a:lnTo>
                  <a:pt x="2742" y="1142"/>
                </a:lnTo>
                <a:lnTo>
                  <a:pt x="2762" y="1160"/>
                </a:lnTo>
                <a:lnTo>
                  <a:pt x="2779" y="1180"/>
                </a:lnTo>
                <a:lnTo>
                  <a:pt x="2792" y="1203"/>
                </a:lnTo>
                <a:lnTo>
                  <a:pt x="2800" y="1229"/>
                </a:lnTo>
                <a:lnTo>
                  <a:pt x="2802" y="1256"/>
                </a:lnTo>
                <a:lnTo>
                  <a:pt x="2802" y="1267"/>
                </a:lnTo>
                <a:lnTo>
                  <a:pt x="2802" y="1285"/>
                </a:lnTo>
                <a:lnTo>
                  <a:pt x="2802" y="1310"/>
                </a:lnTo>
                <a:lnTo>
                  <a:pt x="2802" y="1341"/>
                </a:lnTo>
                <a:lnTo>
                  <a:pt x="2802" y="1378"/>
                </a:lnTo>
                <a:lnTo>
                  <a:pt x="2802" y="1421"/>
                </a:lnTo>
                <a:lnTo>
                  <a:pt x="2802" y="1469"/>
                </a:lnTo>
                <a:lnTo>
                  <a:pt x="2802" y="1578"/>
                </a:lnTo>
                <a:lnTo>
                  <a:pt x="2802" y="1638"/>
                </a:lnTo>
                <a:lnTo>
                  <a:pt x="2802" y="1703"/>
                </a:lnTo>
                <a:lnTo>
                  <a:pt x="2802" y="1770"/>
                </a:lnTo>
                <a:lnTo>
                  <a:pt x="2802" y="1839"/>
                </a:lnTo>
                <a:lnTo>
                  <a:pt x="2802" y="1911"/>
                </a:lnTo>
                <a:lnTo>
                  <a:pt x="2802" y="1985"/>
                </a:lnTo>
                <a:lnTo>
                  <a:pt x="2802" y="2059"/>
                </a:lnTo>
                <a:lnTo>
                  <a:pt x="2802" y="2134"/>
                </a:lnTo>
                <a:lnTo>
                  <a:pt x="2802" y="2211"/>
                </a:lnTo>
                <a:lnTo>
                  <a:pt x="2802" y="2286"/>
                </a:lnTo>
                <a:lnTo>
                  <a:pt x="2802" y="2362"/>
                </a:lnTo>
                <a:lnTo>
                  <a:pt x="2802" y="2437"/>
                </a:lnTo>
                <a:lnTo>
                  <a:pt x="2802" y="2510"/>
                </a:lnTo>
                <a:lnTo>
                  <a:pt x="2802" y="2581"/>
                </a:lnTo>
                <a:lnTo>
                  <a:pt x="2802" y="2651"/>
                </a:lnTo>
                <a:lnTo>
                  <a:pt x="2802" y="2719"/>
                </a:lnTo>
                <a:lnTo>
                  <a:pt x="2802" y="2782"/>
                </a:lnTo>
                <a:lnTo>
                  <a:pt x="2802" y="2843"/>
                </a:lnTo>
                <a:lnTo>
                  <a:pt x="2802" y="2899"/>
                </a:lnTo>
                <a:lnTo>
                  <a:pt x="2802" y="2953"/>
                </a:lnTo>
                <a:lnTo>
                  <a:pt x="2802" y="3000"/>
                </a:lnTo>
                <a:lnTo>
                  <a:pt x="2802" y="3043"/>
                </a:lnTo>
                <a:lnTo>
                  <a:pt x="2802" y="3080"/>
                </a:lnTo>
                <a:lnTo>
                  <a:pt x="2802" y="3111"/>
                </a:lnTo>
                <a:lnTo>
                  <a:pt x="2802" y="3136"/>
                </a:lnTo>
                <a:lnTo>
                  <a:pt x="2802" y="3154"/>
                </a:lnTo>
                <a:lnTo>
                  <a:pt x="2802" y="3165"/>
                </a:lnTo>
                <a:lnTo>
                  <a:pt x="2802" y="3165"/>
                </a:lnTo>
                <a:lnTo>
                  <a:pt x="2799" y="3194"/>
                </a:lnTo>
                <a:lnTo>
                  <a:pt x="2791" y="3219"/>
                </a:lnTo>
                <a:lnTo>
                  <a:pt x="2779" y="3242"/>
                </a:lnTo>
                <a:lnTo>
                  <a:pt x="2762" y="3262"/>
                </a:lnTo>
                <a:lnTo>
                  <a:pt x="2742" y="3279"/>
                </a:lnTo>
                <a:lnTo>
                  <a:pt x="2719" y="3291"/>
                </a:lnTo>
                <a:lnTo>
                  <a:pt x="2692" y="3299"/>
                </a:lnTo>
                <a:lnTo>
                  <a:pt x="2665" y="3302"/>
                </a:lnTo>
                <a:lnTo>
                  <a:pt x="137" y="3302"/>
                </a:lnTo>
                <a:lnTo>
                  <a:pt x="110" y="3299"/>
                </a:lnTo>
                <a:lnTo>
                  <a:pt x="83" y="3291"/>
                </a:lnTo>
                <a:lnTo>
                  <a:pt x="60" y="3279"/>
                </a:lnTo>
                <a:lnTo>
                  <a:pt x="40" y="3262"/>
                </a:lnTo>
                <a:lnTo>
                  <a:pt x="23" y="3242"/>
                </a:lnTo>
                <a:lnTo>
                  <a:pt x="11" y="3219"/>
                </a:lnTo>
                <a:lnTo>
                  <a:pt x="3" y="3193"/>
                </a:lnTo>
                <a:lnTo>
                  <a:pt x="0" y="3165"/>
                </a:lnTo>
                <a:lnTo>
                  <a:pt x="0" y="1256"/>
                </a:lnTo>
                <a:lnTo>
                  <a:pt x="3" y="1229"/>
                </a:lnTo>
                <a:lnTo>
                  <a:pt x="11" y="1203"/>
                </a:lnTo>
                <a:lnTo>
                  <a:pt x="23" y="1180"/>
                </a:lnTo>
                <a:lnTo>
                  <a:pt x="40" y="1160"/>
                </a:lnTo>
                <a:lnTo>
                  <a:pt x="60" y="1142"/>
                </a:lnTo>
                <a:lnTo>
                  <a:pt x="83" y="1130"/>
                </a:lnTo>
                <a:lnTo>
                  <a:pt x="110" y="1122"/>
                </a:lnTo>
                <a:lnTo>
                  <a:pt x="137" y="1119"/>
                </a:lnTo>
                <a:lnTo>
                  <a:pt x="446" y="1119"/>
                </a:lnTo>
                <a:lnTo>
                  <a:pt x="436" y="1041"/>
                </a:lnTo>
                <a:lnTo>
                  <a:pt x="433" y="965"/>
                </a:lnTo>
                <a:lnTo>
                  <a:pt x="435" y="891"/>
                </a:lnTo>
                <a:lnTo>
                  <a:pt x="442" y="818"/>
                </a:lnTo>
                <a:lnTo>
                  <a:pt x="455" y="747"/>
                </a:lnTo>
                <a:lnTo>
                  <a:pt x="473" y="679"/>
                </a:lnTo>
                <a:lnTo>
                  <a:pt x="496" y="612"/>
                </a:lnTo>
                <a:lnTo>
                  <a:pt x="524" y="549"/>
                </a:lnTo>
                <a:lnTo>
                  <a:pt x="555" y="489"/>
                </a:lnTo>
                <a:lnTo>
                  <a:pt x="591" y="431"/>
                </a:lnTo>
                <a:lnTo>
                  <a:pt x="630" y="375"/>
                </a:lnTo>
                <a:lnTo>
                  <a:pt x="673" y="323"/>
                </a:lnTo>
                <a:lnTo>
                  <a:pt x="721" y="275"/>
                </a:lnTo>
                <a:lnTo>
                  <a:pt x="771" y="230"/>
                </a:lnTo>
                <a:lnTo>
                  <a:pt x="824" y="189"/>
                </a:lnTo>
                <a:lnTo>
                  <a:pt x="879" y="151"/>
                </a:lnTo>
                <a:lnTo>
                  <a:pt x="939" y="116"/>
                </a:lnTo>
                <a:lnTo>
                  <a:pt x="999" y="86"/>
                </a:lnTo>
                <a:lnTo>
                  <a:pt x="1062" y="61"/>
                </a:lnTo>
                <a:lnTo>
                  <a:pt x="1127" y="39"/>
                </a:lnTo>
                <a:lnTo>
                  <a:pt x="1194" y="22"/>
                </a:lnTo>
                <a:lnTo>
                  <a:pt x="1261" y="10"/>
                </a:lnTo>
                <a:lnTo>
                  <a:pt x="1331" y="3"/>
                </a:lnTo>
                <a:lnTo>
                  <a:pt x="14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Freeform 120"/>
          <p:cNvSpPr>
            <a:spLocks noEditPoints="1"/>
          </p:cNvSpPr>
          <p:nvPr/>
        </p:nvSpPr>
        <p:spPr bwMode="auto">
          <a:xfrm>
            <a:off x="6267021" y="3521075"/>
            <a:ext cx="584200" cy="433388"/>
          </a:xfrm>
          <a:custGeom>
            <a:avLst/>
            <a:gdLst>
              <a:gd name="T0" fmla="*/ 756 w 3309"/>
              <a:gd name="T1" fmla="*/ 1727 h 2454"/>
              <a:gd name="T2" fmla="*/ 647 w 3309"/>
              <a:gd name="T3" fmla="*/ 1893 h 2454"/>
              <a:gd name="T4" fmla="*/ 693 w 3309"/>
              <a:gd name="T5" fmla="*/ 2100 h 2454"/>
              <a:gd name="T6" fmla="*/ 871 w 3309"/>
              <a:gd name="T7" fmla="*/ 2210 h 2454"/>
              <a:gd name="T8" fmla="*/ 1080 w 3309"/>
              <a:gd name="T9" fmla="*/ 2150 h 2454"/>
              <a:gd name="T10" fmla="*/ 1176 w 3309"/>
              <a:gd name="T11" fmla="*/ 1960 h 2454"/>
              <a:gd name="T12" fmla="*/ 1103 w 3309"/>
              <a:gd name="T13" fmla="*/ 1760 h 2454"/>
              <a:gd name="T14" fmla="*/ 934 w 3309"/>
              <a:gd name="T15" fmla="*/ 1682 h 2454"/>
              <a:gd name="T16" fmla="*/ 2613 w 3309"/>
              <a:gd name="T17" fmla="*/ 1708 h 2454"/>
              <a:gd name="T18" fmla="*/ 2487 w 3309"/>
              <a:gd name="T19" fmla="*/ 1856 h 2454"/>
              <a:gd name="T20" fmla="*/ 2489 w 3309"/>
              <a:gd name="T21" fmla="*/ 2038 h 2454"/>
              <a:gd name="T22" fmla="*/ 2632 w 3309"/>
              <a:gd name="T23" fmla="*/ 2190 h 2454"/>
              <a:gd name="T24" fmla="*/ 2852 w 3309"/>
              <a:gd name="T25" fmla="*/ 2188 h 2454"/>
              <a:gd name="T26" fmla="*/ 2995 w 3309"/>
              <a:gd name="T27" fmla="*/ 2022 h 2454"/>
              <a:gd name="T28" fmla="*/ 2972 w 3309"/>
              <a:gd name="T29" fmla="*/ 1808 h 2454"/>
              <a:gd name="T30" fmla="*/ 2826 w 3309"/>
              <a:gd name="T31" fmla="*/ 1694 h 2454"/>
              <a:gd name="T32" fmla="*/ 3042 w 3309"/>
              <a:gd name="T33" fmla="*/ 1436 h 2454"/>
              <a:gd name="T34" fmla="*/ 2895 w 3309"/>
              <a:gd name="T35" fmla="*/ 1272 h 2454"/>
              <a:gd name="T36" fmla="*/ 533 w 3309"/>
              <a:gd name="T37" fmla="*/ 877 h 2454"/>
              <a:gd name="T38" fmla="*/ 533 w 3309"/>
              <a:gd name="T39" fmla="*/ 1004 h 2454"/>
              <a:gd name="T40" fmla="*/ 1230 w 3309"/>
              <a:gd name="T41" fmla="*/ 1039 h 2454"/>
              <a:gd name="T42" fmla="*/ 1308 w 3309"/>
              <a:gd name="T43" fmla="*/ 941 h 2454"/>
              <a:gd name="T44" fmla="*/ 1230 w 3309"/>
              <a:gd name="T45" fmla="*/ 842 h 2454"/>
              <a:gd name="T46" fmla="*/ 2546 w 3309"/>
              <a:gd name="T47" fmla="*/ 700 h 2454"/>
              <a:gd name="T48" fmla="*/ 2329 w 3309"/>
              <a:gd name="T49" fmla="*/ 541 h 2454"/>
              <a:gd name="T50" fmla="*/ 2307 w 3309"/>
              <a:gd name="T51" fmla="*/ 287 h 2454"/>
              <a:gd name="T52" fmla="*/ 2638 w 3309"/>
              <a:gd name="T53" fmla="*/ 442 h 2454"/>
              <a:gd name="T54" fmla="*/ 2833 w 3309"/>
              <a:gd name="T55" fmla="*/ 745 h 2454"/>
              <a:gd name="T56" fmla="*/ 2967 w 3309"/>
              <a:gd name="T57" fmla="*/ 1037 h 2454"/>
              <a:gd name="T58" fmla="*/ 3213 w 3309"/>
              <a:gd name="T59" fmla="*/ 1243 h 2454"/>
              <a:gd name="T60" fmla="*/ 3309 w 3309"/>
              <a:gd name="T61" fmla="*/ 1558 h 2454"/>
              <a:gd name="T62" fmla="*/ 3248 w 3309"/>
              <a:gd name="T63" fmla="*/ 1662 h 2454"/>
              <a:gd name="T64" fmla="*/ 3235 w 3309"/>
              <a:gd name="T65" fmla="*/ 1822 h 2454"/>
              <a:gd name="T66" fmla="*/ 3223 w 3309"/>
              <a:gd name="T67" fmla="*/ 2107 h 2454"/>
              <a:gd name="T68" fmla="*/ 3063 w 3309"/>
              <a:gd name="T69" fmla="*/ 2339 h 2454"/>
              <a:gd name="T70" fmla="*/ 2793 w 3309"/>
              <a:gd name="T71" fmla="*/ 2452 h 2454"/>
              <a:gd name="T72" fmla="*/ 2478 w 3309"/>
              <a:gd name="T73" fmla="*/ 2383 h 2454"/>
              <a:gd name="T74" fmla="*/ 2271 w 3309"/>
              <a:gd name="T75" fmla="*/ 2148 h 2454"/>
              <a:gd name="T76" fmla="*/ 1396 w 3309"/>
              <a:gd name="T77" fmla="*/ 2098 h 2454"/>
              <a:gd name="T78" fmla="*/ 1214 w 3309"/>
              <a:gd name="T79" fmla="*/ 2354 h 2454"/>
              <a:gd name="T80" fmla="*/ 909 w 3309"/>
              <a:gd name="T81" fmla="*/ 2454 h 2454"/>
              <a:gd name="T82" fmla="*/ 604 w 3309"/>
              <a:gd name="T83" fmla="*/ 2353 h 2454"/>
              <a:gd name="T84" fmla="*/ 423 w 3309"/>
              <a:gd name="T85" fmla="*/ 2098 h 2454"/>
              <a:gd name="T86" fmla="*/ 54 w 3309"/>
              <a:gd name="T87" fmla="*/ 1970 h 2454"/>
              <a:gd name="T88" fmla="*/ 2 w 3309"/>
              <a:gd name="T89" fmla="*/ 1851 h 2454"/>
              <a:gd name="T90" fmla="*/ 129 w 3309"/>
              <a:gd name="T91" fmla="*/ 1505 h 2454"/>
              <a:gd name="T92" fmla="*/ 220 w 3309"/>
              <a:gd name="T93" fmla="*/ 1265 h 2454"/>
              <a:gd name="T94" fmla="*/ 267 w 3309"/>
              <a:gd name="T95" fmla="*/ 1144 h 2454"/>
              <a:gd name="T96" fmla="*/ 286 w 3309"/>
              <a:gd name="T97" fmla="*/ 1098 h 2454"/>
              <a:gd name="T98" fmla="*/ 297 w 3309"/>
              <a:gd name="T99" fmla="*/ 1085 h 2454"/>
              <a:gd name="T100" fmla="*/ 271 w 3309"/>
              <a:gd name="T101" fmla="*/ 894 h 2454"/>
              <a:gd name="T102" fmla="*/ 401 w 3309"/>
              <a:gd name="T103" fmla="*/ 669 h 2454"/>
              <a:gd name="T104" fmla="*/ 1206 w 3309"/>
              <a:gd name="T105" fmla="*/ 598 h 2454"/>
              <a:gd name="T106" fmla="*/ 1450 w 3309"/>
              <a:gd name="T107" fmla="*/ 698 h 2454"/>
              <a:gd name="T108" fmla="*/ 1551 w 3309"/>
              <a:gd name="T109" fmla="*/ 941 h 2454"/>
              <a:gd name="T110" fmla="*/ 1543 w 3309"/>
              <a:gd name="T111" fmla="*/ 1120 h 2454"/>
              <a:gd name="T112" fmla="*/ 1589 w 3309"/>
              <a:gd name="T113" fmla="*/ 1216 h 2454"/>
              <a:gd name="T114" fmla="*/ 2084 w 3309"/>
              <a:gd name="T115" fmla="*/ 1181 h 2454"/>
              <a:gd name="T116" fmla="*/ 1642 w 3309"/>
              <a:gd name="T117" fmla="*/ 175 h 2454"/>
              <a:gd name="T118" fmla="*/ 1651 w 3309"/>
              <a:gd name="T119" fmla="*/ 60 h 2454"/>
              <a:gd name="T120" fmla="*/ 1750 w 3309"/>
              <a:gd name="T121" fmla="*/ 0 h 2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09" h="2454">
                <a:moveTo>
                  <a:pt x="903" y="1681"/>
                </a:moveTo>
                <a:lnTo>
                  <a:pt x="872" y="1683"/>
                </a:lnTo>
                <a:lnTo>
                  <a:pt x="841" y="1689"/>
                </a:lnTo>
                <a:lnTo>
                  <a:pt x="812" y="1698"/>
                </a:lnTo>
                <a:lnTo>
                  <a:pt x="783" y="1711"/>
                </a:lnTo>
                <a:lnTo>
                  <a:pt x="756" y="1727"/>
                </a:lnTo>
                <a:lnTo>
                  <a:pt x="731" y="1746"/>
                </a:lnTo>
                <a:lnTo>
                  <a:pt x="708" y="1769"/>
                </a:lnTo>
                <a:lnTo>
                  <a:pt x="687" y="1795"/>
                </a:lnTo>
                <a:lnTo>
                  <a:pt x="670" y="1824"/>
                </a:lnTo>
                <a:lnTo>
                  <a:pt x="657" y="1857"/>
                </a:lnTo>
                <a:lnTo>
                  <a:pt x="647" y="1893"/>
                </a:lnTo>
                <a:lnTo>
                  <a:pt x="642" y="1931"/>
                </a:lnTo>
                <a:lnTo>
                  <a:pt x="643" y="1968"/>
                </a:lnTo>
                <a:lnTo>
                  <a:pt x="648" y="2004"/>
                </a:lnTo>
                <a:lnTo>
                  <a:pt x="659" y="2038"/>
                </a:lnTo>
                <a:lnTo>
                  <a:pt x="673" y="2070"/>
                </a:lnTo>
                <a:lnTo>
                  <a:pt x="693" y="2100"/>
                </a:lnTo>
                <a:lnTo>
                  <a:pt x="715" y="2127"/>
                </a:lnTo>
                <a:lnTo>
                  <a:pt x="741" y="2151"/>
                </a:lnTo>
                <a:lnTo>
                  <a:pt x="770" y="2173"/>
                </a:lnTo>
                <a:lnTo>
                  <a:pt x="801" y="2190"/>
                </a:lnTo>
                <a:lnTo>
                  <a:pt x="835" y="2202"/>
                </a:lnTo>
                <a:lnTo>
                  <a:pt x="871" y="2210"/>
                </a:lnTo>
                <a:lnTo>
                  <a:pt x="909" y="2212"/>
                </a:lnTo>
                <a:lnTo>
                  <a:pt x="947" y="2210"/>
                </a:lnTo>
                <a:lnTo>
                  <a:pt x="985" y="2202"/>
                </a:lnTo>
                <a:lnTo>
                  <a:pt x="1019" y="2189"/>
                </a:lnTo>
                <a:lnTo>
                  <a:pt x="1051" y="2172"/>
                </a:lnTo>
                <a:lnTo>
                  <a:pt x="1080" y="2150"/>
                </a:lnTo>
                <a:lnTo>
                  <a:pt x="1106" y="2125"/>
                </a:lnTo>
                <a:lnTo>
                  <a:pt x="1129" y="2097"/>
                </a:lnTo>
                <a:lnTo>
                  <a:pt x="1147" y="2066"/>
                </a:lnTo>
                <a:lnTo>
                  <a:pt x="1162" y="2032"/>
                </a:lnTo>
                <a:lnTo>
                  <a:pt x="1171" y="1997"/>
                </a:lnTo>
                <a:lnTo>
                  <a:pt x="1176" y="1960"/>
                </a:lnTo>
                <a:lnTo>
                  <a:pt x="1175" y="1921"/>
                </a:lnTo>
                <a:lnTo>
                  <a:pt x="1168" y="1882"/>
                </a:lnTo>
                <a:lnTo>
                  <a:pt x="1157" y="1846"/>
                </a:lnTo>
                <a:lnTo>
                  <a:pt x="1142" y="1814"/>
                </a:lnTo>
                <a:lnTo>
                  <a:pt x="1124" y="1785"/>
                </a:lnTo>
                <a:lnTo>
                  <a:pt x="1103" y="1760"/>
                </a:lnTo>
                <a:lnTo>
                  <a:pt x="1079" y="1739"/>
                </a:lnTo>
                <a:lnTo>
                  <a:pt x="1053" y="1720"/>
                </a:lnTo>
                <a:lnTo>
                  <a:pt x="1026" y="1706"/>
                </a:lnTo>
                <a:lnTo>
                  <a:pt x="997" y="1694"/>
                </a:lnTo>
                <a:lnTo>
                  <a:pt x="965" y="1686"/>
                </a:lnTo>
                <a:lnTo>
                  <a:pt x="934" y="1682"/>
                </a:lnTo>
                <a:lnTo>
                  <a:pt x="903" y="1681"/>
                </a:lnTo>
                <a:close/>
                <a:moveTo>
                  <a:pt x="2734" y="1679"/>
                </a:moveTo>
                <a:lnTo>
                  <a:pt x="2703" y="1681"/>
                </a:lnTo>
                <a:lnTo>
                  <a:pt x="2673" y="1687"/>
                </a:lnTo>
                <a:lnTo>
                  <a:pt x="2643" y="1695"/>
                </a:lnTo>
                <a:lnTo>
                  <a:pt x="2613" y="1708"/>
                </a:lnTo>
                <a:lnTo>
                  <a:pt x="2586" y="1723"/>
                </a:lnTo>
                <a:lnTo>
                  <a:pt x="2561" y="1743"/>
                </a:lnTo>
                <a:lnTo>
                  <a:pt x="2538" y="1766"/>
                </a:lnTo>
                <a:lnTo>
                  <a:pt x="2518" y="1792"/>
                </a:lnTo>
                <a:lnTo>
                  <a:pt x="2501" y="1822"/>
                </a:lnTo>
                <a:lnTo>
                  <a:pt x="2487" y="1856"/>
                </a:lnTo>
                <a:lnTo>
                  <a:pt x="2478" y="1893"/>
                </a:lnTo>
                <a:lnTo>
                  <a:pt x="2478" y="1894"/>
                </a:lnTo>
                <a:lnTo>
                  <a:pt x="2473" y="1932"/>
                </a:lnTo>
                <a:lnTo>
                  <a:pt x="2473" y="1969"/>
                </a:lnTo>
                <a:lnTo>
                  <a:pt x="2479" y="2004"/>
                </a:lnTo>
                <a:lnTo>
                  <a:pt x="2489" y="2038"/>
                </a:lnTo>
                <a:lnTo>
                  <a:pt x="2504" y="2071"/>
                </a:lnTo>
                <a:lnTo>
                  <a:pt x="2522" y="2100"/>
                </a:lnTo>
                <a:lnTo>
                  <a:pt x="2545" y="2128"/>
                </a:lnTo>
                <a:lnTo>
                  <a:pt x="2570" y="2152"/>
                </a:lnTo>
                <a:lnTo>
                  <a:pt x="2599" y="2173"/>
                </a:lnTo>
                <a:lnTo>
                  <a:pt x="2632" y="2190"/>
                </a:lnTo>
                <a:lnTo>
                  <a:pt x="2666" y="2202"/>
                </a:lnTo>
                <a:lnTo>
                  <a:pt x="2702" y="2210"/>
                </a:lnTo>
                <a:lnTo>
                  <a:pt x="2740" y="2212"/>
                </a:lnTo>
                <a:lnTo>
                  <a:pt x="2779" y="2209"/>
                </a:lnTo>
                <a:lnTo>
                  <a:pt x="2816" y="2201"/>
                </a:lnTo>
                <a:lnTo>
                  <a:pt x="2852" y="2188"/>
                </a:lnTo>
                <a:lnTo>
                  <a:pt x="2884" y="2169"/>
                </a:lnTo>
                <a:lnTo>
                  <a:pt x="2915" y="2146"/>
                </a:lnTo>
                <a:lnTo>
                  <a:pt x="2941" y="2120"/>
                </a:lnTo>
                <a:lnTo>
                  <a:pt x="2964" y="2090"/>
                </a:lnTo>
                <a:lnTo>
                  <a:pt x="2982" y="2057"/>
                </a:lnTo>
                <a:lnTo>
                  <a:pt x="2995" y="2022"/>
                </a:lnTo>
                <a:lnTo>
                  <a:pt x="3004" y="1985"/>
                </a:lnTo>
                <a:lnTo>
                  <a:pt x="3007" y="1945"/>
                </a:lnTo>
                <a:lnTo>
                  <a:pt x="3004" y="1907"/>
                </a:lnTo>
                <a:lnTo>
                  <a:pt x="2997" y="1871"/>
                </a:lnTo>
                <a:lnTo>
                  <a:pt x="2986" y="1838"/>
                </a:lnTo>
                <a:lnTo>
                  <a:pt x="2972" y="1808"/>
                </a:lnTo>
                <a:lnTo>
                  <a:pt x="2954" y="1781"/>
                </a:lnTo>
                <a:lnTo>
                  <a:pt x="2933" y="1758"/>
                </a:lnTo>
                <a:lnTo>
                  <a:pt x="2909" y="1737"/>
                </a:lnTo>
                <a:lnTo>
                  <a:pt x="2883" y="1719"/>
                </a:lnTo>
                <a:lnTo>
                  <a:pt x="2855" y="1705"/>
                </a:lnTo>
                <a:lnTo>
                  <a:pt x="2826" y="1694"/>
                </a:lnTo>
                <a:lnTo>
                  <a:pt x="2796" y="1686"/>
                </a:lnTo>
                <a:lnTo>
                  <a:pt x="2765" y="1681"/>
                </a:lnTo>
                <a:lnTo>
                  <a:pt x="2734" y="1679"/>
                </a:lnTo>
                <a:close/>
                <a:moveTo>
                  <a:pt x="2861" y="1256"/>
                </a:moveTo>
                <a:lnTo>
                  <a:pt x="2861" y="1436"/>
                </a:lnTo>
                <a:lnTo>
                  <a:pt x="3042" y="1436"/>
                </a:lnTo>
                <a:lnTo>
                  <a:pt x="3026" y="1402"/>
                </a:lnTo>
                <a:lnTo>
                  <a:pt x="3006" y="1370"/>
                </a:lnTo>
                <a:lnTo>
                  <a:pt x="2983" y="1341"/>
                </a:lnTo>
                <a:lnTo>
                  <a:pt x="2957" y="1315"/>
                </a:lnTo>
                <a:lnTo>
                  <a:pt x="2928" y="1291"/>
                </a:lnTo>
                <a:lnTo>
                  <a:pt x="2895" y="1272"/>
                </a:lnTo>
                <a:lnTo>
                  <a:pt x="2861" y="1256"/>
                </a:lnTo>
                <a:close/>
                <a:moveTo>
                  <a:pt x="612" y="840"/>
                </a:moveTo>
                <a:lnTo>
                  <a:pt x="589" y="842"/>
                </a:lnTo>
                <a:lnTo>
                  <a:pt x="567" y="850"/>
                </a:lnTo>
                <a:lnTo>
                  <a:pt x="549" y="862"/>
                </a:lnTo>
                <a:lnTo>
                  <a:pt x="533" y="877"/>
                </a:lnTo>
                <a:lnTo>
                  <a:pt x="521" y="896"/>
                </a:lnTo>
                <a:lnTo>
                  <a:pt x="514" y="917"/>
                </a:lnTo>
                <a:lnTo>
                  <a:pt x="511" y="941"/>
                </a:lnTo>
                <a:lnTo>
                  <a:pt x="514" y="964"/>
                </a:lnTo>
                <a:lnTo>
                  <a:pt x="521" y="986"/>
                </a:lnTo>
                <a:lnTo>
                  <a:pt x="533" y="1004"/>
                </a:lnTo>
                <a:lnTo>
                  <a:pt x="548" y="1020"/>
                </a:lnTo>
                <a:lnTo>
                  <a:pt x="567" y="1032"/>
                </a:lnTo>
                <a:lnTo>
                  <a:pt x="588" y="1039"/>
                </a:lnTo>
                <a:lnTo>
                  <a:pt x="611" y="1042"/>
                </a:lnTo>
                <a:lnTo>
                  <a:pt x="1207" y="1042"/>
                </a:lnTo>
                <a:lnTo>
                  <a:pt x="1230" y="1039"/>
                </a:lnTo>
                <a:lnTo>
                  <a:pt x="1252" y="1032"/>
                </a:lnTo>
                <a:lnTo>
                  <a:pt x="1271" y="1020"/>
                </a:lnTo>
                <a:lnTo>
                  <a:pt x="1286" y="1004"/>
                </a:lnTo>
                <a:lnTo>
                  <a:pt x="1298" y="986"/>
                </a:lnTo>
                <a:lnTo>
                  <a:pt x="1306" y="964"/>
                </a:lnTo>
                <a:lnTo>
                  <a:pt x="1308" y="941"/>
                </a:lnTo>
                <a:lnTo>
                  <a:pt x="1306" y="917"/>
                </a:lnTo>
                <a:lnTo>
                  <a:pt x="1298" y="896"/>
                </a:lnTo>
                <a:lnTo>
                  <a:pt x="1286" y="877"/>
                </a:lnTo>
                <a:lnTo>
                  <a:pt x="1270" y="862"/>
                </a:lnTo>
                <a:lnTo>
                  <a:pt x="1252" y="850"/>
                </a:lnTo>
                <a:lnTo>
                  <a:pt x="1230" y="842"/>
                </a:lnTo>
                <a:lnTo>
                  <a:pt x="1206" y="840"/>
                </a:lnTo>
                <a:lnTo>
                  <a:pt x="612" y="840"/>
                </a:lnTo>
                <a:close/>
                <a:moveTo>
                  <a:pt x="2329" y="541"/>
                </a:moveTo>
                <a:lnTo>
                  <a:pt x="2329" y="739"/>
                </a:lnTo>
                <a:lnTo>
                  <a:pt x="2569" y="739"/>
                </a:lnTo>
                <a:lnTo>
                  <a:pt x="2546" y="700"/>
                </a:lnTo>
                <a:lnTo>
                  <a:pt x="2518" y="664"/>
                </a:lnTo>
                <a:lnTo>
                  <a:pt x="2486" y="632"/>
                </a:lnTo>
                <a:lnTo>
                  <a:pt x="2451" y="603"/>
                </a:lnTo>
                <a:lnTo>
                  <a:pt x="2414" y="578"/>
                </a:lnTo>
                <a:lnTo>
                  <a:pt x="2373" y="557"/>
                </a:lnTo>
                <a:lnTo>
                  <a:pt x="2329" y="541"/>
                </a:lnTo>
                <a:close/>
                <a:moveTo>
                  <a:pt x="1750" y="0"/>
                </a:moveTo>
                <a:lnTo>
                  <a:pt x="1772" y="2"/>
                </a:lnTo>
                <a:lnTo>
                  <a:pt x="1795" y="8"/>
                </a:lnTo>
                <a:lnTo>
                  <a:pt x="1817" y="19"/>
                </a:lnTo>
                <a:lnTo>
                  <a:pt x="2244" y="281"/>
                </a:lnTo>
                <a:lnTo>
                  <a:pt x="2307" y="287"/>
                </a:lnTo>
                <a:lnTo>
                  <a:pt x="2370" y="300"/>
                </a:lnTo>
                <a:lnTo>
                  <a:pt x="2429" y="319"/>
                </a:lnTo>
                <a:lnTo>
                  <a:pt x="2486" y="343"/>
                </a:lnTo>
                <a:lnTo>
                  <a:pt x="2539" y="371"/>
                </a:lnTo>
                <a:lnTo>
                  <a:pt x="2590" y="405"/>
                </a:lnTo>
                <a:lnTo>
                  <a:pt x="2638" y="442"/>
                </a:lnTo>
                <a:lnTo>
                  <a:pt x="2682" y="484"/>
                </a:lnTo>
                <a:lnTo>
                  <a:pt x="2721" y="530"/>
                </a:lnTo>
                <a:lnTo>
                  <a:pt x="2756" y="579"/>
                </a:lnTo>
                <a:lnTo>
                  <a:pt x="2787" y="631"/>
                </a:lnTo>
                <a:lnTo>
                  <a:pt x="2813" y="687"/>
                </a:lnTo>
                <a:lnTo>
                  <a:pt x="2833" y="745"/>
                </a:lnTo>
                <a:lnTo>
                  <a:pt x="2848" y="805"/>
                </a:lnTo>
                <a:lnTo>
                  <a:pt x="2857" y="867"/>
                </a:lnTo>
                <a:lnTo>
                  <a:pt x="2861" y="932"/>
                </a:lnTo>
                <a:lnTo>
                  <a:pt x="2861" y="1003"/>
                </a:lnTo>
                <a:lnTo>
                  <a:pt x="2915" y="1018"/>
                </a:lnTo>
                <a:lnTo>
                  <a:pt x="2967" y="1037"/>
                </a:lnTo>
                <a:lnTo>
                  <a:pt x="3015" y="1061"/>
                </a:lnTo>
                <a:lnTo>
                  <a:pt x="3061" y="1090"/>
                </a:lnTo>
                <a:lnTo>
                  <a:pt x="3104" y="1123"/>
                </a:lnTo>
                <a:lnTo>
                  <a:pt x="3144" y="1159"/>
                </a:lnTo>
                <a:lnTo>
                  <a:pt x="3181" y="1199"/>
                </a:lnTo>
                <a:lnTo>
                  <a:pt x="3213" y="1243"/>
                </a:lnTo>
                <a:lnTo>
                  <a:pt x="3241" y="1289"/>
                </a:lnTo>
                <a:lnTo>
                  <a:pt x="3265" y="1339"/>
                </a:lnTo>
                <a:lnTo>
                  <a:pt x="3284" y="1390"/>
                </a:lnTo>
                <a:lnTo>
                  <a:pt x="3297" y="1444"/>
                </a:lnTo>
                <a:lnTo>
                  <a:pt x="3306" y="1500"/>
                </a:lnTo>
                <a:lnTo>
                  <a:pt x="3309" y="1558"/>
                </a:lnTo>
                <a:lnTo>
                  <a:pt x="3307" y="1579"/>
                </a:lnTo>
                <a:lnTo>
                  <a:pt x="3302" y="1599"/>
                </a:lnTo>
                <a:lnTo>
                  <a:pt x="3294" y="1618"/>
                </a:lnTo>
                <a:lnTo>
                  <a:pt x="3282" y="1635"/>
                </a:lnTo>
                <a:lnTo>
                  <a:pt x="3267" y="1650"/>
                </a:lnTo>
                <a:lnTo>
                  <a:pt x="3248" y="1662"/>
                </a:lnTo>
                <a:lnTo>
                  <a:pt x="3227" y="1671"/>
                </a:lnTo>
                <a:lnTo>
                  <a:pt x="3202" y="1677"/>
                </a:lnTo>
                <a:lnTo>
                  <a:pt x="3173" y="1679"/>
                </a:lnTo>
                <a:lnTo>
                  <a:pt x="3200" y="1726"/>
                </a:lnTo>
                <a:lnTo>
                  <a:pt x="3220" y="1774"/>
                </a:lnTo>
                <a:lnTo>
                  <a:pt x="3235" y="1822"/>
                </a:lnTo>
                <a:lnTo>
                  <a:pt x="3245" y="1870"/>
                </a:lnTo>
                <a:lnTo>
                  <a:pt x="3249" y="1919"/>
                </a:lnTo>
                <a:lnTo>
                  <a:pt x="3250" y="1967"/>
                </a:lnTo>
                <a:lnTo>
                  <a:pt x="3245" y="2014"/>
                </a:lnTo>
                <a:lnTo>
                  <a:pt x="3236" y="2061"/>
                </a:lnTo>
                <a:lnTo>
                  <a:pt x="3223" y="2107"/>
                </a:lnTo>
                <a:lnTo>
                  <a:pt x="3206" y="2151"/>
                </a:lnTo>
                <a:lnTo>
                  <a:pt x="3185" y="2194"/>
                </a:lnTo>
                <a:lnTo>
                  <a:pt x="3159" y="2234"/>
                </a:lnTo>
                <a:lnTo>
                  <a:pt x="3130" y="2272"/>
                </a:lnTo>
                <a:lnTo>
                  <a:pt x="3098" y="2307"/>
                </a:lnTo>
                <a:lnTo>
                  <a:pt x="3063" y="2339"/>
                </a:lnTo>
                <a:lnTo>
                  <a:pt x="3025" y="2368"/>
                </a:lnTo>
                <a:lnTo>
                  <a:pt x="2984" y="2393"/>
                </a:lnTo>
                <a:lnTo>
                  <a:pt x="2940" y="2414"/>
                </a:lnTo>
                <a:lnTo>
                  <a:pt x="2892" y="2431"/>
                </a:lnTo>
                <a:lnTo>
                  <a:pt x="2844" y="2444"/>
                </a:lnTo>
                <a:lnTo>
                  <a:pt x="2793" y="2452"/>
                </a:lnTo>
                <a:lnTo>
                  <a:pt x="2740" y="2454"/>
                </a:lnTo>
                <a:lnTo>
                  <a:pt x="2683" y="2451"/>
                </a:lnTo>
                <a:lnTo>
                  <a:pt x="2629" y="2442"/>
                </a:lnTo>
                <a:lnTo>
                  <a:pt x="2575" y="2428"/>
                </a:lnTo>
                <a:lnTo>
                  <a:pt x="2525" y="2408"/>
                </a:lnTo>
                <a:lnTo>
                  <a:pt x="2478" y="2383"/>
                </a:lnTo>
                <a:lnTo>
                  <a:pt x="2434" y="2353"/>
                </a:lnTo>
                <a:lnTo>
                  <a:pt x="2394" y="2320"/>
                </a:lnTo>
                <a:lnTo>
                  <a:pt x="2357" y="2282"/>
                </a:lnTo>
                <a:lnTo>
                  <a:pt x="2323" y="2241"/>
                </a:lnTo>
                <a:lnTo>
                  <a:pt x="2295" y="2196"/>
                </a:lnTo>
                <a:lnTo>
                  <a:pt x="2271" y="2148"/>
                </a:lnTo>
                <a:lnTo>
                  <a:pt x="2253" y="2098"/>
                </a:lnTo>
                <a:lnTo>
                  <a:pt x="2239" y="2045"/>
                </a:lnTo>
                <a:lnTo>
                  <a:pt x="2231" y="1991"/>
                </a:lnTo>
                <a:lnTo>
                  <a:pt x="1417" y="1991"/>
                </a:lnTo>
                <a:lnTo>
                  <a:pt x="1409" y="2045"/>
                </a:lnTo>
                <a:lnTo>
                  <a:pt x="1396" y="2098"/>
                </a:lnTo>
                <a:lnTo>
                  <a:pt x="1377" y="2148"/>
                </a:lnTo>
                <a:lnTo>
                  <a:pt x="1353" y="2196"/>
                </a:lnTo>
                <a:lnTo>
                  <a:pt x="1325" y="2241"/>
                </a:lnTo>
                <a:lnTo>
                  <a:pt x="1292" y="2282"/>
                </a:lnTo>
                <a:lnTo>
                  <a:pt x="1255" y="2320"/>
                </a:lnTo>
                <a:lnTo>
                  <a:pt x="1214" y="2354"/>
                </a:lnTo>
                <a:lnTo>
                  <a:pt x="1170" y="2383"/>
                </a:lnTo>
                <a:lnTo>
                  <a:pt x="1123" y="2408"/>
                </a:lnTo>
                <a:lnTo>
                  <a:pt x="1073" y="2428"/>
                </a:lnTo>
                <a:lnTo>
                  <a:pt x="1021" y="2442"/>
                </a:lnTo>
                <a:lnTo>
                  <a:pt x="965" y="2451"/>
                </a:lnTo>
                <a:lnTo>
                  <a:pt x="909" y="2454"/>
                </a:lnTo>
                <a:lnTo>
                  <a:pt x="853" y="2451"/>
                </a:lnTo>
                <a:lnTo>
                  <a:pt x="798" y="2442"/>
                </a:lnTo>
                <a:lnTo>
                  <a:pt x="746" y="2428"/>
                </a:lnTo>
                <a:lnTo>
                  <a:pt x="696" y="2408"/>
                </a:lnTo>
                <a:lnTo>
                  <a:pt x="648" y="2383"/>
                </a:lnTo>
                <a:lnTo>
                  <a:pt x="604" y="2353"/>
                </a:lnTo>
                <a:lnTo>
                  <a:pt x="563" y="2320"/>
                </a:lnTo>
                <a:lnTo>
                  <a:pt x="527" y="2282"/>
                </a:lnTo>
                <a:lnTo>
                  <a:pt x="494" y="2241"/>
                </a:lnTo>
                <a:lnTo>
                  <a:pt x="466" y="2196"/>
                </a:lnTo>
                <a:lnTo>
                  <a:pt x="442" y="2148"/>
                </a:lnTo>
                <a:lnTo>
                  <a:pt x="423" y="2098"/>
                </a:lnTo>
                <a:lnTo>
                  <a:pt x="409" y="2045"/>
                </a:lnTo>
                <a:lnTo>
                  <a:pt x="401" y="1991"/>
                </a:lnTo>
                <a:lnTo>
                  <a:pt x="121" y="1991"/>
                </a:lnTo>
                <a:lnTo>
                  <a:pt x="97" y="1988"/>
                </a:lnTo>
                <a:lnTo>
                  <a:pt x="74" y="1981"/>
                </a:lnTo>
                <a:lnTo>
                  <a:pt x="54" y="1970"/>
                </a:lnTo>
                <a:lnTo>
                  <a:pt x="36" y="1956"/>
                </a:lnTo>
                <a:lnTo>
                  <a:pt x="22" y="1939"/>
                </a:lnTo>
                <a:lnTo>
                  <a:pt x="11" y="1919"/>
                </a:lnTo>
                <a:lnTo>
                  <a:pt x="3" y="1897"/>
                </a:lnTo>
                <a:lnTo>
                  <a:pt x="0" y="1874"/>
                </a:lnTo>
                <a:lnTo>
                  <a:pt x="2" y="1851"/>
                </a:lnTo>
                <a:lnTo>
                  <a:pt x="8" y="1827"/>
                </a:lnTo>
                <a:lnTo>
                  <a:pt x="36" y="1753"/>
                </a:lnTo>
                <a:lnTo>
                  <a:pt x="62" y="1684"/>
                </a:lnTo>
                <a:lnTo>
                  <a:pt x="86" y="1620"/>
                </a:lnTo>
                <a:lnTo>
                  <a:pt x="109" y="1560"/>
                </a:lnTo>
                <a:lnTo>
                  <a:pt x="129" y="1505"/>
                </a:lnTo>
                <a:lnTo>
                  <a:pt x="149" y="1455"/>
                </a:lnTo>
                <a:lnTo>
                  <a:pt x="166" y="1409"/>
                </a:lnTo>
                <a:lnTo>
                  <a:pt x="182" y="1368"/>
                </a:lnTo>
                <a:lnTo>
                  <a:pt x="196" y="1330"/>
                </a:lnTo>
                <a:lnTo>
                  <a:pt x="209" y="1296"/>
                </a:lnTo>
                <a:lnTo>
                  <a:pt x="220" y="1265"/>
                </a:lnTo>
                <a:lnTo>
                  <a:pt x="231" y="1238"/>
                </a:lnTo>
                <a:lnTo>
                  <a:pt x="240" y="1214"/>
                </a:lnTo>
                <a:lnTo>
                  <a:pt x="248" y="1193"/>
                </a:lnTo>
                <a:lnTo>
                  <a:pt x="255" y="1174"/>
                </a:lnTo>
                <a:lnTo>
                  <a:pt x="261" y="1158"/>
                </a:lnTo>
                <a:lnTo>
                  <a:pt x="267" y="1144"/>
                </a:lnTo>
                <a:lnTo>
                  <a:pt x="271" y="1133"/>
                </a:lnTo>
                <a:lnTo>
                  <a:pt x="276" y="1123"/>
                </a:lnTo>
                <a:lnTo>
                  <a:pt x="279" y="1115"/>
                </a:lnTo>
                <a:lnTo>
                  <a:pt x="282" y="1108"/>
                </a:lnTo>
                <a:lnTo>
                  <a:pt x="284" y="1103"/>
                </a:lnTo>
                <a:lnTo>
                  <a:pt x="286" y="1098"/>
                </a:lnTo>
                <a:lnTo>
                  <a:pt x="288" y="1095"/>
                </a:lnTo>
                <a:lnTo>
                  <a:pt x="290" y="1092"/>
                </a:lnTo>
                <a:lnTo>
                  <a:pt x="292" y="1090"/>
                </a:lnTo>
                <a:lnTo>
                  <a:pt x="293" y="1088"/>
                </a:lnTo>
                <a:lnTo>
                  <a:pt x="295" y="1087"/>
                </a:lnTo>
                <a:lnTo>
                  <a:pt x="297" y="1085"/>
                </a:lnTo>
                <a:lnTo>
                  <a:pt x="298" y="1083"/>
                </a:lnTo>
                <a:lnTo>
                  <a:pt x="285" y="1050"/>
                </a:lnTo>
                <a:lnTo>
                  <a:pt x="276" y="1015"/>
                </a:lnTo>
                <a:lnTo>
                  <a:pt x="270" y="979"/>
                </a:lnTo>
                <a:lnTo>
                  <a:pt x="268" y="941"/>
                </a:lnTo>
                <a:lnTo>
                  <a:pt x="271" y="894"/>
                </a:lnTo>
                <a:lnTo>
                  <a:pt x="280" y="849"/>
                </a:lnTo>
                <a:lnTo>
                  <a:pt x="295" y="807"/>
                </a:lnTo>
                <a:lnTo>
                  <a:pt x="315" y="767"/>
                </a:lnTo>
                <a:lnTo>
                  <a:pt x="339" y="731"/>
                </a:lnTo>
                <a:lnTo>
                  <a:pt x="368" y="698"/>
                </a:lnTo>
                <a:lnTo>
                  <a:pt x="401" y="669"/>
                </a:lnTo>
                <a:lnTo>
                  <a:pt x="439" y="644"/>
                </a:lnTo>
                <a:lnTo>
                  <a:pt x="478" y="625"/>
                </a:lnTo>
                <a:lnTo>
                  <a:pt x="521" y="610"/>
                </a:lnTo>
                <a:lnTo>
                  <a:pt x="565" y="601"/>
                </a:lnTo>
                <a:lnTo>
                  <a:pt x="612" y="598"/>
                </a:lnTo>
                <a:lnTo>
                  <a:pt x="1206" y="598"/>
                </a:lnTo>
                <a:lnTo>
                  <a:pt x="1254" y="601"/>
                </a:lnTo>
                <a:lnTo>
                  <a:pt x="1298" y="610"/>
                </a:lnTo>
                <a:lnTo>
                  <a:pt x="1341" y="625"/>
                </a:lnTo>
                <a:lnTo>
                  <a:pt x="1380" y="644"/>
                </a:lnTo>
                <a:lnTo>
                  <a:pt x="1417" y="669"/>
                </a:lnTo>
                <a:lnTo>
                  <a:pt x="1450" y="698"/>
                </a:lnTo>
                <a:lnTo>
                  <a:pt x="1479" y="731"/>
                </a:lnTo>
                <a:lnTo>
                  <a:pt x="1503" y="767"/>
                </a:lnTo>
                <a:lnTo>
                  <a:pt x="1524" y="807"/>
                </a:lnTo>
                <a:lnTo>
                  <a:pt x="1539" y="849"/>
                </a:lnTo>
                <a:lnTo>
                  <a:pt x="1548" y="894"/>
                </a:lnTo>
                <a:lnTo>
                  <a:pt x="1551" y="941"/>
                </a:lnTo>
                <a:lnTo>
                  <a:pt x="1549" y="979"/>
                </a:lnTo>
                <a:lnTo>
                  <a:pt x="1543" y="1015"/>
                </a:lnTo>
                <a:lnTo>
                  <a:pt x="1534" y="1050"/>
                </a:lnTo>
                <a:lnTo>
                  <a:pt x="1521" y="1083"/>
                </a:lnTo>
                <a:lnTo>
                  <a:pt x="1533" y="1100"/>
                </a:lnTo>
                <a:lnTo>
                  <a:pt x="1543" y="1120"/>
                </a:lnTo>
                <a:lnTo>
                  <a:pt x="1549" y="1141"/>
                </a:lnTo>
                <a:lnTo>
                  <a:pt x="1551" y="1163"/>
                </a:lnTo>
                <a:lnTo>
                  <a:pt x="1554" y="1181"/>
                </a:lnTo>
                <a:lnTo>
                  <a:pt x="1562" y="1196"/>
                </a:lnTo>
                <a:lnTo>
                  <a:pt x="1574" y="1208"/>
                </a:lnTo>
                <a:lnTo>
                  <a:pt x="1589" y="1216"/>
                </a:lnTo>
                <a:lnTo>
                  <a:pt x="1606" y="1218"/>
                </a:lnTo>
                <a:lnTo>
                  <a:pt x="2031" y="1218"/>
                </a:lnTo>
                <a:lnTo>
                  <a:pt x="2048" y="1216"/>
                </a:lnTo>
                <a:lnTo>
                  <a:pt x="2063" y="1208"/>
                </a:lnTo>
                <a:lnTo>
                  <a:pt x="2076" y="1196"/>
                </a:lnTo>
                <a:lnTo>
                  <a:pt x="2084" y="1181"/>
                </a:lnTo>
                <a:lnTo>
                  <a:pt x="2087" y="1163"/>
                </a:lnTo>
                <a:lnTo>
                  <a:pt x="2087" y="469"/>
                </a:lnTo>
                <a:lnTo>
                  <a:pt x="1690" y="226"/>
                </a:lnTo>
                <a:lnTo>
                  <a:pt x="1669" y="211"/>
                </a:lnTo>
                <a:lnTo>
                  <a:pt x="1654" y="194"/>
                </a:lnTo>
                <a:lnTo>
                  <a:pt x="1642" y="175"/>
                </a:lnTo>
                <a:lnTo>
                  <a:pt x="1635" y="156"/>
                </a:lnTo>
                <a:lnTo>
                  <a:pt x="1631" y="136"/>
                </a:lnTo>
                <a:lnTo>
                  <a:pt x="1632" y="116"/>
                </a:lnTo>
                <a:lnTo>
                  <a:pt x="1635" y="97"/>
                </a:lnTo>
                <a:lnTo>
                  <a:pt x="1641" y="78"/>
                </a:lnTo>
                <a:lnTo>
                  <a:pt x="1651" y="60"/>
                </a:lnTo>
                <a:lnTo>
                  <a:pt x="1662" y="43"/>
                </a:lnTo>
                <a:lnTo>
                  <a:pt x="1677" y="29"/>
                </a:lnTo>
                <a:lnTo>
                  <a:pt x="1693" y="17"/>
                </a:lnTo>
                <a:lnTo>
                  <a:pt x="1710" y="8"/>
                </a:lnTo>
                <a:lnTo>
                  <a:pt x="1730" y="2"/>
                </a:lnTo>
                <a:lnTo>
                  <a:pt x="17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7" name="Group 206"/>
          <p:cNvGrpSpPr/>
          <p:nvPr/>
        </p:nvGrpSpPr>
        <p:grpSpPr>
          <a:xfrm>
            <a:off x="7202515" y="3460751"/>
            <a:ext cx="584200" cy="555625"/>
            <a:chOff x="7212013" y="3460751"/>
            <a:chExt cx="584200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0" name="Freeform 125"/>
            <p:cNvSpPr>
              <a:spLocks/>
            </p:cNvSpPr>
            <p:nvPr/>
          </p:nvSpPr>
          <p:spPr bwMode="auto">
            <a:xfrm>
              <a:off x="7316788" y="3833813"/>
              <a:ext cx="374650" cy="182563"/>
            </a:xfrm>
            <a:custGeom>
              <a:avLst/>
              <a:gdLst>
                <a:gd name="T0" fmla="*/ 767 w 2129"/>
                <a:gd name="T1" fmla="*/ 0 h 1034"/>
                <a:gd name="T2" fmla="*/ 1362 w 2129"/>
                <a:gd name="T3" fmla="*/ 0 h 1034"/>
                <a:gd name="T4" fmla="*/ 1375 w 2129"/>
                <a:gd name="T5" fmla="*/ 2 h 1034"/>
                <a:gd name="T6" fmla="*/ 1386 w 2129"/>
                <a:gd name="T7" fmla="*/ 7 h 1034"/>
                <a:gd name="T8" fmla="*/ 1395 w 2129"/>
                <a:gd name="T9" fmla="*/ 16 h 1034"/>
                <a:gd name="T10" fmla="*/ 1402 w 2129"/>
                <a:gd name="T11" fmla="*/ 26 h 1034"/>
                <a:gd name="T12" fmla="*/ 1405 w 2129"/>
                <a:gd name="T13" fmla="*/ 39 h 1034"/>
                <a:gd name="T14" fmla="*/ 1432 w 2129"/>
                <a:gd name="T15" fmla="*/ 278 h 1034"/>
                <a:gd name="T16" fmla="*/ 1504 w 2129"/>
                <a:gd name="T17" fmla="*/ 303 h 1034"/>
                <a:gd name="T18" fmla="*/ 1573 w 2129"/>
                <a:gd name="T19" fmla="*/ 333 h 1034"/>
                <a:gd name="T20" fmla="*/ 1640 w 2129"/>
                <a:gd name="T21" fmla="*/ 367 h 1034"/>
                <a:gd name="T22" fmla="*/ 1704 w 2129"/>
                <a:gd name="T23" fmla="*/ 405 h 1034"/>
                <a:gd name="T24" fmla="*/ 1767 w 2129"/>
                <a:gd name="T25" fmla="*/ 447 h 1034"/>
                <a:gd name="T26" fmla="*/ 1826 w 2129"/>
                <a:gd name="T27" fmla="*/ 493 h 1034"/>
                <a:gd name="T28" fmla="*/ 1882 w 2129"/>
                <a:gd name="T29" fmla="*/ 543 h 1034"/>
                <a:gd name="T30" fmla="*/ 1935 w 2129"/>
                <a:gd name="T31" fmla="*/ 595 h 1034"/>
                <a:gd name="T32" fmla="*/ 1985 w 2129"/>
                <a:gd name="T33" fmla="*/ 652 h 1034"/>
                <a:gd name="T34" fmla="*/ 2031 w 2129"/>
                <a:gd name="T35" fmla="*/ 711 h 1034"/>
                <a:gd name="T36" fmla="*/ 2075 w 2129"/>
                <a:gd name="T37" fmla="*/ 775 h 1034"/>
                <a:gd name="T38" fmla="*/ 2113 w 2129"/>
                <a:gd name="T39" fmla="*/ 840 h 1034"/>
                <a:gd name="T40" fmla="*/ 2124 w 2129"/>
                <a:gd name="T41" fmla="*/ 864 h 1034"/>
                <a:gd name="T42" fmla="*/ 2129 w 2129"/>
                <a:gd name="T43" fmla="*/ 889 h 1034"/>
                <a:gd name="T44" fmla="*/ 2129 w 2129"/>
                <a:gd name="T45" fmla="*/ 913 h 1034"/>
                <a:gd name="T46" fmla="*/ 2125 w 2129"/>
                <a:gd name="T47" fmla="*/ 937 h 1034"/>
                <a:gd name="T48" fmla="*/ 2117 w 2129"/>
                <a:gd name="T49" fmla="*/ 959 h 1034"/>
                <a:gd name="T50" fmla="*/ 2105 w 2129"/>
                <a:gd name="T51" fmla="*/ 979 h 1034"/>
                <a:gd name="T52" fmla="*/ 2089 w 2129"/>
                <a:gd name="T53" fmla="*/ 997 h 1034"/>
                <a:gd name="T54" fmla="*/ 2070 w 2129"/>
                <a:gd name="T55" fmla="*/ 1012 h 1034"/>
                <a:gd name="T56" fmla="*/ 2049 w 2129"/>
                <a:gd name="T57" fmla="*/ 1024 h 1034"/>
                <a:gd name="T58" fmla="*/ 2024 w 2129"/>
                <a:gd name="T59" fmla="*/ 1031 h 1034"/>
                <a:gd name="T60" fmla="*/ 1998 w 2129"/>
                <a:gd name="T61" fmla="*/ 1034 h 1034"/>
                <a:gd name="T62" fmla="*/ 131 w 2129"/>
                <a:gd name="T63" fmla="*/ 1034 h 1034"/>
                <a:gd name="T64" fmla="*/ 105 w 2129"/>
                <a:gd name="T65" fmla="*/ 1031 h 1034"/>
                <a:gd name="T66" fmla="*/ 80 w 2129"/>
                <a:gd name="T67" fmla="*/ 1024 h 1034"/>
                <a:gd name="T68" fmla="*/ 58 w 2129"/>
                <a:gd name="T69" fmla="*/ 1012 h 1034"/>
                <a:gd name="T70" fmla="*/ 40 w 2129"/>
                <a:gd name="T71" fmla="*/ 997 h 1034"/>
                <a:gd name="T72" fmla="*/ 24 w 2129"/>
                <a:gd name="T73" fmla="*/ 979 h 1034"/>
                <a:gd name="T74" fmla="*/ 12 w 2129"/>
                <a:gd name="T75" fmla="*/ 959 h 1034"/>
                <a:gd name="T76" fmla="*/ 4 w 2129"/>
                <a:gd name="T77" fmla="*/ 937 h 1034"/>
                <a:gd name="T78" fmla="*/ 0 w 2129"/>
                <a:gd name="T79" fmla="*/ 913 h 1034"/>
                <a:gd name="T80" fmla="*/ 0 w 2129"/>
                <a:gd name="T81" fmla="*/ 889 h 1034"/>
                <a:gd name="T82" fmla="*/ 5 w 2129"/>
                <a:gd name="T83" fmla="*/ 864 h 1034"/>
                <a:gd name="T84" fmla="*/ 15 w 2129"/>
                <a:gd name="T85" fmla="*/ 840 h 1034"/>
                <a:gd name="T86" fmla="*/ 54 w 2129"/>
                <a:gd name="T87" fmla="*/ 775 h 1034"/>
                <a:gd name="T88" fmla="*/ 97 w 2129"/>
                <a:gd name="T89" fmla="*/ 711 h 1034"/>
                <a:gd name="T90" fmla="*/ 144 w 2129"/>
                <a:gd name="T91" fmla="*/ 652 h 1034"/>
                <a:gd name="T92" fmla="*/ 194 w 2129"/>
                <a:gd name="T93" fmla="*/ 595 h 1034"/>
                <a:gd name="T94" fmla="*/ 247 w 2129"/>
                <a:gd name="T95" fmla="*/ 543 h 1034"/>
                <a:gd name="T96" fmla="*/ 303 w 2129"/>
                <a:gd name="T97" fmla="*/ 493 h 1034"/>
                <a:gd name="T98" fmla="*/ 362 w 2129"/>
                <a:gd name="T99" fmla="*/ 447 h 1034"/>
                <a:gd name="T100" fmla="*/ 424 w 2129"/>
                <a:gd name="T101" fmla="*/ 405 h 1034"/>
                <a:gd name="T102" fmla="*/ 489 w 2129"/>
                <a:gd name="T103" fmla="*/ 367 h 1034"/>
                <a:gd name="T104" fmla="*/ 556 w 2129"/>
                <a:gd name="T105" fmla="*/ 333 h 1034"/>
                <a:gd name="T106" fmla="*/ 624 w 2129"/>
                <a:gd name="T107" fmla="*/ 303 h 1034"/>
                <a:gd name="T108" fmla="*/ 696 w 2129"/>
                <a:gd name="T109" fmla="*/ 278 h 1034"/>
                <a:gd name="T110" fmla="*/ 724 w 2129"/>
                <a:gd name="T111" fmla="*/ 39 h 1034"/>
                <a:gd name="T112" fmla="*/ 727 w 2129"/>
                <a:gd name="T113" fmla="*/ 26 h 1034"/>
                <a:gd name="T114" fmla="*/ 734 w 2129"/>
                <a:gd name="T115" fmla="*/ 16 h 1034"/>
                <a:gd name="T116" fmla="*/ 743 w 2129"/>
                <a:gd name="T117" fmla="*/ 7 h 1034"/>
                <a:gd name="T118" fmla="*/ 754 w 2129"/>
                <a:gd name="T119" fmla="*/ 2 h 1034"/>
                <a:gd name="T120" fmla="*/ 767 w 2129"/>
                <a:gd name="T121" fmla="*/ 0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9" h="1034">
                  <a:moveTo>
                    <a:pt x="767" y="0"/>
                  </a:moveTo>
                  <a:lnTo>
                    <a:pt x="1362" y="0"/>
                  </a:lnTo>
                  <a:lnTo>
                    <a:pt x="1375" y="2"/>
                  </a:lnTo>
                  <a:lnTo>
                    <a:pt x="1386" y="7"/>
                  </a:lnTo>
                  <a:lnTo>
                    <a:pt x="1395" y="16"/>
                  </a:lnTo>
                  <a:lnTo>
                    <a:pt x="1402" y="26"/>
                  </a:lnTo>
                  <a:lnTo>
                    <a:pt x="1405" y="39"/>
                  </a:lnTo>
                  <a:lnTo>
                    <a:pt x="1432" y="278"/>
                  </a:lnTo>
                  <a:lnTo>
                    <a:pt x="1504" y="303"/>
                  </a:lnTo>
                  <a:lnTo>
                    <a:pt x="1573" y="333"/>
                  </a:lnTo>
                  <a:lnTo>
                    <a:pt x="1640" y="367"/>
                  </a:lnTo>
                  <a:lnTo>
                    <a:pt x="1704" y="405"/>
                  </a:lnTo>
                  <a:lnTo>
                    <a:pt x="1767" y="447"/>
                  </a:lnTo>
                  <a:lnTo>
                    <a:pt x="1826" y="493"/>
                  </a:lnTo>
                  <a:lnTo>
                    <a:pt x="1882" y="543"/>
                  </a:lnTo>
                  <a:lnTo>
                    <a:pt x="1935" y="595"/>
                  </a:lnTo>
                  <a:lnTo>
                    <a:pt x="1985" y="652"/>
                  </a:lnTo>
                  <a:lnTo>
                    <a:pt x="2031" y="711"/>
                  </a:lnTo>
                  <a:lnTo>
                    <a:pt x="2075" y="775"/>
                  </a:lnTo>
                  <a:lnTo>
                    <a:pt x="2113" y="840"/>
                  </a:lnTo>
                  <a:lnTo>
                    <a:pt x="2124" y="864"/>
                  </a:lnTo>
                  <a:lnTo>
                    <a:pt x="2129" y="889"/>
                  </a:lnTo>
                  <a:lnTo>
                    <a:pt x="2129" y="913"/>
                  </a:lnTo>
                  <a:lnTo>
                    <a:pt x="2125" y="937"/>
                  </a:lnTo>
                  <a:lnTo>
                    <a:pt x="2117" y="959"/>
                  </a:lnTo>
                  <a:lnTo>
                    <a:pt x="2105" y="979"/>
                  </a:lnTo>
                  <a:lnTo>
                    <a:pt x="2089" y="997"/>
                  </a:lnTo>
                  <a:lnTo>
                    <a:pt x="2070" y="1012"/>
                  </a:lnTo>
                  <a:lnTo>
                    <a:pt x="2049" y="1024"/>
                  </a:lnTo>
                  <a:lnTo>
                    <a:pt x="2024" y="1031"/>
                  </a:lnTo>
                  <a:lnTo>
                    <a:pt x="1998" y="1034"/>
                  </a:lnTo>
                  <a:lnTo>
                    <a:pt x="131" y="1034"/>
                  </a:lnTo>
                  <a:lnTo>
                    <a:pt x="105" y="1031"/>
                  </a:lnTo>
                  <a:lnTo>
                    <a:pt x="80" y="1024"/>
                  </a:lnTo>
                  <a:lnTo>
                    <a:pt x="58" y="1012"/>
                  </a:lnTo>
                  <a:lnTo>
                    <a:pt x="40" y="997"/>
                  </a:lnTo>
                  <a:lnTo>
                    <a:pt x="24" y="979"/>
                  </a:lnTo>
                  <a:lnTo>
                    <a:pt x="12" y="959"/>
                  </a:lnTo>
                  <a:lnTo>
                    <a:pt x="4" y="937"/>
                  </a:lnTo>
                  <a:lnTo>
                    <a:pt x="0" y="913"/>
                  </a:lnTo>
                  <a:lnTo>
                    <a:pt x="0" y="889"/>
                  </a:lnTo>
                  <a:lnTo>
                    <a:pt x="5" y="864"/>
                  </a:lnTo>
                  <a:lnTo>
                    <a:pt x="15" y="840"/>
                  </a:lnTo>
                  <a:lnTo>
                    <a:pt x="54" y="775"/>
                  </a:lnTo>
                  <a:lnTo>
                    <a:pt x="97" y="711"/>
                  </a:lnTo>
                  <a:lnTo>
                    <a:pt x="144" y="652"/>
                  </a:lnTo>
                  <a:lnTo>
                    <a:pt x="194" y="595"/>
                  </a:lnTo>
                  <a:lnTo>
                    <a:pt x="247" y="543"/>
                  </a:lnTo>
                  <a:lnTo>
                    <a:pt x="303" y="493"/>
                  </a:lnTo>
                  <a:lnTo>
                    <a:pt x="362" y="447"/>
                  </a:lnTo>
                  <a:lnTo>
                    <a:pt x="424" y="405"/>
                  </a:lnTo>
                  <a:lnTo>
                    <a:pt x="489" y="367"/>
                  </a:lnTo>
                  <a:lnTo>
                    <a:pt x="556" y="333"/>
                  </a:lnTo>
                  <a:lnTo>
                    <a:pt x="624" y="303"/>
                  </a:lnTo>
                  <a:lnTo>
                    <a:pt x="696" y="278"/>
                  </a:lnTo>
                  <a:lnTo>
                    <a:pt x="724" y="39"/>
                  </a:lnTo>
                  <a:lnTo>
                    <a:pt x="727" y="26"/>
                  </a:lnTo>
                  <a:lnTo>
                    <a:pt x="734" y="16"/>
                  </a:lnTo>
                  <a:lnTo>
                    <a:pt x="743" y="7"/>
                  </a:lnTo>
                  <a:lnTo>
                    <a:pt x="754" y="2"/>
                  </a:lnTo>
                  <a:lnTo>
                    <a:pt x="7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26"/>
            <p:cNvSpPr>
              <a:spLocks/>
            </p:cNvSpPr>
            <p:nvPr/>
          </p:nvSpPr>
          <p:spPr bwMode="auto">
            <a:xfrm>
              <a:off x="7212013" y="3460751"/>
              <a:ext cx="584200" cy="366713"/>
            </a:xfrm>
            <a:custGeom>
              <a:avLst/>
              <a:gdLst>
                <a:gd name="T0" fmla="*/ 1076 w 3309"/>
                <a:gd name="T1" fmla="*/ 26 h 2084"/>
                <a:gd name="T2" fmla="*/ 1337 w 3309"/>
                <a:gd name="T3" fmla="*/ 138 h 2084"/>
                <a:gd name="T4" fmla="*/ 1555 w 3309"/>
                <a:gd name="T5" fmla="*/ 342 h 2084"/>
                <a:gd name="T6" fmla="*/ 1718 w 3309"/>
                <a:gd name="T7" fmla="*/ 393 h 2084"/>
                <a:gd name="T8" fmla="*/ 1924 w 3309"/>
                <a:gd name="T9" fmla="*/ 171 h 2084"/>
                <a:gd name="T10" fmla="*/ 2178 w 3309"/>
                <a:gd name="T11" fmla="*/ 41 h 2084"/>
                <a:gd name="T12" fmla="*/ 2456 w 3309"/>
                <a:gd name="T13" fmla="*/ 1 h 2084"/>
                <a:gd name="T14" fmla="*/ 2732 w 3309"/>
                <a:gd name="T15" fmla="*/ 51 h 2084"/>
                <a:gd name="T16" fmla="*/ 2983 w 3309"/>
                <a:gd name="T17" fmla="*/ 191 h 2084"/>
                <a:gd name="T18" fmla="*/ 3182 w 3309"/>
                <a:gd name="T19" fmla="*/ 423 h 2084"/>
                <a:gd name="T20" fmla="*/ 3306 w 3309"/>
                <a:gd name="T21" fmla="*/ 743 h 2084"/>
                <a:gd name="T22" fmla="*/ 3275 w 3309"/>
                <a:gd name="T23" fmla="*/ 858 h 2084"/>
                <a:gd name="T24" fmla="*/ 3171 w 3309"/>
                <a:gd name="T25" fmla="*/ 901 h 2084"/>
                <a:gd name="T26" fmla="*/ 3038 w 3309"/>
                <a:gd name="T27" fmla="*/ 817 h 2084"/>
                <a:gd name="T28" fmla="*/ 2777 w 3309"/>
                <a:gd name="T29" fmla="*/ 661 h 2084"/>
                <a:gd name="T30" fmla="*/ 2478 w 3309"/>
                <a:gd name="T31" fmla="*/ 601 h 2084"/>
                <a:gd name="T32" fmla="*/ 2523 w 3309"/>
                <a:gd name="T33" fmla="*/ 684 h 2084"/>
                <a:gd name="T34" fmla="*/ 2750 w 3309"/>
                <a:gd name="T35" fmla="*/ 888 h 2084"/>
                <a:gd name="T36" fmla="*/ 2891 w 3309"/>
                <a:gd name="T37" fmla="*/ 1158 h 2084"/>
                <a:gd name="T38" fmla="*/ 2930 w 3309"/>
                <a:gd name="T39" fmla="*/ 1466 h 2084"/>
                <a:gd name="T40" fmla="*/ 2845 w 3309"/>
                <a:gd name="T41" fmla="*/ 1790 h 2084"/>
                <a:gd name="T42" fmla="*/ 2657 w 3309"/>
                <a:gd name="T43" fmla="*/ 2059 h 2084"/>
                <a:gd name="T44" fmla="*/ 2544 w 3309"/>
                <a:gd name="T45" fmla="*/ 2080 h 2084"/>
                <a:gd name="T46" fmla="*/ 2458 w 3309"/>
                <a:gd name="T47" fmla="*/ 2006 h 2084"/>
                <a:gd name="T48" fmla="*/ 2462 w 3309"/>
                <a:gd name="T49" fmla="*/ 1793 h 2084"/>
                <a:gd name="T50" fmla="*/ 2391 w 3309"/>
                <a:gd name="T51" fmla="*/ 1456 h 2084"/>
                <a:gd name="T52" fmla="*/ 2200 w 3309"/>
                <a:gd name="T53" fmla="*/ 1167 h 2084"/>
                <a:gd name="T54" fmla="*/ 1919 w 3309"/>
                <a:gd name="T55" fmla="*/ 967 h 2084"/>
                <a:gd name="T56" fmla="*/ 1939 w 3309"/>
                <a:gd name="T57" fmla="*/ 1850 h 2084"/>
                <a:gd name="T58" fmla="*/ 1370 w 3309"/>
                <a:gd name="T59" fmla="*/ 1850 h 2084"/>
                <a:gd name="T60" fmla="*/ 1390 w 3309"/>
                <a:gd name="T61" fmla="*/ 967 h 2084"/>
                <a:gd name="T62" fmla="*/ 1109 w 3309"/>
                <a:gd name="T63" fmla="*/ 1167 h 2084"/>
                <a:gd name="T64" fmla="*/ 918 w 3309"/>
                <a:gd name="T65" fmla="*/ 1456 h 2084"/>
                <a:gd name="T66" fmla="*/ 847 w 3309"/>
                <a:gd name="T67" fmla="*/ 1793 h 2084"/>
                <a:gd name="T68" fmla="*/ 850 w 3309"/>
                <a:gd name="T69" fmla="*/ 2007 h 2084"/>
                <a:gd name="T70" fmla="*/ 765 w 3309"/>
                <a:gd name="T71" fmla="*/ 2079 h 2084"/>
                <a:gd name="T72" fmla="*/ 651 w 3309"/>
                <a:gd name="T73" fmla="*/ 2059 h 2084"/>
                <a:gd name="T74" fmla="*/ 464 w 3309"/>
                <a:gd name="T75" fmla="*/ 1790 h 2084"/>
                <a:gd name="T76" fmla="*/ 379 w 3309"/>
                <a:gd name="T77" fmla="*/ 1466 h 2084"/>
                <a:gd name="T78" fmla="*/ 418 w 3309"/>
                <a:gd name="T79" fmla="*/ 1158 h 2084"/>
                <a:gd name="T80" fmla="*/ 559 w 3309"/>
                <a:gd name="T81" fmla="*/ 888 h 2084"/>
                <a:gd name="T82" fmla="*/ 786 w 3309"/>
                <a:gd name="T83" fmla="*/ 684 h 2084"/>
                <a:gd name="T84" fmla="*/ 831 w 3309"/>
                <a:gd name="T85" fmla="*/ 601 h 2084"/>
                <a:gd name="T86" fmla="*/ 531 w 3309"/>
                <a:gd name="T87" fmla="*/ 661 h 2084"/>
                <a:gd name="T88" fmla="*/ 270 w 3309"/>
                <a:gd name="T89" fmla="*/ 817 h 2084"/>
                <a:gd name="T90" fmla="*/ 137 w 3309"/>
                <a:gd name="T91" fmla="*/ 901 h 2084"/>
                <a:gd name="T92" fmla="*/ 34 w 3309"/>
                <a:gd name="T93" fmla="*/ 858 h 2084"/>
                <a:gd name="T94" fmla="*/ 3 w 3309"/>
                <a:gd name="T95" fmla="*/ 743 h 2084"/>
                <a:gd name="T96" fmla="*/ 127 w 3309"/>
                <a:gd name="T97" fmla="*/ 422 h 2084"/>
                <a:gd name="T98" fmla="*/ 326 w 3309"/>
                <a:gd name="T99" fmla="*/ 190 h 2084"/>
                <a:gd name="T100" fmla="*/ 577 w 3309"/>
                <a:gd name="T101" fmla="*/ 50 h 2084"/>
                <a:gd name="T102" fmla="*/ 853 w 3309"/>
                <a:gd name="T103" fmla="*/ 0 h 2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09" h="2084">
                  <a:moveTo>
                    <a:pt x="853" y="0"/>
                  </a:moveTo>
                  <a:lnTo>
                    <a:pt x="909" y="1"/>
                  </a:lnTo>
                  <a:lnTo>
                    <a:pt x="965" y="6"/>
                  </a:lnTo>
                  <a:lnTo>
                    <a:pt x="1021" y="14"/>
                  </a:lnTo>
                  <a:lnTo>
                    <a:pt x="1076" y="26"/>
                  </a:lnTo>
                  <a:lnTo>
                    <a:pt x="1131" y="41"/>
                  </a:lnTo>
                  <a:lnTo>
                    <a:pt x="1184" y="60"/>
                  </a:lnTo>
                  <a:lnTo>
                    <a:pt x="1236" y="83"/>
                  </a:lnTo>
                  <a:lnTo>
                    <a:pt x="1288" y="109"/>
                  </a:lnTo>
                  <a:lnTo>
                    <a:pt x="1337" y="138"/>
                  </a:lnTo>
                  <a:lnTo>
                    <a:pt x="1385" y="172"/>
                  </a:lnTo>
                  <a:lnTo>
                    <a:pt x="1431" y="209"/>
                  </a:lnTo>
                  <a:lnTo>
                    <a:pt x="1474" y="249"/>
                  </a:lnTo>
                  <a:lnTo>
                    <a:pt x="1515" y="293"/>
                  </a:lnTo>
                  <a:lnTo>
                    <a:pt x="1555" y="342"/>
                  </a:lnTo>
                  <a:lnTo>
                    <a:pt x="1591" y="394"/>
                  </a:lnTo>
                  <a:lnTo>
                    <a:pt x="1624" y="448"/>
                  </a:lnTo>
                  <a:lnTo>
                    <a:pt x="1654" y="507"/>
                  </a:lnTo>
                  <a:lnTo>
                    <a:pt x="1684" y="448"/>
                  </a:lnTo>
                  <a:lnTo>
                    <a:pt x="1718" y="393"/>
                  </a:lnTo>
                  <a:lnTo>
                    <a:pt x="1754" y="342"/>
                  </a:lnTo>
                  <a:lnTo>
                    <a:pt x="1792" y="293"/>
                  </a:lnTo>
                  <a:lnTo>
                    <a:pt x="1835" y="249"/>
                  </a:lnTo>
                  <a:lnTo>
                    <a:pt x="1878" y="208"/>
                  </a:lnTo>
                  <a:lnTo>
                    <a:pt x="1924" y="171"/>
                  </a:lnTo>
                  <a:lnTo>
                    <a:pt x="1972" y="138"/>
                  </a:lnTo>
                  <a:lnTo>
                    <a:pt x="2021" y="108"/>
                  </a:lnTo>
                  <a:lnTo>
                    <a:pt x="2073" y="82"/>
                  </a:lnTo>
                  <a:lnTo>
                    <a:pt x="2125" y="60"/>
                  </a:lnTo>
                  <a:lnTo>
                    <a:pt x="2178" y="41"/>
                  </a:lnTo>
                  <a:lnTo>
                    <a:pt x="2233" y="26"/>
                  </a:lnTo>
                  <a:lnTo>
                    <a:pt x="2288" y="14"/>
                  </a:lnTo>
                  <a:lnTo>
                    <a:pt x="2343" y="6"/>
                  </a:lnTo>
                  <a:lnTo>
                    <a:pt x="2400" y="2"/>
                  </a:lnTo>
                  <a:lnTo>
                    <a:pt x="2456" y="1"/>
                  </a:lnTo>
                  <a:lnTo>
                    <a:pt x="2512" y="4"/>
                  </a:lnTo>
                  <a:lnTo>
                    <a:pt x="2568" y="10"/>
                  </a:lnTo>
                  <a:lnTo>
                    <a:pt x="2624" y="20"/>
                  </a:lnTo>
                  <a:lnTo>
                    <a:pt x="2679" y="34"/>
                  </a:lnTo>
                  <a:lnTo>
                    <a:pt x="2732" y="51"/>
                  </a:lnTo>
                  <a:lnTo>
                    <a:pt x="2785" y="72"/>
                  </a:lnTo>
                  <a:lnTo>
                    <a:pt x="2837" y="96"/>
                  </a:lnTo>
                  <a:lnTo>
                    <a:pt x="2887" y="124"/>
                  </a:lnTo>
                  <a:lnTo>
                    <a:pt x="2936" y="156"/>
                  </a:lnTo>
                  <a:lnTo>
                    <a:pt x="2983" y="191"/>
                  </a:lnTo>
                  <a:lnTo>
                    <a:pt x="3027" y="230"/>
                  </a:lnTo>
                  <a:lnTo>
                    <a:pt x="3070" y="273"/>
                  </a:lnTo>
                  <a:lnTo>
                    <a:pt x="3110" y="320"/>
                  </a:lnTo>
                  <a:lnTo>
                    <a:pt x="3147" y="370"/>
                  </a:lnTo>
                  <a:lnTo>
                    <a:pt x="3182" y="423"/>
                  </a:lnTo>
                  <a:lnTo>
                    <a:pt x="3214" y="480"/>
                  </a:lnTo>
                  <a:lnTo>
                    <a:pt x="3242" y="540"/>
                  </a:lnTo>
                  <a:lnTo>
                    <a:pt x="3267" y="604"/>
                  </a:lnTo>
                  <a:lnTo>
                    <a:pt x="3288" y="672"/>
                  </a:lnTo>
                  <a:lnTo>
                    <a:pt x="3306" y="743"/>
                  </a:lnTo>
                  <a:lnTo>
                    <a:pt x="3309" y="770"/>
                  </a:lnTo>
                  <a:lnTo>
                    <a:pt x="3307" y="796"/>
                  </a:lnTo>
                  <a:lnTo>
                    <a:pt x="3300" y="819"/>
                  </a:lnTo>
                  <a:lnTo>
                    <a:pt x="3289" y="840"/>
                  </a:lnTo>
                  <a:lnTo>
                    <a:pt x="3275" y="858"/>
                  </a:lnTo>
                  <a:lnTo>
                    <a:pt x="3258" y="873"/>
                  </a:lnTo>
                  <a:lnTo>
                    <a:pt x="3238" y="886"/>
                  </a:lnTo>
                  <a:lnTo>
                    <a:pt x="3217" y="895"/>
                  </a:lnTo>
                  <a:lnTo>
                    <a:pt x="3195" y="900"/>
                  </a:lnTo>
                  <a:lnTo>
                    <a:pt x="3171" y="901"/>
                  </a:lnTo>
                  <a:lnTo>
                    <a:pt x="3147" y="898"/>
                  </a:lnTo>
                  <a:lnTo>
                    <a:pt x="3124" y="890"/>
                  </a:lnTo>
                  <a:lnTo>
                    <a:pt x="3103" y="878"/>
                  </a:lnTo>
                  <a:lnTo>
                    <a:pt x="3083" y="860"/>
                  </a:lnTo>
                  <a:lnTo>
                    <a:pt x="3038" y="817"/>
                  </a:lnTo>
                  <a:lnTo>
                    <a:pt x="2991" y="778"/>
                  </a:lnTo>
                  <a:lnTo>
                    <a:pt x="2941" y="743"/>
                  </a:lnTo>
                  <a:lnTo>
                    <a:pt x="2888" y="712"/>
                  </a:lnTo>
                  <a:lnTo>
                    <a:pt x="2834" y="684"/>
                  </a:lnTo>
                  <a:lnTo>
                    <a:pt x="2777" y="661"/>
                  </a:lnTo>
                  <a:lnTo>
                    <a:pt x="2720" y="641"/>
                  </a:lnTo>
                  <a:lnTo>
                    <a:pt x="2661" y="625"/>
                  </a:lnTo>
                  <a:lnTo>
                    <a:pt x="2600" y="613"/>
                  </a:lnTo>
                  <a:lnTo>
                    <a:pt x="2539" y="605"/>
                  </a:lnTo>
                  <a:lnTo>
                    <a:pt x="2478" y="601"/>
                  </a:lnTo>
                  <a:lnTo>
                    <a:pt x="2417" y="600"/>
                  </a:lnTo>
                  <a:lnTo>
                    <a:pt x="2355" y="604"/>
                  </a:lnTo>
                  <a:lnTo>
                    <a:pt x="2414" y="627"/>
                  </a:lnTo>
                  <a:lnTo>
                    <a:pt x="2470" y="654"/>
                  </a:lnTo>
                  <a:lnTo>
                    <a:pt x="2523" y="684"/>
                  </a:lnTo>
                  <a:lnTo>
                    <a:pt x="2574" y="719"/>
                  </a:lnTo>
                  <a:lnTo>
                    <a:pt x="2624" y="757"/>
                  </a:lnTo>
                  <a:lnTo>
                    <a:pt x="2669" y="798"/>
                  </a:lnTo>
                  <a:lnTo>
                    <a:pt x="2711" y="842"/>
                  </a:lnTo>
                  <a:lnTo>
                    <a:pt x="2750" y="888"/>
                  </a:lnTo>
                  <a:lnTo>
                    <a:pt x="2785" y="938"/>
                  </a:lnTo>
                  <a:lnTo>
                    <a:pt x="2817" y="990"/>
                  </a:lnTo>
                  <a:lnTo>
                    <a:pt x="2846" y="1044"/>
                  </a:lnTo>
                  <a:lnTo>
                    <a:pt x="2870" y="1100"/>
                  </a:lnTo>
                  <a:lnTo>
                    <a:pt x="2891" y="1158"/>
                  </a:lnTo>
                  <a:lnTo>
                    <a:pt x="2908" y="1217"/>
                  </a:lnTo>
                  <a:lnTo>
                    <a:pt x="2920" y="1278"/>
                  </a:lnTo>
                  <a:lnTo>
                    <a:pt x="2928" y="1340"/>
                  </a:lnTo>
                  <a:lnTo>
                    <a:pt x="2931" y="1403"/>
                  </a:lnTo>
                  <a:lnTo>
                    <a:pt x="2930" y="1466"/>
                  </a:lnTo>
                  <a:lnTo>
                    <a:pt x="2923" y="1531"/>
                  </a:lnTo>
                  <a:lnTo>
                    <a:pt x="2912" y="1596"/>
                  </a:lnTo>
                  <a:lnTo>
                    <a:pt x="2894" y="1661"/>
                  </a:lnTo>
                  <a:lnTo>
                    <a:pt x="2872" y="1725"/>
                  </a:lnTo>
                  <a:lnTo>
                    <a:pt x="2845" y="1790"/>
                  </a:lnTo>
                  <a:lnTo>
                    <a:pt x="2812" y="1854"/>
                  </a:lnTo>
                  <a:lnTo>
                    <a:pt x="2773" y="1917"/>
                  </a:lnTo>
                  <a:lnTo>
                    <a:pt x="2728" y="1979"/>
                  </a:lnTo>
                  <a:lnTo>
                    <a:pt x="2677" y="2041"/>
                  </a:lnTo>
                  <a:lnTo>
                    <a:pt x="2657" y="2059"/>
                  </a:lnTo>
                  <a:lnTo>
                    <a:pt x="2636" y="2072"/>
                  </a:lnTo>
                  <a:lnTo>
                    <a:pt x="2613" y="2081"/>
                  </a:lnTo>
                  <a:lnTo>
                    <a:pt x="2589" y="2084"/>
                  </a:lnTo>
                  <a:lnTo>
                    <a:pt x="2566" y="2084"/>
                  </a:lnTo>
                  <a:lnTo>
                    <a:pt x="2544" y="2080"/>
                  </a:lnTo>
                  <a:lnTo>
                    <a:pt x="2522" y="2071"/>
                  </a:lnTo>
                  <a:lnTo>
                    <a:pt x="2502" y="2060"/>
                  </a:lnTo>
                  <a:lnTo>
                    <a:pt x="2485" y="2045"/>
                  </a:lnTo>
                  <a:lnTo>
                    <a:pt x="2470" y="2027"/>
                  </a:lnTo>
                  <a:lnTo>
                    <a:pt x="2458" y="2006"/>
                  </a:lnTo>
                  <a:lnTo>
                    <a:pt x="2451" y="1984"/>
                  </a:lnTo>
                  <a:lnTo>
                    <a:pt x="2448" y="1958"/>
                  </a:lnTo>
                  <a:lnTo>
                    <a:pt x="2450" y="1931"/>
                  </a:lnTo>
                  <a:lnTo>
                    <a:pt x="2459" y="1862"/>
                  </a:lnTo>
                  <a:lnTo>
                    <a:pt x="2462" y="1793"/>
                  </a:lnTo>
                  <a:lnTo>
                    <a:pt x="2459" y="1724"/>
                  </a:lnTo>
                  <a:lnTo>
                    <a:pt x="2450" y="1655"/>
                  </a:lnTo>
                  <a:lnTo>
                    <a:pt x="2435" y="1588"/>
                  </a:lnTo>
                  <a:lnTo>
                    <a:pt x="2416" y="1520"/>
                  </a:lnTo>
                  <a:lnTo>
                    <a:pt x="2391" y="1456"/>
                  </a:lnTo>
                  <a:lnTo>
                    <a:pt x="2361" y="1393"/>
                  </a:lnTo>
                  <a:lnTo>
                    <a:pt x="2326" y="1332"/>
                  </a:lnTo>
                  <a:lnTo>
                    <a:pt x="2288" y="1274"/>
                  </a:lnTo>
                  <a:lnTo>
                    <a:pt x="2246" y="1219"/>
                  </a:lnTo>
                  <a:lnTo>
                    <a:pt x="2200" y="1167"/>
                  </a:lnTo>
                  <a:lnTo>
                    <a:pt x="2150" y="1119"/>
                  </a:lnTo>
                  <a:lnTo>
                    <a:pt x="2097" y="1074"/>
                  </a:lnTo>
                  <a:lnTo>
                    <a:pt x="2040" y="1034"/>
                  </a:lnTo>
                  <a:lnTo>
                    <a:pt x="1981" y="998"/>
                  </a:lnTo>
                  <a:lnTo>
                    <a:pt x="1919" y="967"/>
                  </a:lnTo>
                  <a:lnTo>
                    <a:pt x="1855" y="940"/>
                  </a:lnTo>
                  <a:lnTo>
                    <a:pt x="1955" y="1811"/>
                  </a:lnTo>
                  <a:lnTo>
                    <a:pt x="1954" y="1826"/>
                  </a:lnTo>
                  <a:lnTo>
                    <a:pt x="1949" y="1839"/>
                  </a:lnTo>
                  <a:lnTo>
                    <a:pt x="1939" y="1850"/>
                  </a:lnTo>
                  <a:lnTo>
                    <a:pt x="1927" y="1857"/>
                  </a:lnTo>
                  <a:lnTo>
                    <a:pt x="1912" y="1859"/>
                  </a:lnTo>
                  <a:lnTo>
                    <a:pt x="1397" y="1859"/>
                  </a:lnTo>
                  <a:lnTo>
                    <a:pt x="1382" y="1857"/>
                  </a:lnTo>
                  <a:lnTo>
                    <a:pt x="1370" y="1850"/>
                  </a:lnTo>
                  <a:lnTo>
                    <a:pt x="1360" y="1839"/>
                  </a:lnTo>
                  <a:lnTo>
                    <a:pt x="1355" y="1826"/>
                  </a:lnTo>
                  <a:lnTo>
                    <a:pt x="1354" y="1811"/>
                  </a:lnTo>
                  <a:lnTo>
                    <a:pt x="1454" y="940"/>
                  </a:lnTo>
                  <a:lnTo>
                    <a:pt x="1390" y="967"/>
                  </a:lnTo>
                  <a:lnTo>
                    <a:pt x="1328" y="998"/>
                  </a:lnTo>
                  <a:lnTo>
                    <a:pt x="1269" y="1034"/>
                  </a:lnTo>
                  <a:lnTo>
                    <a:pt x="1212" y="1074"/>
                  </a:lnTo>
                  <a:lnTo>
                    <a:pt x="1159" y="1119"/>
                  </a:lnTo>
                  <a:lnTo>
                    <a:pt x="1109" y="1167"/>
                  </a:lnTo>
                  <a:lnTo>
                    <a:pt x="1063" y="1219"/>
                  </a:lnTo>
                  <a:lnTo>
                    <a:pt x="1020" y="1275"/>
                  </a:lnTo>
                  <a:lnTo>
                    <a:pt x="982" y="1333"/>
                  </a:lnTo>
                  <a:lnTo>
                    <a:pt x="947" y="1393"/>
                  </a:lnTo>
                  <a:lnTo>
                    <a:pt x="918" y="1456"/>
                  </a:lnTo>
                  <a:lnTo>
                    <a:pt x="893" y="1521"/>
                  </a:lnTo>
                  <a:lnTo>
                    <a:pt x="873" y="1588"/>
                  </a:lnTo>
                  <a:lnTo>
                    <a:pt x="859" y="1656"/>
                  </a:lnTo>
                  <a:lnTo>
                    <a:pt x="850" y="1724"/>
                  </a:lnTo>
                  <a:lnTo>
                    <a:pt x="847" y="1793"/>
                  </a:lnTo>
                  <a:lnTo>
                    <a:pt x="850" y="1862"/>
                  </a:lnTo>
                  <a:lnTo>
                    <a:pt x="859" y="1931"/>
                  </a:lnTo>
                  <a:lnTo>
                    <a:pt x="861" y="1958"/>
                  </a:lnTo>
                  <a:lnTo>
                    <a:pt x="858" y="1984"/>
                  </a:lnTo>
                  <a:lnTo>
                    <a:pt x="850" y="2007"/>
                  </a:lnTo>
                  <a:lnTo>
                    <a:pt x="839" y="2027"/>
                  </a:lnTo>
                  <a:lnTo>
                    <a:pt x="824" y="2045"/>
                  </a:lnTo>
                  <a:lnTo>
                    <a:pt x="806" y="2060"/>
                  </a:lnTo>
                  <a:lnTo>
                    <a:pt x="787" y="2071"/>
                  </a:lnTo>
                  <a:lnTo>
                    <a:pt x="765" y="2079"/>
                  </a:lnTo>
                  <a:lnTo>
                    <a:pt x="742" y="2084"/>
                  </a:lnTo>
                  <a:lnTo>
                    <a:pt x="719" y="2084"/>
                  </a:lnTo>
                  <a:lnTo>
                    <a:pt x="696" y="2080"/>
                  </a:lnTo>
                  <a:lnTo>
                    <a:pt x="673" y="2072"/>
                  </a:lnTo>
                  <a:lnTo>
                    <a:pt x="651" y="2059"/>
                  </a:lnTo>
                  <a:lnTo>
                    <a:pt x="632" y="2041"/>
                  </a:lnTo>
                  <a:lnTo>
                    <a:pt x="581" y="1979"/>
                  </a:lnTo>
                  <a:lnTo>
                    <a:pt x="536" y="1917"/>
                  </a:lnTo>
                  <a:lnTo>
                    <a:pt x="497" y="1854"/>
                  </a:lnTo>
                  <a:lnTo>
                    <a:pt x="464" y="1790"/>
                  </a:lnTo>
                  <a:lnTo>
                    <a:pt x="437" y="1725"/>
                  </a:lnTo>
                  <a:lnTo>
                    <a:pt x="415" y="1661"/>
                  </a:lnTo>
                  <a:lnTo>
                    <a:pt x="397" y="1596"/>
                  </a:lnTo>
                  <a:lnTo>
                    <a:pt x="385" y="1530"/>
                  </a:lnTo>
                  <a:lnTo>
                    <a:pt x="379" y="1466"/>
                  </a:lnTo>
                  <a:lnTo>
                    <a:pt x="377" y="1403"/>
                  </a:lnTo>
                  <a:lnTo>
                    <a:pt x="381" y="1340"/>
                  </a:lnTo>
                  <a:lnTo>
                    <a:pt x="388" y="1278"/>
                  </a:lnTo>
                  <a:lnTo>
                    <a:pt x="401" y="1217"/>
                  </a:lnTo>
                  <a:lnTo>
                    <a:pt x="418" y="1158"/>
                  </a:lnTo>
                  <a:lnTo>
                    <a:pt x="439" y="1100"/>
                  </a:lnTo>
                  <a:lnTo>
                    <a:pt x="463" y="1044"/>
                  </a:lnTo>
                  <a:lnTo>
                    <a:pt x="492" y="990"/>
                  </a:lnTo>
                  <a:lnTo>
                    <a:pt x="524" y="937"/>
                  </a:lnTo>
                  <a:lnTo>
                    <a:pt x="559" y="888"/>
                  </a:lnTo>
                  <a:lnTo>
                    <a:pt x="598" y="841"/>
                  </a:lnTo>
                  <a:lnTo>
                    <a:pt x="640" y="797"/>
                  </a:lnTo>
                  <a:lnTo>
                    <a:pt x="686" y="756"/>
                  </a:lnTo>
                  <a:lnTo>
                    <a:pt x="735" y="719"/>
                  </a:lnTo>
                  <a:lnTo>
                    <a:pt x="786" y="684"/>
                  </a:lnTo>
                  <a:lnTo>
                    <a:pt x="839" y="654"/>
                  </a:lnTo>
                  <a:lnTo>
                    <a:pt x="895" y="627"/>
                  </a:lnTo>
                  <a:lnTo>
                    <a:pt x="954" y="604"/>
                  </a:lnTo>
                  <a:lnTo>
                    <a:pt x="893" y="600"/>
                  </a:lnTo>
                  <a:lnTo>
                    <a:pt x="831" y="601"/>
                  </a:lnTo>
                  <a:lnTo>
                    <a:pt x="770" y="605"/>
                  </a:lnTo>
                  <a:lnTo>
                    <a:pt x="709" y="613"/>
                  </a:lnTo>
                  <a:lnTo>
                    <a:pt x="648" y="625"/>
                  </a:lnTo>
                  <a:lnTo>
                    <a:pt x="589" y="641"/>
                  </a:lnTo>
                  <a:lnTo>
                    <a:pt x="531" y="661"/>
                  </a:lnTo>
                  <a:lnTo>
                    <a:pt x="475" y="684"/>
                  </a:lnTo>
                  <a:lnTo>
                    <a:pt x="421" y="712"/>
                  </a:lnTo>
                  <a:lnTo>
                    <a:pt x="368" y="743"/>
                  </a:lnTo>
                  <a:lnTo>
                    <a:pt x="318" y="778"/>
                  </a:lnTo>
                  <a:lnTo>
                    <a:pt x="270" y="817"/>
                  </a:lnTo>
                  <a:lnTo>
                    <a:pt x="226" y="860"/>
                  </a:lnTo>
                  <a:lnTo>
                    <a:pt x="206" y="878"/>
                  </a:lnTo>
                  <a:lnTo>
                    <a:pt x="184" y="890"/>
                  </a:lnTo>
                  <a:lnTo>
                    <a:pt x="161" y="898"/>
                  </a:lnTo>
                  <a:lnTo>
                    <a:pt x="137" y="901"/>
                  </a:lnTo>
                  <a:lnTo>
                    <a:pt x="114" y="900"/>
                  </a:lnTo>
                  <a:lnTo>
                    <a:pt x="91" y="895"/>
                  </a:lnTo>
                  <a:lnTo>
                    <a:pt x="70" y="886"/>
                  </a:lnTo>
                  <a:lnTo>
                    <a:pt x="51" y="873"/>
                  </a:lnTo>
                  <a:lnTo>
                    <a:pt x="34" y="858"/>
                  </a:lnTo>
                  <a:lnTo>
                    <a:pt x="19" y="839"/>
                  </a:lnTo>
                  <a:lnTo>
                    <a:pt x="9" y="819"/>
                  </a:lnTo>
                  <a:lnTo>
                    <a:pt x="2" y="795"/>
                  </a:lnTo>
                  <a:lnTo>
                    <a:pt x="0" y="770"/>
                  </a:lnTo>
                  <a:lnTo>
                    <a:pt x="3" y="743"/>
                  </a:lnTo>
                  <a:lnTo>
                    <a:pt x="21" y="672"/>
                  </a:lnTo>
                  <a:lnTo>
                    <a:pt x="42" y="604"/>
                  </a:lnTo>
                  <a:lnTo>
                    <a:pt x="67" y="540"/>
                  </a:lnTo>
                  <a:lnTo>
                    <a:pt x="95" y="479"/>
                  </a:lnTo>
                  <a:lnTo>
                    <a:pt x="127" y="422"/>
                  </a:lnTo>
                  <a:lnTo>
                    <a:pt x="162" y="369"/>
                  </a:lnTo>
                  <a:lnTo>
                    <a:pt x="200" y="319"/>
                  </a:lnTo>
                  <a:lnTo>
                    <a:pt x="239" y="272"/>
                  </a:lnTo>
                  <a:lnTo>
                    <a:pt x="282" y="229"/>
                  </a:lnTo>
                  <a:lnTo>
                    <a:pt x="326" y="190"/>
                  </a:lnTo>
                  <a:lnTo>
                    <a:pt x="373" y="155"/>
                  </a:lnTo>
                  <a:lnTo>
                    <a:pt x="422" y="123"/>
                  </a:lnTo>
                  <a:lnTo>
                    <a:pt x="473" y="95"/>
                  </a:lnTo>
                  <a:lnTo>
                    <a:pt x="524" y="71"/>
                  </a:lnTo>
                  <a:lnTo>
                    <a:pt x="577" y="50"/>
                  </a:lnTo>
                  <a:lnTo>
                    <a:pt x="631" y="33"/>
                  </a:lnTo>
                  <a:lnTo>
                    <a:pt x="685" y="19"/>
                  </a:lnTo>
                  <a:lnTo>
                    <a:pt x="741" y="9"/>
                  </a:lnTo>
                  <a:lnTo>
                    <a:pt x="797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5" name="Freeform 131"/>
          <p:cNvSpPr>
            <a:spLocks noEditPoints="1"/>
          </p:cNvSpPr>
          <p:nvPr/>
        </p:nvSpPr>
        <p:spPr bwMode="auto">
          <a:xfrm>
            <a:off x="8138009" y="3541713"/>
            <a:ext cx="584200" cy="393700"/>
          </a:xfrm>
          <a:custGeom>
            <a:avLst/>
            <a:gdLst>
              <a:gd name="T0" fmla="*/ 622 w 3309"/>
              <a:gd name="T1" fmla="*/ 1537 h 2235"/>
              <a:gd name="T2" fmla="*/ 2687 w 3309"/>
              <a:gd name="T3" fmla="*/ 1385 h 2235"/>
              <a:gd name="T4" fmla="*/ 1654 w 3309"/>
              <a:gd name="T5" fmla="*/ 0 h 2235"/>
              <a:gd name="T6" fmla="*/ 1818 w 3309"/>
              <a:gd name="T7" fmla="*/ 10 h 2235"/>
              <a:gd name="T8" fmla="*/ 1981 w 3309"/>
              <a:gd name="T9" fmla="*/ 42 h 2235"/>
              <a:gd name="T10" fmla="*/ 2141 w 3309"/>
              <a:gd name="T11" fmla="*/ 97 h 2235"/>
              <a:gd name="T12" fmla="*/ 2289 w 3309"/>
              <a:gd name="T13" fmla="*/ 171 h 2235"/>
              <a:gd name="T14" fmla="*/ 2426 w 3309"/>
              <a:gd name="T15" fmla="*/ 263 h 2235"/>
              <a:gd name="T16" fmla="*/ 2548 w 3309"/>
              <a:gd name="T17" fmla="*/ 371 h 2235"/>
              <a:gd name="T18" fmla="*/ 2657 w 3309"/>
              <a:gd name="T19" fmla="*/ 494 h 2235"/>
              <a:gd name="T20" fmla="*/ 2747 w 3309"/>
              <a:gd name="T21" fmla="*/ 630 h 2235"/>
              <a:gd name="T22" fmla="*/ 2820 w 3309"/>
              <a:gd name="T23" fmla="*/ 777 h 2235"/>
              <a:gd name="T24" fmla="*/ 2874 w 3309"/>
              <a:gd name="T25" fmla="*/ 933 h 2235"/>
              <a:gd name="T26" fmla="*/ 2909 w 3309"/>
              <a:gd name="T27" fmla="*/ 1097 h 2235"/>
              <a:gd name="T28" fmla="*/ 2920 w 3309"/>
              <a:gd name="T29" fmla="*/ 1268 h 2235"/>
              <a:gd name="T30" fmla="*/ 3281 w 3309"/>
              <a:gd name="T31" fmla="*/ 2043 h 2235"/>
              <a:gd name="T32" fmla="*/ 3305 w 3309"/>
              <a:gd name="T33" fmla="*/ 2087 h 2235"/>
              <a:gd name="T34" fmla="*/ 3308 w 3309"/>
              <a:gd name="T35" fmla="*/ 2133 h 2235"/>
              <a:gd name="T36" fmla="*/ 3292 w 3309"/>
              <a:gd name="T37" fmla="*/ 2178 h 2235"/>
              <a:gd name="T38" fmla="*/ 3262 w 3309"/>
              <a:gd name="T39" fmla="*/ 2212 h 2235"/>
              <a:gd name="T40" fmla="*/ 3218 w 3309"/>
              <a:gd name="T41" fmla="*/ 2232 h 2235"/>
              <a:gd name="T42" fmla="*/ 116 w 3309"/>
              <a:gd name="T43" fmla="*/ 2235 h 2235"/>
              <a:gd name="T44" fmla="*/ 68 w 3309"/>
              <a:gd name="T45" fmla="*/ 2224 h 2235"/>
              <a:gd name="T46" fmla="*/ 30 w 3309"/>
              <a:gd name="T47" fmla="*/ 2196 h 2235"/>
              <a:gd name="T48" fmla="*/ 7 w 3309"/>
              <a:gd name="T49" fmla="*/ 2157 h 2235"/>
              <a:gd name="T50" fmla="*/ 0 w 3309"/>
              <a:gd name="T51" fmla="*/ 2110 h 2235"/>
              <a:gd name="T52" fmla="*/ 13 w 3309"/>
              <a:gd name="T53" fmla="*/ 2064 h 2235"/>
              <a:gd name="T54" fmla="*/ 389 w 3309"/>
              <a:gd name="T55" fmla="*/ 1611 h 2235"/>
              <a:gd name="T56" fmla="*/ 392 w 3309"/>
              <a:gd name="T57" fmla="*/ 1182 h 2235"/>
              <a:gd name="T58" fmla="*/ 415 w 3309"/>
              <a:gd name="T59" fmla="*/ 1014 h 2235"/>
              <a:gd name="T60" fmla="*/ 459 w 3309"/>
              <a:gd name="T61" fmla="*/ 854 h 2235"/>
              <a:gd name="T62" fmla="*/ 523 w 3309"/>
              <a:gd name="T63" fmla="*/ 702 h 2235"/>
              <a:gd name="T64" fmla="*/ 605 w 3309"/>
              <a:gd name="T65" fmla="*/ 560 h 2235"/>
              <a:gd name="T66" fmla="*/ 705 w 3309"/>
              <a:gd name="T67" fmla="*/ 431 h 2235"/>
              <a:gd name="T68" fmla="*/ 820 w 3309"/>
              <a:gd name="T69" fmla="*/ 315 h 2235"/>
              <a:gd name="T70" fmla="*/ 949 w 3309"/>
              <a:gd name="T71" fmla="*/ 214 h 2235"/>
              <a:gd name="T72" fmla="*/ 1092 w 3309"/>
              <a:gd name="T73" fmla="*/ 132 h 2235"/>
              <a:gd name="T74" fmla="*/ 1247 w 3309"/>
              <a:gd name="T75" fmla="*/ 67 h 2235"/>
              <a:gd name="T76" fmla="*/ 1411 w 3309"/>
              <a:gd name="T77" fmla="*/ 23 h 2235"/>
              <a:gd name="T78" fmla="*/ 1573 w 3309"/>
              <a:gd name="T79" fmla="*/ 3 h 2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09" h="2235">
                <a:moveTo>
                  <a:pt x="622" y="1385"/>
                </a:moveTo>
                <a:lnTo>
                  <a:pt x="622" y="1537"/>
                </a:lnTo>
                <a:lnTo>
                  <a:pt x="2687" y="1537"/>
                </a:lnTo>
                <a:lnTo>
                  <a:pt x="2687" y="1385"/>
                </a:lnTo>
                <a:lnTo>
                  <a:pt x="622" y="1385"/>
                </a:lnTo>
                <a:close/>
                <a:moveTo>
                  <a:pt x="1654" y="0"/>
                </a:moveTo>
                <a:lnTo>
                  <a:pt x="1736" y="3"/>
                </a:lnTo>
                <a:lnTo>
                  <a:pt x="1818" y="10"/>
                </a:lnTo>
                <a:lnTo>
                  <a:pt x="1898" y="23"/>
                </a:lnTo>
                <a:lnTo>
                  <a:pt x="1981" y="42"/>
                </a:lnTo>
                <a:lnTo>
                  <a:pt x="2062" y="67"/>
                </a:lnTo>
                <a:lnTo>
                  <a:pt x="2141" y="97"/>
                </a:lnTo>
                <a:lnTo>
                  <a:pt x="2216" y="132"/>
                </a:lnTo>
                <a:lnTo>
                  <a:pt x="2289" y="171"/>
                </a:lnTo>
                <a:lnTo>
                  <a:pt x="2360" y="214"/>
                </a:lnTo>
                <a:lnTo>
                  <a:pt x="2426" y="263"/>
                </a:lnTo>
                <a:lnTo>
                  <a:pt x="2489" y="315"/>
                </a:lnTo>
                <a:lnTo>
                  <a:pt x="2548" y="371"/>
                </a:lnTo>
                <a:lnTo>
                  <a:pt x="2604" y="431"/>
                </a:lnTo>
                <a:lnTo>
                  <a:pt x="2657" y="494"/>
                </a:lnTo>
                <a:lnTo>
                  <a:pt x="2704" y="560"/>
                </a:lnTo>
                <a:lnTo>
                  <a:pt x="2747" y="630"/>
                </a:lnTo>
                <a:lnTo>
                  <a:pt x="2786" y="702"/>
                </a:lnTo>
                <a:lnTo>
                  <a:pt x="2820" y="777"/>
                </a:lnTo>
                <a:lnTo>
                  <a:pt x="2850" y="854"/>
                </a:lnTo>
                <a:lnTo>
                  <a:pt x="2874" y="933"/>
                </a:lnTo>
                <a:lnTo>
                  <a:pt x="2894" y="1014"/>
                </a:lnTo>
                <a:lnTo>
                  <a:pt x="2909" y="1097"/>
                </a:lnTo>
                <a:lnTo>
                  <a:pt x="2917" y="1182"/>
                </a:lnTo>
                <a:lnTo>
                  <a:pt x="2920" y="1268"/>
                </a:lnTo>
                <a:lnTo>
                  <a:pt x="2920" y="1611"/>
                </a:lnTo>
                <a:lnTo>
                  <a:pt x="3281" y="2043"/>
                </a:lnTo>
                <a:lnTo>
                  <a:pt x="3296" y="2064"/>
                </a:lnTo>
                <a:lnTo>
                  <a:pt x="3305" y="2087"/>
                </a:lnTo>
                <a:lnTo>
                  <a:pt x="3309" y="2110"/>
                </a:lnTo>
                <a:lnTo>
                  <a:pt x="3308" y="2133"/>
                </a:lnTo>
                <a:lnTo>
                  <a:pt x="3302" y="2157"/>
                </a:lnTo>
                <a:lnTo>
                  <a:pt x="3292" y="2178"/>
                </a:lnTo>
                <a:lnTo>
                  <a:pt x="3279" y="2196"/>
                </a:lnTo>
                <a:lnTo>
                  <a:pt x="3262" y="2212"/>
                </a:lnTo>
                <a:lnTo>
                  <a:pt x="3241" y="2224"/>
                </a:lnTo>
                <a:lnTo>
                  <a:pt x="3218" y="2232"/>
                </a:lnTo>
                <a:lnTo>
                  <a:pt x="3192" y="2235"/>
                </a:lnTo>
                <a:lnTo>
                  <a:pt x="116" y="2235"/>
                </a:lnTo>
                <a:lnTo>
                  <a:pt x="91" y="2232"/>
                </a:lnTo>
                <a:lnTo>
                  <a:pt x="68" y="2224"/>
                </a:lnTo>
                <a:lnTo>
                  <a:pt x="47" y="2212"/>
                </a:lnTo>
                <a:lnTo>
                  <a:pt x="30" y="2196"/>
                </a:lnTo>
                <a:lnTo>
                  <a:pt x="17" y="2178"/>
                </a:lnTo>
                <a:lnTo>
                  <a:pt x="7" y="2157"/>
                </a:lnTo>
                <a:lnTo>
                  <a:pt x="1" y="2133"/>
                </a:lnTo>
                <a:lnTo>
                  <a:pt x="0" y="2110"/>
                </a:lnTo>
                <a:lnTo>
                  <a:pt x="4" y="2087"/>
                </a:lnTo>
                <a:lnTo>
                  <a:pt x="13" y="2064"/>
                </a:lnTo>
                <a:lnTo>
                  <a:pt x="27" y="2043"/>
                </a:lnTo>
                <a:lnTo>
                  <a:pt x="389" y="1611"/>
                </a:lnTo>
                <a:lnTo>
                  <a:pt x="389" y="1268"/>
                </a:lnTo>
                <a:lnTo>
                  <a:pt x="392" y="1182"/>
                </a:lnTo>
                <a:lnTo>
                  <a:pt x="400" y="1097"/>
                </a:lnTo>
                <a:lnTo>
                  <a:pt x="415" y="1014"/>
                </a:lnTo>
                <a:lnTo>
                  <a:pt x="434" y="933"/>
                </a:lnTo>
                <a:lnTo>
                  <a:pt x="459" y="854"/>
                </a:lnTo>
                <a:lnTo>
                  <a:pt x="488" y="777"/>
                </a:lnTo>
                <a:lnTo>
                  <a:pt x="523" y="702"/>
                </a:lnTo>
                <a:lnTo>
                  <a:pt x="561" y="630"/>
                </a:lnTo>
                <a:lnTo>
                  <a:pt x="605" y="560"/>
                </a:lnTo>
                <a:lnTo>
                  <a:pt x="652" y="494"/>
                </a:lnTo>
                <a:lnTo>
                  <a:pt x="705" y="431"/>
                </a:lnTo>
                <a:lnTo>
                  <a:pt x="761" y="371"/>
                </a:lnTo>
                <a:lnTo>
                  <a:pt x="820" y="315"/>
                </a:lnTo>
                <a:lnTo>
                  <a:pt x="883" y="263"/>
                </a:lnTo>
                <a:lnTo>
                  <a:pt x="949" y="214"/>
                </a:lnTo>
                <a:lnTo>
                  <a:pt x="1020" y="171"/>
                </a:lnTo>
                <a:lnTo>
                  <a:pt x="1092" y="132"/>
                </a:lnTo>
                <a:lnTo>
                  <a:pt x="1168" y="97"/>
                </a:lnTo>
                <a:lnTo>
                  <a:pt x="1247" y="67"/>
                </a:lnTo>
                <a:lnTo>
                  <a:pt x="1328" y="42"/>
                </a:lnTo>
                <a:lnTo>
                  <a:pt x="1411" y="23"/>
                </a:lnTo>
                <a:lnTo>
                  <a:pt x="1491" y="10"/>
                </a:lnTo>
                <a:lnTo>
                  <a:pt x="1573" y="3"/>
                </a:lnTo>
                <a:lnTo>
                  <a:pt x="165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6" name="Group 205"/>
          <p:cNvGrpSpPr/>
          <p:nvPr/>
        </p:nvGrpSpPr>
        <p:grpSpPr>
          <a:xfrm>
            <a:off x="9073503" y="3503613"/>
            <a:ext cx="584200" cy="468313"/>
            <a:chOff x="9082088" y="3503613"/>
            <a:chExt cx="584200" cy="468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9" name="Freeform 136"/>
            <p:cNvSpPr>
              <a:spLocks noEditPoints="1"/>
            </p:cNvSpPr>
            <p:nvPr/>
          </p:nvSpPr>
          <p:spPr bwMode="auto">
            <a:xfrm>
              <a:off x="9263063" y="3659188"/>
              <a:ext cx="222250" cy="222250"/>
            </a:xfrm>
            <a:custGeom>
              <a:avLst/>
              <a:gdLst>
                <a:gd name="T0" fmla="*/ 582 w 1263"/>
                <a:gd name="T1" fmla="*/ 205 h 1261"/>
                <a:gd name="T2" fmla="*/ 487 w 1263"/>
                <a:gd name="T3" fmla="*/ 227 h 1261"/>
                <a:gd name="T4" fmla="*/ 402 w 1263"/>
                <a:gd name="T5" fmla="*/ 269 h 1261"/>
                <a:gd name="T6" fmla="*/ 329 w 1263"/>
                <a:gd name="T7" fmla="*/ 329 h 1261"/>
                <a:gd name="T8" fmla="*/ 270 w 1263"/>
                <a:gd name="T9" fmla="*/ 402 h 1261"/>
                <a:gd name="T10" fmla="*/ 229 w 1263"/>
                <a:gd name="T11" fmla="*/ 486 h 1261"/>
                <a:gd name="T12" fmla="*/ 205 w 1263"/>
                <a:gd name="T13" fmla="*/ 580 h 1261"/>
                <a:gd name="T14" fmla="*/ 205 w 1263"/>
                <a:gd name="T15" fmla="*/ 681 h 1261"/>
                <a:gd name="T16" fmla="*/ 229 w 1263"/>
                <a:gd name="T17" fmla="*/ 775 h 1261"/>
                <a:gd name="T18" fmla="*/ 270 w 1263"/>
                <a:gd name="T19" fmla="*/ 860 h 1261"/>
                <a:gd name="T20" fmla="*/ 329 w 1263"/>
                <a:gd name="T21" fmla="*/ 933 h 1261"/>
                <a:gd name="T22" fmla="*/ 402 w 1263"/>
                <a:gd name="T23" fmla="*/ 992 h 1261"/>
                <a:gd name="T24" fmla="*/ 487 w 1263"/>
                <a:gd name="T25" fmla="*/ 1034 h 1261"/>
                <a:gd name="T26" fmla="*/ 582 w 1263"/>
                <a:gd name="T27" fmla="*/ 1056 h 1261"/>
                <a:gd name="T28" fmla="*/ 681 w 1263"/>
                <a:gd name="T29" fmla="*/ 1056 h 1261"/>
                <a:gd name="T30" fmla="*/ 776 w 1263"/>
                <a:gd name="T31" fmla="*/ 1034 h 1261"/>
                <a:gd name="T32" fmla="*/ 861 w 1263"/>
                <a:gd name="T33" fmla="*/ 992 h 1261"/>
                <a:gd name="T34" fmla="*/ 934 w 1263"/>
                <a:gd name="T35" fmla="*/ 933 h 1261"/>
                <a:gd name="T36" fmla="*/ 993 w 1263"/>
                <a:gd name="T37" fmla="*/ 860 h 1261"/>
                <a:gd name="T38" fmla="*/ 1034 w 1263"/>
                <a:gd name="T39" fmla="*/ 775 h 1261"/>
                <a:gd name="T40" fmla="*/ 1057 w 1263"/>
                <a:gd name="T41" fmla="*/ 681 h 1261"/>
                <a:gd name="T42" fmla="*/ 1057 w 1263"/>
                <a:gd name="T43" fmla="*/ 580 h 1261"/>
                <a:gd name="T44" fmla="*/ 1034 w 1263"/>
                <a:gd name="T45" fmla="*/ 486 h 1261"/>
                <a:gd name="T46" fmla="*/ 993 w 1263"/>
                <a:gd name="T47" fmla="*/ 402 h 1261"/>
                <a:gd name="T48" fmla="*/ 934 w 1263"/>
                <a:gd name="T49" fmla="*/ 329 h 1261"/>
                <a:gd name="T50" fmla="*/ 861 w 1263"/>
                <a:gd name="T51" fmla="*/ 269 h 1261"/>
                <a:gd name="T52" fmla="*/ 776 w 1263"/>
                <a:gd name="T53" fmla="*/ 227 h 1261"/>
                <a:gd name="T54" fmla="*/ 681 w 1263"/>
                <a:gd name="T55" fmla="*/ 205 h 1261"/>
                <a:gd name="T56" fmla="*/ 631 w 1263"/>
                <a:gd name="T57" fmla="*/ 0 h 1261"/>
                <a:gd name="T58" fmla="*/ 751 w 1263"/>
                <a:gd name="T59" fmla="*/ 11 h 1261"/>
                <a:gd name="T60" fmla="*/ 864 w 1263"/>
                <a:gd name="T61" fmla="*/ 44 h 1261"/>
                <a:gd name="T62" fmla="*/ 966 w 1263"/>
                <a:gd name="T63" fmla="*/ 96 h 1261"/>
                <a:gd name="T64" fmla="*/ 1058 w 1263"/>
                <a:gd name="T65" fmla="*/ 165 h 1261"/>
                <a:gd name="T66" fmla="*/ 1134 w 1263"/>
                <a:gd name="T67" fmla="*/ 249 h 1261"/>
                <a:gd name="T68" fmla="*/ 1195 w 1263"/>
                <a:gd name="T69" fmla="*/ 346 h 1261"/>
                <a:gd name="T70" fmla="*/ 1237 w 1263"/>
                <a:gd name="T71" fmla="*/ 454 h 1261"/>
                <a:gd name="T72" fmla="*/ 1260 w 1263"/>
                <a:gd name="T73" fmla="*/ 570 h 1261"/>
                <a:gd name="T74" fmla="*/ 1260 w 1263"/>
                <a:gd name="T75" fmla="*/ 692 h 1261"/>
                <a:gd name="T76" fmla="*/ 1237 w 1263"/>
                <a:gd name="T77" fmla="*/ 808 h 1261"/>
                <a:gd name="T78" fmla="*/ 1195 w 1263"/>
                <a:gd name="T79" fmla="*/ 915 h 1261"/>
                <a:gd name="T80" fmla="*/ 1134 w 1263"/>
                <a:gd name="T81" fmla="*/ 1013 h 1261"/>
                <a:gd name="T82" fmla="*/ 1058 w 1263"/>
                <a:gd name="T83" fmla="*/ 1097 h 1261"/>
                <a:gd name="T84" fmla="*/ 966 w 1263"/>
                <a:gd name="T85" fmla="*/ 1165 h 1261"/>
                <a:gd name="T86" fmla="*/ 864 w 1263"/>
                <a:gd name="T87" fmla="*/ 1217 h 1261"/>
                <a:gd name="T88" fmla="*/ 751 w 1263"/>
                <a:gd name="T89" fmla="*/ 1250 h 1261"/>
                <a:gd name="T90" fmla="*/ 631 w 1263"/>
                <a:gd name="T91" fmla="*/ 1261 h 1261"/>
                <a:gd name="T92" fmla="*/ 512 w 1263"/>
                <a:gd name="T93" fmla="*/ 1250 h 1261"/>
                <a:gd name="T94" fmla="*/ 399 w 1263"/>
                <a:gd name="T95" fmla="*/ 1217 h 1261"/>
                <a:gd name="T96" fmla="*/ 297 w 1263"/>
                <a:gd name="T97" fmla="*/ 1165 h 1261"/>
                <a:gd name="T98" fmla="*/ 205 w 1263"/>
                <a:gd name="T99" fmla="*/ 1097 h 1261"/>
                <a:gd name="T100" fmla="*/ 129 w 1263"/>
                <a:gd name="T101" fmla="*/ 1013 h 1261"/>
                <a:gd name="T102" fmla="*/ 68 w 1263"/>
                <a:gd name="T103" fmla="*/ 915 h 1261"/>
                <a:gd name="T104" fmla="*/ 25 w 1263"/>
                <a:gd name="T105" fmla="*/ 808 h 1261"/>
                <a:gd name="T106" fmla="*/ 3 w 1263"/>
                <a:gd name="T107" fmla="*/ 692 h 1261"/>
                <a:gd name="T108" fmla="*/ 3 w 1263"/>
                <a:gd name="T109" fmla="*/ 570 h 1261"/>
                <a:gd name="T110" fmla="*/ 25 w 1263"/>
                <a:gd name="T111" fmla="*/ 454 h 1261"/>
                <a:gd name="T112" fmla="*/ 68 w 1263"/>
                <a:gd name="T113" fmla="*/ 346 h 1261"/>
                <a:gd name="T114" fmla="*/ 129 w 1263"/>
                <a:gd name="T115" fmla="*/ 249 h 1261"/>
                <a:gd name="T116" fmla="*/ 205 w 1263"/>
                <a:gd name="T117" fmla="*/ 165 h 1261"/>
                <a:gd name="T118" fmla="*/ 297 w 1263"/>
                <a:gd name="T119" fmla="*/ 96 h 1261"/>
                <a:gd name="T120" fmla="*/ 399 w 1263"/>
                <a:gd name="T121" fmla="*/ 44 h 1261"/>
                <a:gd name="T122" fmla="*/ 512 w 1263"/>
                <a:gd name="T123" fmla="*/ 11 h 1261"/>
                <a:gd name="T124" fmla="*/ 631 w 1263"/>
                <a:gd name="T125" fmla="*/ 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3" h="1261">
                  <a:moveTo>
                    <a:pt x="631" y="202"/>
                  </a:moveTo>
                  <a:lnTo>
                    <a:pt x="582" y="205"/>
                  </a:lnTo>
                  <a:lnTo>
                    <a:pt x="534" y="214"/>
                  </a:lnTo>
                  <a:lnTo>
                    <a:pt x="487" y="227"/>
                  </a:lnTo>
                  <a:lnTo>
                    <a:pt x="443" y="246"/>
                  </a:lnTo>
                  <a:lnTo>
                    <a:pt x="402" y="269"/>
                  </a:lnTo>
                  <a:lnTo>
                    <a:pt x="364" y="297"/>
                  </a:lnTo>
                  <a:lnTo>
                    <a:pt x="329" y="329"/>
                  </a:lnTo>
                  <a:lnTo>
                    <a:pt x="297" y="363"/>
                  </a:lnTo>
                  <a:lnTo>
                    <a:pt x="270" y="402"/>
                  </a:lnTo>
                  <a:lnTo>
                    <a:pt x="247" y="443"/>
                  </a:lnTo>
                  <a:lnTo>
                    <a:pt x="229" y="486"/>
                  </a:lnTo>
                  <a:lnTo>
                    <a:pt x="214" y="532"/>
                  </a:lnTo>
                  <a:lnTo>
                    <a:pt x="205" y="580"/>
                  </a:lnTo>
                  <a:lnTo>
                    <a:pt x="203" y="631"/>
                  </a:lnTo>
                  <a:lnTo>
                    <a:pt x="205" y="681"/>
                  </a:lnTo>
                  <a:lnTo>
                    <a:pt x="214" y="729"/>
                  </a:lnTo>
                  <a:lnTo>
                    <a:pt x="229" y="775"/>
                  </a:lnTo>
                  <a:lnTo>
                    <a:pt x="247" y="819"/>
                  </a:lnTo>
                  <a:lnTo>
                    <a:pt x="270" y="860"/>
                  </a:lnTo>
                  <a:lnTo>
                    <a:pt x="297" y="898"/>
                  </a:lnTo>
                  <a:lnTo>
                    <a:pt x="329" y="933"/>
                  </a:lnTo>
                  <a:lnTo>
                    <a:pt x="364" y="965"/>
                  </a:lnTo>
                  <a:lnTo>
                    <a:pt x="402" y="992"/>
                  </a:lnTo>
                  <a:lnTo>
                    <a:pt x="443" y="1016"/>
                  </a:lnTo>
                  <a:lnTo>
                    <a:pt x="487" y="1034"/>
                  </a:lnTo>
                  <a:lnTo>
                    <a:pt x="534" y="1048"/>
                  </a:lnTo>
                  <a:lnTo>
                    <a:pt x="582" y="1056"/>
                  </a:lnTo>
                  <a:lnTo>
                    <a:pt x="631" y="1059"/>
                  </a:lnTo>
                  <a:lnTo>
                    <a:pt x="681" y="1056"/>
                  </a:lnTo>
                  <a:lnTo>
                    <a:pt x="729" y="1048"/>
                  </a:lnTo>
                  <a:lnTo>
                    <a:pt x="776" y="1034"/>
                  </a:lnTo>
                  <a:lnTo>
                    <a:pt x="820" y="1016"/>
                  </a:lnTo>
                  <a:lnTo>
                    <a:pt x="861" y="992"/>
                  </a:lnTo>
                  <a:lnTo>
                    <a:pt x="899" y="965"/>
                  </a:lnTo>
                  <a:lnTo>
                    <a:pt x="934" y="933"/>
                  </a:lnTo>
                  <a:lnTo>
                    <a:pt x="965" y="898"/>
                  </a:lnTo>
                  <a:lnTo>
                    <a:pt x="993" y="860"/>
                  </a:lnTo>
                  <a:lnTo>
                    <a:pt x="1016" y="819"/>
                  </a:lnTo>
                  <a:lnTo>
                    <a:pt x="1034" y="775"/>
                  </a:lnTo>
                  <a:lnTo>
                    <a:pt x="1049" y="729"/>
                  </a:lnTo>
                  <a:lnTo>
                    <a:pt x="1057" y="681"/>
                  </a:lnTo>
                  <a:lnTo>
                    <a:pt x="1060" y="631"/>
                  </a:lnTo>
                  <a:lnTo>
                    <a:pt x="1057" y="580"/>
                  </a:lnTo>
                  <a:lnTo>
                    <a:pt x="1049" y="532"/>
                  </a:lnTo>
                  <a:lnTo>
                    <a:pt x="1034" y="486"/>
                  </a:lnTo>
                  <a:lnTo>
                    <a:pt x="1016" y="443"/>
                  </a:lnTo>
                  <a:lnTo>
                    <a:pt x="993" y="402"/>
                  </a:lnTo>
                  <a:lnTo>
                    <a:pt x="965" y="363"/>
                  </a:lnTo>
                  <a:lnTo>
                    <a:pt x="934" y="329"/>
                  </a:lnTo>
                  <a:lnTo>
                    <a:pt x="899" y="297"/>
                  </a:lnTo>
                  <a:lnTo>
                    <a:pt x="861" y="269"/>
                  </a:lnTo>
                  <a:lnTo>
                    <a:pt x="820" y="246"/>
                  </a:lnTo>
                  <a:lnTo>
                    <a:pt x="776" y="227"/>
                  </a:lnTo>
                  <a:lnTo>
                    <a:pt x="729" y="214"/>
                  </a:lnTo>
                  <a:lnTo>
                    <a:pt x="681" y="205"/>
                  </a:lnTo>
                  <a:lnTo>
                    <a:pt x="631" y="202"/>
                  </a:lnTo>
                  <a:close/>
                  <a:moveTo>
                    <a:pt x="631" y="0"/>
                  </a:moveTo>
                  <a:lnTo>
                    <a:pt x="692" y="3"/>
                  </a:lnTo>
                  <a:lnTo>
                    <a:pt x="751" y="11"/>
                  </a:lnTo>
                  <a:lnTo>
                    <a:pt x="809" y="25"/>
                  </a:lnTo>
                  <a:lnTo>
                    <a:pt x="864" y="44"/>
                  </a:lnTo>
                  <a:lnTo>
                    <a:pt x="916" y="68"/>
                  </a:lnTo>
                  <a:lnTo>
                    <a:pt x="966" y="96"/>
                  </a:lnTo>
                  <a:lnTo>
                    <a:pt x="1013" y="128"/>
                  </a:lnTo>
                  <a:lnTo>
                    <a:pt x="1058" y="165"/>
                  </a:lnTo>
                  <a:lnTo>
                    <a:pt x="1098" y="205"/>
                  </a:lnTo>
                  <a:lnTo>
                    <a:pt x="1134" y="249"/>
                  </a:lnTo>
                  <a:lnTo>
                    <a:pt x="1167" y="297"/>
                  </a:lnTo>
                  <a:lnTo>
                    <a:pt x="1195" y="346"/>
                  </a:lnTo>
                  <a:lnTo>
                    <a:pt x="1219" y="399"/>
                  </a:lnTo>
                  <a:lnTo>
                    <a:pt x="1237" y="454"/>
                  </a:lnTo>
                  <a:lnTo>
                    <a:pt x="1251" y="511"/>
                  </a:lnTo>
                  <a:lnTo>
                    <a:pt x="1260" y="570"/>
                  </a:lnTo>
                  <a:lnTo>
                    <a:pt x="1263" y="631"/>
                  </a:lnTo>
                  <a:lnTo>
                    <a:pt x="1260" y="692"/>
                  </a:lnTo>
                  <a:lnTo>
                    <a:pt x="1251" y="751"/>
                  </a:lnTo>
                  <a:lnTo>
                    <a:pt x="1237" y="808"/>
                  </a:lnTo>
                  <a:lnTo>
                    <a:pt x="1219" y="862"/>
                  </a:lnTo>
                  <a:lnTo>
                    <a:pt x="1195" y="915"/>
                  </a:lnTo>
                  <a:lnTo>
                    <a:pt x="1167" y="966"/>
                  </a:lnTo>
                  <a:lnTo>
                    <a:pt x="1134" y="1013"/>
                  </a:lnTo>
                  <a:lnTo>
                    <a:pt x="1098" y="1056"/>
                  </a:lnTo>
                  <a:lnTo>
                    <a:pt x="1058" y="1097"/>
                  </a:lnTo>
                  <a:lnTo>
                    <a:pt x="1013" y="1133"/>
                  </a:lnTo>
                  <a:lnTo>
                    <a:pt x="966" y="1165"/>
                  </a:lnTo>
                  <a:lnTo>
                    <a:pt x="916" y="1194"/>
                  </a:lnTo>
                  <a:lnTo>
                    <a:pt x="864" y="1217"/>
                  </a:lnTo>
                  <a:lnTo>
                    <a:pt x="809" y="1236"/>
                  </a:lnTo>
                  <a:lnTo>
                    <a:pt x="751" y="1250"/>
                  </a:lnTo>
                  <a:lnTo>
                    <a:pt x="692" y="1258"/>
                  </a:lnTo>
                  <a:lnTo>
                    <a:pt x="631" y="1261"/>
                  </a:lnTo>
                  <a:lnTo>
                    <a:pt x="571" y="1258"/>
                  </a:lnTo>
                  <a:lnTo>
                    <a:pt x="512" y="1250"/>
                  </a:lnTo>
                  <a:lnTo>
                    <a:pt x="454" y="1236"/>
                  </a:lnTo>
                  <a:lnTo>
                    <a:pt x="399" y="1217"/>
                  </a:lnTo>
                  <a:lnTo>
                    <a:pt x="347" y="1194"/>
                  </a:lnTo>
                  <a:lnTo>
                    <a:pt x="297" y="1165"/>
                  </a:lnTo>
                  <a:lnTo>
                    <a:pt x="250" y="1133"/>
                  </a:lnTo>
                  <a:lnTo>
                    <a:pt x="205" y="1097"/>
                  </a:lnTo>
                  <a:lnTo>
                    <a:pt x="165" y="1056"/>
                  </a:lnTo>
                  <a:lnTo>
                    <a:pt x="129" y="1013"/>
                  </a:lnTo>
                  <a:lnTo>
                    <a:pt x="96" y="966"/>
                  </a:lnTo>
                  <a:lnTo>
                    <a:pt x="68" y="915"/>
                  </a:lnTo>
                  <a:lnTo>
                    <a:pt x="44" y="862"/>
                  </a:lnTo>
                  <a:lnTo>
                    <a:pt x="25" y="808"/>
                  </a:lnTo>
                  <a:lnTo>
                    <a:pt x="12" y="751"/>
                  </a:lnTo>
                  <a:lnTo>
                    <a:pt x="3" y="692"/>
                  </a:lnTo>
                  <a:lnTo>
                    <a:pt x="0" y="631"/>
                  </a:lnTo>
                  <a:lnTo>
                    <a:pt x="3" y="570"/>
                  </a:lnTo>
                  <a:lnTo>
                    <a:pt x="12" y="511"/>
                  </a:lnTo>
                  <a:lnTo>
                    <a:pt x="25" y="454"/>
                  </a:lnTo>
                  <a:lnTo>
                    <a:pt x="44" y="399"/>
                  </a:lnTo>
                  <a:lnTo>
                    <a:pt x="68" y="346"/>
                  </a:lnTo>
                  <a:lnTo>
                    <a:pt x="96" y="297"/>
                  </a:lnTo>
                  <a:lnTo>
                    <a:pt x="129" y="249"/>
                  </a:lnTo>
                  <a:lnTo>
                    <a:pt x="165" y="205"/>
                  </a:lnTo>
                  <a:lnTo>
                    <a:pt x="205" y="165"/>
                  </a:lnTo>
                  <a:lnTo>
                    <a:pt x="250" y="128"/>
                  </a:lnTo>
                  <a:lnTo>
                    <a:pt x="297" y="96"/>
                  </a:lnTo>
                  <a:lnTo>
                    <a:pt x="347" y="68"/>
                  </a:lnTo>
                  <a:lnTo>
                    <a:pt x="399" y="44"/>
                  </a:lnTo>
                  <a:lnTo>
                    <a:pt x="454" y="25"/>
                  </a:lnTo>
                  <a:lnTo>
                    <a:pt x="512" y="11"/>
                  </a:lnTo>
                  <a:lnTo>
                    <a:pt x="571" y="3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37"/>
            <p:cNvSpPr>
              <a:spLocks/>
            </p:cNvSpPr>
            <p:nvPr/>
          </p:nvSpPr>
          <p:spPr bwMode="auto">
            <a:xfrm>
              <a:off x="9342438" y="3738563"/>
              <a:ext cx="63500" cy="63500"/>
            </a:xfrm>
            <a:custGeom>
              <a:avLst/>
              <a:gdLst>
                <a:gd name="T0" fmla="*/ 178 w 357"/>
                <a:gd name="T1" fmla="*/ 0 h 357"/>
                <a:gd name="T2" fmla="*/ 210 w 357"/>
                <a:gd name="T3" fmla="*/ 3 h 357"/>
                <a:gd name="T4" fmla="*/ 240 w 357"/>
                <a:gd name="T5" fmla="*/ 12 h 357"/>
                <a:gd name="T6" fmla="*/ 268 w 357"/>
                <a:gd name="T7" fmla="*/ 25 h 357"/>
                <a:gd name="T8" fmla="*/ 293 w 357"/>
                <a:gd name="T9" fmla="*/ 42 h 357"/>
                <a:gd name="T10" fmla="*/ 314 w 357"/>
                <a:gd name="T11" fmla="*/ 64 h 357"/>
                <a:gd name="T12" fmla="*/ 333 w 357"/>
                <a:gd name="T13" fmla="*/ 89 h 357"/>
                <a:gd name="T14" fmla="*/ 346 w 357"/>
                <a:gd name="T15" fmla="*/ 116 h 357"/>
                <a:gd name="T16" fmla="*/ 354 w 357"/>
                <a:gd name="T17" fmla="*/ 146 h 357"/>
                <a:gd name="T18" fmla="*/ 357 w 357"/>
                <a:gd name="T19" fmla="*/ 179 h 357"/>
                <a:gd name="T20" fmla="*/ 354 w 357"/>
                <a:gd name="T21" fmla="*/ 211 h 357"/>
                <a:gd name="T22" fmla="*/ 346 w 357"/>
                <a:gd name="T23" fmla="*/ 241 h 357"/>
                <a:gd name="T24" fmla="*/ 333 w 357"/>
                <a:gd name="T25" fmla="*/ 269 h 357"/>
                <a:gd name="T26" fmla="*/ 314 w 357"/>
                <a:gd name="T27" fmla="*/ 294 h 357"/>
                <a:gd name="T28" fmla="*/ 293 w 357"/>
                <a:gd name="T29" fmla="*/ 315 h 357"/>
                <a:gd name="T30" fmla="*/ 268 w 357"/>
                <a:gd name="T31" fmla="*/ 333 h 357"/>
                <a:gd name="T32" fmla="*/ 240 w 357"/>
                <a:gd name="T33" fmla="*/ 346 h 357"/>
                <a:gd name="T34" fmla="*/ 210 w 357"/>
                <a:gd name="T35" fmla="*/ 354 h 357"/>
                <a:gd name="T36" fmla="*/ 178 w 357"/>
                <a:gd name="T37" fmla="*/ 357 h 357"/>
                <a:gd name="T38" fmla="*/ 146 w 357"/>
                <a:gd name="T39" fmla="*/ 354 h 357"/>
                <a:gd name="T40" fmla="*/ 116 w 357"/>
                <a:gd name="T41" fmla="*/ 346 h 357"/>
                <a:gd name="T42" fmla="*/ 89 w 357"/>
                <a:gd name="T43" fmla="*/ 333 h 357"/>
                <a:gd name="T44" fmla="*/ 64 w 357"/>
                <a:gd name="T45" fmla="*/ 315 h 357"/>
                <a:gd name="T46" fmla="*/ 43 w 357"/>
                <a:gd name="T47" fmla="*/ 294 h 357"/>
                <a:gd name="T48" fmla="*/ 24 w 357"/>
                <a:gd name="T49" fmla="*/ 269 h 357"/>
                <a:gd name="T50" fmla="*/ 11 w 357"/>
                <a:gd name="T51" fmla="*/ 241 h 357"/>
                <a:gd name="T52" fmla="*/ 3 w 357"/>
                <a:gd name="T53" fmla="*/ 211 h 357"/>
                <a:gd name="T54" fmla="*/ 0 w 357"/>
                <a:gd name="T55" fmla="*/ 179 h 357"/>
                <a:gd name="T56" fmla="*/ 3 w 357"/>
                <a:gd name="T57" fmla="*/ 146 h 357"/>
                <a:gd name="T58" fmla="*/ 11 w 357"/>
                <a:gd name="T59" fmla="*/ 116 h 357"/>
                <a:gd name="T60" fmla="*/ 24 w 357"/>
                <a:gd name="T61" fmla="*/ 89 h 357"/>
                <a:gd name="T62" fmla="*/ 43 w 357"/>
                <a:gd name="T63" fmla="*/ 64 h 357"/>
                <a:gd name="T64" fmla="*/ 64 w 357"/>
                <a:gd name="T65" fmla="*/ 42 h 357"/>
                <a:gd name="T66" fmla="*/ 89 w 357"/>
                <a:gd name="T67" fmla="*/ 25 h 357"/>
                <a:gd name="T68" fmla="*/ 116 w 357"/>
                <a:gd name="T69" fmla="*/ 12 h 357"/>
                <a:gd name="T70" fmla="*/ 146 w 357"/>
                <a:gd name="T71" fmla="*/ 3 h 357"/>
                <a:gd name="T72" fmla="*/ 178 w 357"/>
                <a:gd name="T73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7" h="357">
                  <a:moveTo>
                    <a:pt x="178" y="0"/>
                  </a:moveTo>
                  <a:lnTo>
                    <a:pt x="210" y="3"/>
                  </a:lnTo>
                  <a:lnTo>
                    <a:pt x="240" y="12"/>
                  </a:lnTo>
                  <a:lnTo>
                    <a:pt x="268" y="25"/>
                  </a:lnTo>
                  <a:lnTo>
                    <a:pt x="293" y="42"/>
                  </a:lnTo>
                  <a:lnTo>
                    <a:pt x="314" y="64"/>
                  </a:lnTo>
                  <a:lnTo>
                    <a:pt x="333" y="89"/>
                  </a:lnTo>
                  <a:lnTo>
                    <a:pt x="346" y="116"/>
                  </a:lnTo>
                  <a:lnTo>
                    <a:pt x="354" y="146"/>
                  </a:lnTo>
                  <a:lnTo>
                    <a:pt x="357" y="179"/>
                  </a:lnTo>
                  <a:lnTo>
                    <a:pt x="354" y="211"/>
                  </a:lnTo>
                  <a:lnTo>
                    <a:pt x="346" y="241"/>
                  </a:lnTo>
                  <a:lnTo>
                    <a:pt x="333" y="269"/>
                  </a:lnTo>
                  <a:lnTo>
                    <a:pt x="314" y="294"/>
                  </a:lnTo>
                  <a:lnTo>
                    <a:pt x="293" y="315"/>
                  </a:lnTo>
                  <a:lnTo>
                    <a:pt x="268" y="333"/>
                  </a:lnTo>
                  <a:lnTo>
                    <a:pt x="240" y="346"/>
                  </a:lnTo>
                  <a:lnTo>
                    <a:pt x="210" y="354"/>
                  </a:lnTo>
                  <a:lnTo>
                    <a:pt x="178" y="357"/>
                  </a:lnTo>
                  <a:lnTo>
                    <a:pt x="146" y="354"/>
                  </a:lnTo>
                  <a:lnTo>
                    <a:pt x="116" y="346"/>
                  </a:lnTo>
                  <a:lnTo>
                    <a:pt x="89" y="333"/>
                  </a:lnTo>
                  <a:lnTo>
                    <a:pt x="64" y="315"/>
                  </a:lnTo>
                  <a:lnTo>
                    <a:pt x="43" y="294"/>
                  </a:lnTo>
                  <a:lnTo>
                    <a:pt x="24" y="269"/>
                  </a:lnTo>
                  <a:lnTo>
                    <a:pt x="11" y="241"/>
                  </a:lnTo>
                  <a:lnTo>
                    <a:pt x="3" y="211"/>
                  </a:lnTo>
                  <a:lnTo>
                    <a:pt x="0" y="179"/>
                  </a:lnTo>
                  <a:lnTo>
                    <a:pt x="3" y="146"/>
                  </a:lnTo>
                  <a:lnTo>
                    <a:pt x="11" y="116"/>
                  </a:lnTo>
                  <a:lnTo>
                    <a:pt x="24" y="89"/>
                  </a:lnTo>
                  <a:lnTo>
                    <a:pt x="43" y="64"/>
                  </a:lnTo>
                  <a:lnTo>
                    <a:pt x="64" y="42"/>
                  </a:lnTo>
                  <a:lnTo>
                    <a:pt x="89" y="25"/>
                  </a:lnTo>
                  <a:lnTo>
                    <a:pt x="116" y="12"/>
                  </a:lnTo>
                  <a:lnTo>
                    <a:pt x="146" y="3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38"/>
            <p:cNvSpPr>
              <a:spLocks noEditPoints="1"/>
            </p:cNvSpPr>
            <p:nvPr/>
          </p:nvSpPr>
          <p:spPr bwMode="auto">
            <a:xfrm>
              <a:off x="9082088" y="3503613"/>
              <a:ext cx="584200" cy="468313"/>
            </a:xfrm>
            <a:custGeom>
              <a:avLst/>
              <a:gdLst>
                <a:gd name="T0" fmla="*/ 1511 w 3309"/>
                <a:gd name="T1" fmla="*/ 640 h 2655"/>
                <a:gd name="T2" fmla="*/ 1312 w 3309"/>
                <a:gd name="T3" fmla="*/ 698 h 2655"/>
                <a:gd name="T4" fmla="*/ 1134 w 3309"/>
                <a:gd name="T5" fmla="*/ 799 h 2655"/>
                <a:gd name="T6" fmla="*/ 986 w 3309"/>
                <a:gd name="T7" fmla="*/ 937 h 2655"/>
                <a:gd name="T8" fmla="*/ 871 w 3309"/>
                <a:gd name="T9" fmla="*/ 1105 h 2655"/>
                <a:gd name="T10" fmla="*/ 799 w 3309"/>
                <a:gd name="T11" fmla="*/ 1298 h 2655"/>
                <a:gd name="T12" fmla="*/ 773 w 3309"/>
                <a:gd name="T13" fmla="*/ 1510 h 2655"/>
                <a:gd name="T14" fmla="*/ 799 w 3309"/>
                <a:gd name="T15" fmla="*/ 1721 h 2655"/>
                <a:gd name="T16" fmla="*/ 871 w 3309"/>
                <a:gd name="T17" fmla="*/ 1914 h 2655"/>
                <a:gd name="T18" fmla="*/ 986 w 3309"/>
                <a:gd name="T19" fmla="*/ 2082 h 2655"/>
                <a:gd name="T20" fmla="*/ 1134 w 3309"/>
                <a:gd name="T21" fmla="*/ 2221 h 2655"/>
                <a:gd name="T22" fmla="*/ 1312 w 3309"/>
                <a:gd name="T23" fmla="*/ 2321 h 2655"/>
                <a:gd name="T24" fmla="*/ 1511 w 3309"/>
                <a:gd name="T25" fmla="*/ 2379 h 2655"/>
                <a:gd name="T26" fmla="*/ 1726 w 3309"/>
                <a:gd name="T27" fmla="*/ 2388 h 2655"/>
                <a:gd name="T28" fmla="*/ 1933 w 3309"/>
                <a:gd name="T29" fmla="*/ 2346 h 2655"/>
                <a:gd name="T30" fmla="*/ 2119 w 3309"/>
                <a:gd name="T31" fmla="*/ 2259 h 2655"/>
                <a:gd name="T32" fmla="*/ 2277 w 3309"/>
                <a:gd name="T33" fmla="*/ 2132 h 2655"/>
                <a:gd name="T34" fmla="*/ 2404 w 3309"/>
                <a:gd name="T35" fmla="*/ 1973 h 2655"/>
                <a:gd name="T36" fmla="*/ 2491 w 3309"/>
                <a:gd name="T37" fmla="*/ 1787 h 2655"/>
                <a:gd name="T38" fmla="*/ 2533 w 3309"/>
                <a:gd name="T39" fmla="*/ 1582 h 2655"/>
                <a:gd name="T40" fmla="*/ 2524 w 3309"/>
                <a:gd name="T41" fmla="*/ 1367 h 2655"/>
                <a:gd name="T42" fmla="*/ 2466 w 3309"/>
                <a:gd name="T43" fmla="*/ 1168 h 2655"/>
                <a:gd name="T44" fmla="*/ 2366 w 3309"/>
                <a:gd name="T45" fmla="*/ 990 h 2655"/>
                <a:gd name="T46" fmla="*/ 2228 w 3309"/>
                <a:gd name="T47" fmla="*/ 842 h 2655"/>
                <a:gd name="T48" fmla="*/ 2059 w 3309"/>
                <a:gd name="T49" fmla="*/ 727 h 2655"/>
                <a:gd name="T50" fmla="*/ 1866 w 3309"/>
                <a:gd name="T51" fmla="*/ 655 h 2655"/>
                <a:gd name="T52" fmla="*/ 1654 w 3309"/>
                <a:gd name="T53" fmla="*/ 629 h 2655"/>
                <a:gd name="T54" fmla="*/ 2092 w 3309"/>
                <a:gd name="T55" fmla="*/ 364 h 2655"/>
                <a:gd name="T56" fmla="*/ 1182 w 3309"/>
                <a:gd name="T57" fmla="*/ 0 h 2655"/>
                <a:gd name="T58" fmla="*/ 2174 w 3309"/>
                <a:gd name="T59" fmla="*/ 10 h 2655"/>
                <a:gd name="T60" fmla="*/ 2230 w 3309"/>
                <a:gd name="T61" fmla="*/ 55 h 2655"/>
                <a:gd name="T62" fmla="*/ 2955 w 3309"/>
                <a:gd name="T63" fmla="*/ 364 h 2655"/>
                <a:gd name="T64" fmla="*/ 3082 w 3309"/>
                <a:gd name="T65" fmla="*/ 388 h 2655"/>
                <a:gd name="T66" fmla="*/ 3190 w 3309"/>
                <a:gd name="T67" fmla="*/ 454 h 2655"/>
                <a:gd name="T68" fmla="*/ 3267 w 3309"/>
                <a:gd name="T69" fmla="*/ 553 h 2655"/>
                <a:gd name="T70" fmla="*/ 3306 w 3309"/>
                <a:gd name="T71" fmla="*/ 674 h 2655"/>
                <a:gd name="T72" fmla="*/ 3306 w 3309"/>
                <a:gd name="T73" fmla="*/ 2345 h 2655"/>
                <a:gd name="T74" fmla="*/ 3267 w 3309"/>
                <a:gd name="T75" fmla="*/ 2467 h 2655"/>
                <a:gd name="T76" fmla="*/ 3190 w 3309"/>
                <a:gd name="T77" fmla="*/ 2566 h 2655"/>
                <a:gd name="T78" fmla="*/ 3082 w 3309"/>
                <a:gd name="T79" fmla="*/ 2631 h 2655"/>
                <a:gd name="T80" fmla="*/ 2955 w 3309"/>
                <a:gd name="T81" fmla="*/ 2655 h 2655"/>
                <a:gd name="T82" fmla="*/ 267 w 3309"/>
                <a:gd name="T83" fmla="*/ 2644 h 2655"/>
                <a:gd name="T84" fmla="*/ 152 w 3309"/>
                <a:gd name="T85" fmla="*/ 2592 h 2655"/>
                <a:gd name="T86" fmla="*/ 63 w 3309"/>
                <a:gd name="T87" fmla="*/ 2504 h 2655"/>
                <a:gd name="T88" fmla="*/ 11 w 3309"/>
                <a:gd name="T89" fmla="*/ 2388 h 2655"/>
                <a:gd name="T90" fmla="*/ 0 w 3309"/>
                <a:gd name="T91" fmla="*/ 718 h 2655"/>
                <a:gd name="T92" fmla="*/ 24 w 3309"/>
                <a:gd name="T93" fmla="*/ 590 h 2655"/>
                <a:gd name="T94" fmla="*/ 90 w 3309"/>
                <a:gd name="T95" fmla="*/ 482 h 2655"/>
                <a:gd name="T96" fmla="*/ 191 w 3309"/>
                <a:gd name="T97" fmla="*/ 405 h 2655"/>
                <a:gd name="T98" fmla="*/ 232 w 3309"/>
                <a:gd name="T99" fmla="*/ 179 h 2655"/>
                <a:gd name="T100" fmla="*/ 266 w 3309"/>
                <a:gd name="T101" fmla="*/ 115 h 2655"/>
                <a:gd name="T102" fmla="*/ 329 w 3309"/>
                <a:gd name="T103" fmla="*/ 81 h 2655"/>
                <a:gd name="T104" fmla="*/ 734 w 3309"/>
                <a:gd name="T105" fmla="*/ 81 h 2655"/>
                <a:gd name="T106" fmla="*/ 797 w 3309"/>
                <a:gd name="T107" fmla="*/ 115 h 2655"/>
                <a:gd name="T108" fmla="*/ 831 w 3309"/>
                <a:gd name="T109" fmla="*/ 179 h 2655"/>
                <a:gd name="T110" fmla="*/ 946 w 3309"/>
                <a:gd name="T111" fmla="*/ 364 h 2655"/>
                <a:gd name="T112" fmla="*/ 1095 w 3309"/>
                <a:gd name="T113" fmla="*/ 36 h 2655"/>
                <a:gd name="T114" fmla="*/ 1158 w 3309"/>
                <a:gd name="T115" fmla="*/ 3 h 2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9" h="2655">
                  <a:moveTo>
                    <a:pt x="1654" y="629"/>
                  </a:moveTo>
                  <a:lnTo>
                    <a:pt x="1582" y="632"/>
                  </a:lnTo>
                  <a:lnTo>
                    <a:pt x="1511" y="640"/>
                  </a:lnTo>
                  <a:lnTo>
                    <a:pt x="1443" y="654"/>
                  </a:lnTo>
                  <a:lnTo>
                    <a:pt x="1376" y="674"/>
                  </a:lnTo>
                  <a:lnTo>
                    <a:pt x="1312" y="698"/>
                  </a:lnTo>
                  <a:lnTo>
                    <a:pt x="1250" y="727"/>
                  </a:lnTo>
                  <a:lnTo>
                    <a:pt x="1190" y="761"/>
                  </a:lnTo>
                  <a:lnTo>
                    <a:pt x="1134" y="799"/>
                  </a:lnTo>
                  <a:lnTo>
                    <a:pt x="1081" y="842"/>
                  </a:lnTo>
                  <a:lnTo>
                    <a:pt x="1032" y="887"/>
                  </a:lnTo>
                  <a:lnTo>
                    <a:pt x="986" y="937"/>
                  </a:lnTo>
                  <a:lnTo>
                    <a:pt x="943" y="990"/>
                  </a:lnTo>
                  <a:lnTo>
                    <a:pt x="905" y="1046"/>
                  </a:lnTo>
                  <a:lnTo>
                    <a:pt x="871" y="1105"/>
                  </a:lnTo>
                  <a:lnTo>
                    <a:pt x="842" y="1168"/>
                  </a:lnTo>
                  <a:lnTo>
                    <a:pt x="818" y="1232"/>
                  </a:lnTo>
                  <a:lnTo>
                    <a:pt x="799" y="1298"/>
                  </a:lnTo>
                  <a:lnTo>
                    <a:pt x="785" y="1367"/>
                  </a:lnTo>
                  <a:lnTo>
                    <a:pt x="776" y="1437"/>
                  </a:lnTo>
                  <a:lnTo>
                    <a:pt x="773" y="1510"/>
                  </a:lnTo>
                  <a:lnTo>
                    <a:pt x="776" y="1582"/>
                  </a:lnTo>
                  <a:lnTo>
                    <a:pt x="785" y="1652"/>
                  </a:lnTo>
                  <a:lnTo>
                    <a:pt x="799" y="1721"/>
                  </a:lnTo>
                  <a:lnTo>
                    <a:pt x="818" y="1787"/>
                  </a:lnTo>
                  <a:lnTo>
                    <a:pt x="842" y="1853"/>
                  </a:lnTo>
                  <a:lnTo>
                    <a:pt x="871" y="1914"/>
                  </a:lnTo>
                  <a:lnTo>
                    <a:pt x="905" y="1973"/>
                  </a:lnTo>
                  <a:lnTo>
                    <a:pt x="943" y="2030"/>
                  </a:lnTo>
                  <a:lnTo>
                    <a:pt x="986" y="2082"/>
                  </a:lnTo>
                  <a:lnTo>
                    <a:pt x="1032" y="2132"/>
                  </a:lnTo>
                  <a:lnTo>
                    <a:pt x="1081" y="2179"/>
                  </a:lnTo>
                  <a:lnTo>
                    <a:pt x="1134" y="2221"/>
                  </a:lnTo>
                  <a:lnTo>
                    <a:pt x="1190" y="2259"/>
                  </a:lnTo>
                  <a:lnTo>
                    <a:pt x="1250" y="2292"/>
                  </a:lnTo>
                  <a:lnTo>
                    <a:pt x="1312" y="2321"/>
                  </a:lnTo>
                  <a:lnTo>
                    <a:pt x="1376" y="2346"/>
                  </a:lnTo>
                  <a:lnTo>
                    <a:pt x="1443" y="2365"/>
                  </a:lnTo>
                  <a:lnTo>
                    <a:pt x="1511" y="2379"/>
                  </a:lnTo>
                  <a:lnTo>
                    <a:pt x="1582" y="2388"/>
                  </a:lnTo>
                  <a:lnTo>
                    <a:pt x="1654" y="2390"/>
                  </a:lnTo>
                  <a:lnTo>
                    <a:pt x="1726" y="2388"/>
                  </a:lnTo>
                  <a:lnTo>
                    <a:pt x="1798" y="2379"/>
                  </a:lnTo>
                  <a:lnTo>
                    <a:pt x="1866" y="2365"/>
                  </a:lnTo>
                  <a:lnTo>
                    <a:pt x="1933" y="2346"/>
                  </a:lnTo>
                  <a:lnTo>
                    <a:pt x="1997" y="2321"/>
                  </a:lnTo>
                  <a:lnTo>
                    <a:pt x="2059" y="2292"/>
                  </a:lnTo>
                  <a:lnTo>
                    <a:pt x="2119" y="2259"/>
                  </a:lnTo>
                  <a:lnTo>
                    <a:pt x="2175" y="2221"/>
                  </a:lnTo>
                  <a:lnTo>
                    <a:pt x="2228" y="2179"/>
                  </a:lnTo>
                  <a:lnTo>
                    <a:pt x="2277" y="2132"/>
                  </a:lnTo>
                  <a:lnTo>
                    <a:pt x="2323" y="2082"/>
                  </a:lnTo>
                  <a:lnTo>
                    <a:pt x="2366" y="2030"/>
                  </a:lnTo>
                  <a:lnTo>
                    <a:pt x="2404" y="1973"/>
                  </a:lnTo>
                  <a:lnTo>
                    <a:pt x="2437" y="1914"/>
                  </a:lnTo>
                  <a:lnTo>
                    <a:pt x="2467" y="1853"/>
                  </a:lnTo>
                  <a:lnTo>
                    <a:pt x="2491" y="1787"/>
                  </a:lnTo>
                  <a:lnTo>
                    <a:pt x="2510" y="1721"/>
                  </a:lnTo>
                  <a:lnTo>
                    <a:pt x="2524" y="1652"/>
                  </a:lnTo>
                  <a:lnTo>
                    <a:pt x="2533" y="1582"/>
                  </a:lnTo>
                  <a:lnTo>
                    <a:pt x="2536" y="1510"/>
                  </a:lnTo>
                  <a:lnTo>
                    <a:pt x="2533" y="1437"/>
                  </a:lnTo>
                  <a:lnTo>
                    <a:pt x="2524" y="1367"/>
                  </a:lnTo>
                  <a:lnTo>
                    <a:pt x="2510" y="1298"/>
                  </a:lnTo>
                  <a:lnTo>
                    <a:pt x="2491" y="1232"/>
                  </a:lnTo>
                  <a:lnTo>
                    <a:pt x="2466" y="1168"/>
                  </a:lnTo>
                  <a:lnTo>
                    <a:pt x="2437" y="1105"/>
                  </a:lnTo>
                  <a:lnTo>
                    <a:pt x="2404" y="1046"/>
                  </a:lnTo>
                  <a:lnTo>
                    <a:pt x="2366" y="990"/>
                  </a:lnTo>
                  <a:lnTo>
                    <a:pt x="2323" y="937"/>
                  </a:lnTo>
                  <a:lnTo>
                    <a:pt x="2277" y="887"/>
                  </a:lnTo>
                  <a:lnTo>
                    <a:pt x="2228" y="842"/>
                  </a:lnTo>
                  <a:lnTo>
                    <a:pt x="2175" y="799"/>
                  </a:lnTo>
                  <a:lnTo>
                    <a:pt x="2119" y="761"/>
                  </a:lnTo>
                  <a:lnTo>
                    <a:pt x="2059" y="727"/>
                  </a:lnTo>
                  <a:lnTo>
                    <a:pt x="1997" y="698"/>
                  </a:lnTo>
                  <a:lnTo>
                    <a:pt x="1933" y="674"/>
                  </a:lnTo>
                  <a:lnTo>
                    <a:pt x="1866" y="655"/>
                  </a:lnTo>
                  <a:lnTo>
                    <a:pt x="1798" y="640"/>
                  </a:lnTo>
                  <a:lnTo>
                    <a:pt x="1726" y="632"/>
                  </a:lnTo>
                  <a:lnTo>
                    <a:pt x="1654" y="629"/>
                  </a:lnTo>
                  <a:close/>
                  <a:moveTo>
                    <a:pt x="1266" y="251"/>
                  </a:moveTo>
                  <a:lnTo>
                    <a:pt x="1217" y="364"/>
                  </a:lnTo>
                  <a:lnTo>
                    <a:pt x="2092" y="364"/>
                  </a:lnTo>
                  <a:lnTo>
                    <a:pt x="2043" y="251"/>
                  </a:lnTo>
                  <a:lnTo>
                    <a:pt x="1266" y="251"/>
                  </a:lnTo>
                  <a:close/>
                  <a:moveTo>
                    <a:pt x="1182" y="0"/>
                  </a:moveTo>
                  <a:lnTo>
                    <a:pt x="2127" y="0"/>
                  </a:lnTo>
                  <a:lnTo>
                    <a:pt x="2151" y="3"/>
                  </a:lnTo>
                  <a:lnTo>
                    <a:pt x="2174" y="10"/>
                  </a:lnTo>
                  <a:lnTo>
                    <a:pt x="2196" y="21"/>
                  </a:lnTo>
                  <a:lnTo>
                    <a:pt x="2214" y="36"/>
                  </a:lnTo>
                  <a:lnTo>
                    <a:pt x="2230" y="55"/>
                  </a:lnTo>
                  <a:lnTo>
                    <a:pt x="2241" y="77"/>
                  </a:lnTo>
                  <a:lnTo>
                    <a:pt x="2363" y="364"/>
                  </a:lnTo>
                  <a:lnTo>
                    <a:pt x="2955" y="364"/>
                  </a:lnTo>
                  <a:lnTo>
                    <a:pt x="2999" y="367"/>
                  </a:lnTo>
                  <a:lnTo>
                    <a:pt x="3042" y="375"/>
                  </a:lnTo>
                  <a:lnTo>
                    <a:pt x="3082" y="388"/>
                  </a:lnTo>
                  <a:lnTo>
                    <a:pt x="3121" y="406"/>
                  </a:lnTo>
                  <a:lnTo>
                    <a:pt x="3156" y="428"/>
                  </a:lnTo>
                  <a:lnTo>
                    <a:pt x="3190" y="454"/>
                  </a:lnTo>
                  <a:lnTo>
                    <a:pt x="3220" y="483"/>
                  </a:lnTo>
                  <a:lnTo>
                    <a:pt x="3245" y="517"/>
                  </a:lnTo>
                  <a:lnTo>
                    <a:pt x="3267" y="553"/>
                  </a:lnTo>
                  <a:lnTo>
                    <a:pt x="3285" y="591"/>
                  </a:lnTo>
                  <a:lnTo>
                    <a:pt x="3298" y="631"/>
                  </a:lnTo>
                  <a:lnTo>
                    <a:pt x="3306" y="674"/>
                  </a:lnTo>
                  <a:lnTo>
                    <a:pt x="3309" y="718"/>
                  </a:lnTo>
                  <a:lnTo>
                    <a:pt x="3309" y="2301"/>
                  </a:lnTo>
                  <a:lnTo>
                    <a:pt x="3306" y="2345"/>
                  </a:lnTo>
                  <a:lnTo>
                    <a:pt x="3298" y="2388"/>
                  </a:lnTo>
                  <a:lnTo>
                    <a:pt x="3285" y="2429"/>
                  </a:lnTo>
                  <a:lnTo>
                    <a:pt x="3267" y="2467"/>
                  </a:lnTo>
                  <a:lnTo>
                    <a:pt x="3245" y="2504"/>
                  </a:lnTo>
                  <a:lnTo>
                    <a:pt x="3220" y="2536"/>
                  </a:lnTo>
                  <a:lnTo>
                    <a:pt x="3190" y="2566"/>
                  </a:lnTo>
                  <a:lnTo>
                    <a:pt x="3156" y="2592"/>
                  </a:lnTo>
                  <a:lnTo>
                    <a:pt x="3121" y="2614"/>
                  </a:lnTo>
                  <a:lnTo>
                    <a:pt x="3082" y="2631"/>
                  </a:lnTo>
                  <a:lnTo>
                    <a:pt x="3042" y="2644"/>
                  </a:lnTo>
                  <a:lnTo>
                    <a:pt x="2999" y="2652"/>
                  </a:lnTo>
                  <a:lnTo>
                    <a:pt x="2955" y="2655"/>
                  </a:lnTo>
                  <a:lnTo>
                    <a:pt x="354" y="2655"/>
                  </a:lnTo>
                  <a:lnTo>
                    <a:pt x="310" y="2652"/>
                  </a:lnTo>
                  <a:lnTo>
                    <a:pt x="267" y="2644"/>
                  </a:lnTo>
                  <a:lnTo>
                    <a:pt x="227" y="2631"/>
                  </a:lnTo>
                  <a:lnTo>
                    <a:pt x="188" y="2614"/>
                  </a:lnTo>
                  <a:lnTo>
                    <a:pt x="152" y="2592"/>
                  </a:lnTo>
                  <a:lnTo>
                    <a:pt x="119" y="2566"/>
                  </a:lnTo>
                  <a:lnTo>
                    <a:pt x="89" y="2536"/>
                  </a:lnTo>
                  <a:lnTo>
                    <a:pt x="63" y="2504"/>
                  </a:lnTo>
                  <a:lnTo>
                    <a:pt x="41" y="2467"/>
                  </a:lnTo>
                  <a:lnTo>
                    <a:pt x="24" y="2429"/>
                  </a:lnTo>
                  <a:lnTo>
                    <a:pt x="11" y="2388"/>
                  </a:lnTo>
                  <a:lnTo>
                    <a:pt x="3" y="2345"/>
                  </a:lnTo>
                  <a:lnTo>
                    <a:pt x="0" y="2301"/>
                  </a:lnTo>
                  <a:lnTo>
                    <a:pt x="0" y="718"/>
                  </a:lnTo>
                  <a:lnTo>
                    <a:pt x="3" y="674"/>
                  </a:lnTo>
                  <a:lnTo>
                    <a:pt x="11" y="631"/>
                  </a:lnTo>
                  <a:lnTo>
                    <a:pt x="24" y="590"/>
                  </a:lnTo>
                  <a:lnTo>
                    <a:pt x="42" y="551"/>
                  </a:lnTo>
                  <a:lnTo>
                    <a:pt x="64" y="516"/>
                  </a:lnTo>
                  <a:lnTo>
                    <a:pt x="90" y="482"/>
                  </a:lnTo>
                  <a:lnTo>
                    <a:pt x="120" y="452"/>
                  </a:lnTo>
                  <a:lnTo>
                    <a:pt x="154" y="426"/>
                  </a:lnTo>
                  <a:lnTo>
                    <a:pt x="191" y="405"/>
                  </a:lnTo>
                  <a:lnTo>
                    <a:pt x="229" y="387"/>
                  </a:lnTo>
                  <a:lnTo>
                    <a:pt x="229" y="204"/>
                  </a:lnTo>
                  <a:lnTo>
                    <a:pt x="232" y="179"/>
                  </a:lnTo>
                  <a:lnTo>
                    <a:pt x="239" y="155"/>
                  </a:lnTo>
                  <a:lnTo>
                    <a:pt x="251" y="134"/>
                  </a:lnTo>
                  <a:lnTo>
                    <a:pt x="266" y="115"/>
                  </a:lnTo>
                  <a:lnTo>
                    <a:pt x="284" y="100"/>
                  </a:lnTo>
                  <a:lnTo>
                    <a:pt x="305" y="89"/>
                  </a:lnTo>
                  <a:lnTo>
                    <a:pt x="329" y="81"/>
                  </a:lnTo>
                  <a:lnTo>
                    <a:pt x="354" y="79"/>
                  </a:lnTo>
                  <a:lnTo>
                    <a:pt x="709" y="79"/>
                  </a:lnTo>
                  <a:lnTo>
                    <a:pt x="734" y="81"/>
                  </a:lnTo>
                  <a:lnTo>
                    <a:pt x="757" y="89"/>
                  </a:lnTo>
                  <a:lnTo>
                    <a:pt x="778" y="100"/>
                  </a:lnTo>
                  <a:lnTo>
                    <a:pt x="797" y="115"/>
                  </a:lnTo>
                  <a:lnTo>
                    <a:pt x="812" y="134"/>
                  </a:lnTo>
                  <a:lnTo>
                    <a:pt x="823" y="155"/>
                  </a:lnTo>
                  <a:lnTo>
                    <a:pt x="831" y="179"/>
                  </a:lnTo>
                  <a:lnTo>
                    <a:pt x="833" y="204"/>
                  </a:lnTo>
                  <a:lnTo>
                    <a:pt x="833" y="364"/>
                  </a:lnTo>
                  <a:lnTo>
                    <a:pt x="946" y="364"/>
                  </a:lnTo>
                  <a:lnTo>
                    <a:pt x="1067" y="77"/>
                  </a:lnTo>
                  <a:lnTo>
                    <a:pt x="1079" y="55"/>
                  </a:lnTo>
                  <a:lnTo>
                    <a:pt x="1095" y="36"/>
                  </a:lnTo>
                  <a:lnTo>
                    <a:pt x="1113" y="21"/>
                  </a:lnTo>
                  <a:lnTo>
                    <a:pt x="1134" y="10"/>
                  </a:lnTo>
                  <a:lnTo>
                    <a:pt x="1158" y="3"/>
                  </a:lnTo>
                  <a:lnTo>
                    <a:pt x="1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10008997" y="3446463"/>
            <a:ext cx="584200" cy="582613"/>
            <a:chOff x="10007600" y="3446463"/>
            <a:chExt cx="584200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5" name="Freeform 143"/>
            <p:cNvSpPr>
              <a:spLocks/>
            </p:cNvSpPr>
            <p:nvPr/>
          </p:nvSpPr>
          <p:spPr bwMode="auto">
            <a:xfrm>
              <a:off x="10309225" y="3617913"/>
              <a:ext cx="92075" cy="55563"/>
            </a:xfrm>
            <a:custGeom>
              <a:avLst/>
              <a:gdLst>
                <a:gd name="T0" fmla="*/ 154 w 518"/>
                <a:gd name="T1" fmla="*/ 0 h 308"/>
                <a:gd name="T2" fmla="*/ 364 w 518"/>
                <a:gd name="T3" fmla="*/ 0 h 308"/>
                <a:gd name="T4" fmla="*/ 395 w 518"/>
                <a:gd name="T5" fmla="*/ 3 h 308"/>
                <a:gd name="T6" fmla="*/ 424 w 518"/>
                <a:gd name="T7" fmla="*/ 12 h 308"/>
                <a:gd name="T8" fmla="*/ 450 w 518"/>
                <a:gd name="T9" fmla="*/ 26 h 308"/>
                <a:gd name="T10" fmla="*/ 473 w 518"/>
                <a:gd name="T11" fmla="*/ 45 h 308"/>
                <a:gd name="T12" fmla="*/ 492 w 518"/>
                <a:gd name="T13" fmla="*/ 68 h 308"/>
                <a:gd name="T14" fmla="*/ 506 w 518"/>
                <a:gd name="T15" fmla="*/ 94 h 308"/>
                <a:gd name="T16" fmla="*/ 515 w 518"/>
                <a:gd name="T17" fmla="*/ 122 h 308"/>
                <a:gd name="T18" fmla="*/ 518 w 518"/>
                <a:gd name="T19" fmla="*/ 153 h 308"/>
                <a:gd name="T20" fmla="*/ 515 w 518"/>
                <a:gd name="T21" fmla="*/ 185 h 308"/>
                <a:gd name="T22" fmla="*/ 506 w 518"/>
                <a:gd name="T23" fmla="*/ 214 h 308"/>
                <a:gd name="T24" fmla="*/ 492 w 518"/>
                <a:gd name="T25" fmla="*/ 240 h 308"/>
                <a:gd name="T26" fmla="*/ 473 w 518"/>
                <a:gd name="T27" fmla="*/ 263 h 308"/>
                <a:gd name="T28" fmla="*/ 450 w 518"/>
                <a:gd name="T29" fmla="*/ 281 h 308"/>
                <a:gd name="T30" fmla="*/ 424 w 518"/>
                <a:gd name="T31" fmla="*/ 296 h 308"/>
                <a:gd name="T32" fmla="*/ 395 w 518"/>
                <a:gd name="T33" fmla="*/ 304 h 308"/>
                <a:gd name="T34" fmla="*/ 364 w 518"/>
                <a:gd name="T35" fmla="*/ 308 h 308"/>
                <a:gd name="T36" fmla="*/ 154 w 518"/>
                <a:gd name="T37" fmla="*/ 308 h 308"/>
                <a:gd name="T38" fmla="*/ 123 w 518"/>
                <a:gd name="T39" fmla="*/ 304 h 308"/>
                <a:gd name="T40" fmla="*/ 93 w 518"/>
                <a:gd name="T41" fmla="*/ 295 h 308"/>
                <a:gd name="T42" fmla="*/ 67 w 518"/>
                <a:gd name="T43" fmla="*/ 281 h 308"/>
                <a:gd name="T44" fmla="*/ 45 w 518"/>
                <a:gd name="T45" fmla="*/ 263 h 308"/>
                <a:gd name="T46" fmla="*/ 26 w 518"/>
                <a:gd name="T47" fmla="*/ 240 h 308"/>
                <a:gd name="T48" fmla="*/ 12 w 518"/>
                <a:gd name="T49" fmla="*/ 214 h 308"/>
                <a:gd name="T50" fmla="*/ 3 w 518"/>
                <a:gd name="T51" fmla="*/ 185 h 308"/>
                <a:gd name="T52" fmla="*/ 0 w 518"/>
                <a:gd name="T53" fmla="*/ 153 h 308"/>
                <a:gd name="T54" fmla="*/ 3 w 518"/>
                <a:gd name="T55" fmla="*/ 122 h 308"/>
                <a:gd name="T56" fmla="*/ 12 w 518"/>
                <a:gd name="T57" fmla="*/ 94 h 308"/>
                <a:gd name="T58" fmla="*/ 26 w 518"/>
                <a:gd name="T59" fmla="*/ 68 h 308"/>
                <a:gd name="T60" fmla="*/ 45 w 518"/>
                <a:gd name="T61" fmla="*/ 45 h 308"/>
                <a:gd name="T62" fmla="*/ 67 w 518"/>
                <a:gd name="T63" fmla="*/ 26 h 308"/>
                <a:gd name="T64" fmla="*/ 93 w 518"/>
                <a:gd name="T65" fmla="*/ 12 h 308"/>
                <a:gd name="T66" fmla="*/ 123 w 518"/>
                <a:gd name="T67" fmla="*/ 3 h 308"/>
                <a:gd name="T68" fmla="*/ 154 w 518"/>
                <a:gd name="T6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8" h="308">
                  <a:moveTo>
                    <a:pt x="154" y="0"/>
                  </a:moveTo>
                  <a:lnTo>
                    <a:pt x="364" y="0"/>
                  </a:lnTo>
                  <a:lnTo>
                    <a:pt x="395" y="3"/>
                  </a:lnTo>
                  <a:lnTo>
                    <a:pt x="424" y="12"/>
                  </a:lnTo>
                  <a:lnTo>
                    <a:pt x="450" y="26"/>
                  </a:lnTo>
                  <a:lnTo>
                    <a:pt x="473" y="45"/>
                  </a:lnTo>
                  <a:lnTo>
                    <a:pt x="492" y="68"/>
                  </a:lnTo>
                  <a:lnTo>
                    <a:pt x="506" y="94"/>
                  </a:lnTo>
                  <a:lnTo>
                    <a:pt x="515" y="122"/>
                  </a:lnTo>
                  <a:lnTo>
                    <a:pt x="518" y="153"/>
                  </a:lnTo>
                  <a:lnTo>
                    <a:pt x="515" y="185"/>
                  </a:lnTo>
                  <a:lnTo>
                    <a:pt x="506" y="214"/>
                  </a:lnTo>
                  <a:lnTo>
                    <a:pt x="492" y="240"/>
                  </a:lnTo>
                  <a:lnTo>
                    <a:pt x="473" y="263"/>
                  </a:lnTo>
                  <a:lnTo>
                    <a:pt x="450" y="281"/>
                  </a:lnTo>
                  <a:lnTo>
                    <a:pt x="424" y="296"/>
                  </a:lnTo>
                  <a:lnTo>
                    <a:pt x="395" y="304"/>
                  </a:lnTo>
                  <a:lnTo>
                    <a:pt x="364" y="308"/>
                  </a:lnTo>
                  <a:lnTo>
                    <a:pt x="154" y="308"/>
                  </a:lnTo>
                  <a:lnTo>
                    <a:pt x="123" y="304"/>
                  </a:lnTo>
                  <a:lnTo>
                    <a:pt x="93" y="295"/>
                  </a:lnTo>
                  <a:lnTo>
                    <a:pt x="67" y="281"/>
                  </a:lnTo>
                  <a:lnTo>
                    <a:pt x="45" y="263"/>
                  </a:lnTo>
                  <a:lnTo>
                    <a:pt x="26" y="240"/>
                  </a:lnTo>
                  <a:lnTo>
                    <a:pt x="12" y="214"/>
                  </a:lnTo>
                  <a:lnTo>
                    <a:pt x="3" y="185"/>
                  </a:lnTo>
                  <a:lnTo>
                    <a:pt x="0" y="153"/>
                  </a:lnTo>
                  <a:lnTo>
                    <a:pt x="3" y="122"/>
                  </a:lnTo>
                  <a:lnTo>
                    <a:pt x="12" y="94"/>
                  </a:lnTo>
                  <a:lnTo>
                    <a:pt x="26" y="68"/>
                  </a:lnTo>
                  <a:lnTo>
                    <a:pt x="45" y="45"/>
                  </a:lnTo>
                  <a:lnTo>
                    <a:pt x="67" y="26"/>
                  </a:lnTo>
                  <a:lnTo>
                    <a:pt x="93" y="12"/>
                  </a:lnTo>
                  <a:lnTo>
                    <a:pt x="123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44"/>
            <p:cNvSpPr>
              <a:spLocks noEditPoints="1"/>
            </p:cNvSpPr>
            <p:nvPr/>
          </p:nvSpPr>
          <p:spPr bwMode="auto">
            <a:xfrm>
              <a:off x="10007600" y="3446463"/>
              <a:ext cx="584200" cy="582613"/>
            </a:xfrm>
            <a:custGeom>
              <a:avLst/>
              <a:gdLst>
                <a:gd name="T0" fmla="*/ 1640 w 3310"/>
                <a:gd name="T1" fmla="*/ 2446 h 3302"/>
                <a:gd name="T2" fmla="*/ 1587 w 3310"/>
                <a:gd name="T3" fmla="*/ 2354 h 3302"/>
                <a:gd name="T4" fmla="*/ 1555 w 3310"/>
                <a:gd name="T5" fmla="*/ 2298 h 3302"/>
                <a:gd name="T6" fmla="*/ 1538 w 3310"/>
                <a:gd name="T7" fmla="*/ 2268 h 3302"/>
                <a:gd name="T8" fmla="*/ 1531 w 3310"/>
                <a:gd name="T9" fmla="*/ 2257 h 3302"/>
                <a:gd name="T10" fmla="*/ 1530 w 3310"/>
                <a:gd name="T11" fmla="*/ 2256 h 3302"/>
                <a:gd name="T12" fmla="*/ 1530 w 3310"/>
                <a:gd name="T13" fmla="*/ 2256 h 3302"/>
                <a:gd name="T14" fmla="*/ 1526 w 3310"/>
                <a:gd name="T15" fmla="*/ 2249 h 3302"/>
                <a:gd name="T16" fmla="*/ 1514 w 3310"/>
                <a:gd name="T17" fmla="*/ 2226 h 3302"/>
                <a:gd name="T18" fmla="*/ 1486 w 3310"/>
                <a:gd name="T19" fmla="*/ 2180 h 3302"/>
                <a:gd name="T20" fmla="*/ 1440 w 3310"/>
                <a:gd name="T21" fmla="*/ 2100 h 3302"/>
                <a:gd name="T22" fmla="*/ 1842 w 3310"/>
                <a:gd name="T23" fmla="*/ 2179 h 3302"/>
                <a:gd name="T24" fmla="*/ 2013 w 3310"/>
                <a:gd name="T25" fmla="*/ 1882 h 3302"/>
                <a:gd name="T26" fmla="*/ 1609 w 3310"/>
                <a:gd name="T27" fmla="*/ 982 h 3302"/>
                <a:gd name="T28" fmla="*/ 1595 w 3310"/>
                <a:gd name="T29" fmla="*/ 1163 h 3302"/>
                <a:gd name="T30" fmla="*/ 1529 w 3310"/>
                <a:gd name="T31" fmla="*/ 1324 h 3302"/>
                <a:gd name="T32" fmla="*/ 1418 w 3310"/>
                <a:gd name="T33" fmla="*/ 1457 h 3302"/>
                <a:gd name="T34" fmla="*/ 1274 w 3310"/>
                <a:gd name="T35" fmla="*/ 1553 h 3302"/>
                <a:gd name="T36" fmla="*/ 1105 w 3310"/>
                <a:gd name="T37" fmla="*/ 1602 h 3302"/>
                <a:gd name="T38" fmla="*/ 921 w 3310"/>
                <a:gd name="T39" fmla="*/ 1596 h 3302"/>
                <a:gd name="T40" fmla="*/ 1286 w 3310"/>
                <a:gd name="T41" fmla="*/ 1681 h 3302"/>
                <a:gd name="T42" fmla="*/ 1343 w 3310"/>
                <a:gd name="T43" fmla="*/ 1624 h 3302"/>
                <a:gd name="T44" fmla="*/ 1420 w 3310"/>
                <a:gd name="T45" fmla="*/ 1603 h 3302"/>
                <a:gd name="T46" fmla="*/ 1429 w 3310"/>
                <a:gd name="T47" fmla="*/ 1603 h 3302"/>
                <a:gd name="T48" fmla="*/ 1469 w 3310"/>
                <a:gd name="T49" fmla="*/ 1612 h 3302"/>
                <a:gd name="T50" fmla="*/ 1522 w 3310"/>
                <a:gd name="T51" fmla="*/ 1642 h 3302"/>
                <a:gd name="T52" fmla="*/ 1664 w 3310"/>
                <a:gd name="T53" fmla="*/ 1871 h 3302"/>
                <a:gd name="T54" fmla="*/ 1916 w 3310"/>
                <a:gd name="T55" fmla="*/ 1456 h 3302"/>
                <a:gd name="T56" fmla="*/ 1987 w 3310"/>
                <a:gd name="T57" fmla="*/ 1424 h 3302"/>
                <a:gd name="T58" fmla="*/ 2064 w 3310"/>
                <a:gd name="T59" fmla="*/ 1430 h 3302"/>
                <a:gd name="T60" fmla="*/ 2129 w 3310"/>
                <a:gd name="T61" fmla="*/ 1475 h 3302"/>
                <a:gd name="T62" fmla="*/ 2452 w 3310"/>
                <a:gd name="T63" fmla="*/ 856 h 3302"/>
                <a:gd name="T64" fmla="*/ 858 w 3310"/>
                <a:gd name="T65" fmla="*/ 1238 h 3302"/>
                <a:gd name="T66" fmla="*/ 964 w 3310"/>
                <a:gd name="T67" fmla="*/ 1293 h 3302"/>
                <a:gd name="T68" fmla="*/ 1070 w 3310"/>
                <a:gd name="T69" fmla="*/ 1298 h 3302"/>
                <a:gd name="T70" fmla="*/ 1166 w 3310"/>
                <a:gd name="T71" fmla="*/ 1261 h 3302"/>
                <a:gd name="T72" fmla="*/ 1244 w 3310"/>
                <a:gd name="T73" fmla="*/ 1193 h 3302"/>
                <a:gd name="T74" fmla="*/ 1292 w 3310"/>
                <a:gd name="T75" fmla="*/ 1101 h 3302"/>
                <a:gd name="T76" fmla="*/ 1303 w 3310"/>
                <a:gd name="T77" fmla="*/ 998 h 3302"/>
                <a:gd name="T78" fmla="*/ 1265 w 3310"/>
                <a:gd name="T79" fmla="*/ 891 h 3302"/>
                <a:gd name="T80" fmla="*/ 154 w 3310"/>
                <a:gd name="T81" fmla="*/ 0 h 3302"/>
                <a:gd name="T82" fmla="*/ 3215 w 3310"/>
                <a:gd name="T83" fmla="*/ 12 h 3302"/>
                <a:gd name="T84" fmla="*/ 3284 w 3310"/>
                <a:gd name="T85" fmla="*/ 68 h 3302"/>
                <a:gd name="T86" fmla="*/ 3310 w 3310"/>
                <a:gd name="T87" fmla="*/ 154 h 3302"/>
                <a:gd name="T88" fmla="*/ 3298 w 3310"/>
                <a:gd name="T89" fmla="*/ 3208 h 3302"/>
                <a:gd name="T90" fmla="*/ 3242 w 3310"/>
                <a:gd name="T91" fmla="*/ 3276 h 3302"/>
                <a:gd name="T92" fmla="*/ 3156 w 3310"/>
                <a:gd name="T93" fmla="*/ 3302 h 3302"/>
                <a:gd name="T94" fmla="*/ 95 w 3310"/>
                <a:gd name="T95" fmla="*/ 3290 h 3302"/>
                <a:gd name="T96" fmla="*/ 26 w 3310"/>
                <a:gd name="T97" fmla="*/ 3234 h 3302"/>
                <a:gd name="T98" fmla="*/ 0 w 3310"/>
                <a:gd name="T99" fmla="*/ 3148 h 3302"/>
                <a:gd name="T100" fmla="*/ 12 w 3310"/>
                <a:gd name="T101" fmla="*/ 94 h 3302"/>
                <a:gd name="T102" fmla="*/ 68 w 3310"/>
                <a:gd name="T103" fmla="*/ 26 h 3302"/>
                <a:gd name="T104" fmla="*/ 154 w 3310"/>
                <a:gd name="T105" fmla="*/ 0 h 3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10" h="3302">
                  <a:moveTo>
                    <a:pt x="1420" y="2065"/>
                  </a:moveTo>
                  <a:lnTo>
                    <a:pt x="1200" y="2446"/>
                  </a:lnTo>
                  <a:lnTo>
                    <a:pt x="1640" y="2446"/>
                  </a:lnTo>
                  <a:lnTo>
                    <a:pt x="1620" y="2410"/>
                  </a:lnTo>
                  <a:lnTo>
                    <a:pt x="1602" y="2380"/>
                  </a:lnTo>
                  <a:lnTo>
                    <a:pt x="1587" y="2354"/>
                  </a:lnTo>
                  <a:lnTo>
                    <a:pt x="1574" y="2332"/>
                  </a:lnTo>
                  <a:lnTo>
                    <a:pt x="1564" y="2313"/>
                  </a:lnTo>
                  <a:lnTo>
                    <a:pt x="1555" y="2298"/>
                  </a:lnTo>
                  <a:lnTo>
                    <a:pt x="1547" y="2285"/>
                  </a:lnTo>
                  <a:lnTo>
                    <a:pt x="1542" y="2275"/>
                  </a:lnTo>
                  <a:lnTo>
                    <a:pt x="1538" y="2268"/>
                  </a:lnTo>
                  <a:lnTo>
                    <a:pt x="1535" y="2263"/>
                  </a:lnTo>
                  <a:lnTo>
                    <a:pt x="1532" y="2259"/>
                  </a:lnTo>
                  <a:lnTo>
                    <a:pt x="1531" y="2257"/>
                  </a:lnTo>
                  <a:lnTo>
                    <a:pt x="1531" y="2256"/>
                  </a:lnTo>
                  <a:lnTo>
                    <a:pt x="1530" y="2255"/>
                  </a:lnTo>
                  <a:lnTo>
                    <a:pt x="1530" y="2256"/>
                  </a:lnTo>
                  <a:lnTo>
                    <a:pt x="1531" y="2256"/>
                  </a:lnTo>
                  <a:lnTo>
                    <a:pt x="1531" y="2256"/>
                  </a:lnTo>
                  <a:lnTo>
                    <a:pt x="1530" y="2256"/>
                  </a:lnTo>
                  <a:lnTo>
                    <a:pt x="1530" y="2255"/>
                  </a:lnTo>
                  <a:lnTo>
                    <a:pt x="1529" y="2252"/>
                  </a:lnTo>
                  <a:lnTo>
                    <a:pt x="1526" y="2249"/>
                  </a:lnTo>
                  <a:lnTo>
                    <a:pt x="1523" y="2243"/>
                  </a:lnTo>
                  <a:lnTo>
                    <a:pt x="1519" y="2236"/>
                  </a:lnTo>
                  <a:lnTo>
                    <a:pt x="1514" y="2226"/>
                  </a:lnTo>
                  <a:lnTo>
                    <a:pt x="1506" y="2214"/>
                  </a:lnTo>
                  <a:lnTo>
                    <a:pt x="1496" y="2199"/>
                  </a:lnTo>
                  <a:lnTo>
                    <a:pt x="1486" y="2180"/>
                  </a:lnTo>
                  <a:lnTo>
                    <a:pt x="1473" y="2157"/>
                  </a:lnTo>
                  <a:lnTo>
                    <a:pt x="1458" y="2130"/>
                  </a:lnTo>
                  <a:lnTo>
                    <a:pt x="1440" y="2100"/>
                  </a:lnTo>
                  <a:lnTo>
                    <a:pt x="1420" y="2065"/>
                  </a:lnTo>
                  <a:close/>
                  <a:moveTo>
                    <a:pt x="2013" y="1882"/>
                  </a:moveTo>
                  <a:lnTo>
                    <a:pt x="1842" y="2179"/>
                  </a:lnTo>
                  <a:lnTo>
                    <a:pt x="1997" y="2446"/>
                  </a:lnTo>
                  <a:lnTo>
                    <a:pt x="2339" y="2446"/>
                  </a:lnTo>
                  <a:lnTo>
                    <a:pt x="2013" y="1882"/>
                  </a:lnTo>
                  <a:close/>
                  <a:moveTo>
                    <a:pt x="1584" y="856"/>
                  </a:moveTo>
                  <a:lnTo>
                    <a:pt x="1600" y="920"/>
                  </a:lnTo>
                  <a:lnTo>
                    <a:pt x="1609" y="982"/>
                  </a:lnTo>
                  <a:lnTo>
                    <a:pt x="1611" y="1044"/>
                  </a:lnTo>
                  <a:lnTo>
                    <a:pt x="1606" y="1104"/>
                  </a:lnTo>
                  <a:lnTo>
                    <a:pt x="1595" y="1163"/>
                  </a:lnTo>
                  <a:lnTo>
                    <a:pt x="1578" y="1219"/>
                  </a:lnTo>
                  <a:lnTo>
                    <a:pt x="1556" y="1273"/>
                  </a:lnTo>
                  <a:lnTo>
                    <a:pt x="1529" y="1324"/>
                  </a:lnTo>
                  <a:lnTo>
                    <a:pt x="1496" y="1371"/>
                  </a:lnTo>
                  <a:lnTo>
                    <a:pt x="1459" y="1417"/>
                  </a:lnTo>
                  <a:lnTo>
                    <a:pt x="1418" y="1457"/>
                  </a:lnTo>
                  <a:lnTo>
                    <a:pt x="1374" y="1494"/>
                  </a:lnTo>
                  <a:lnTo>
                    <a:pt x="1325" y="1525"/>
                  </a:lnTo>
                  <a:lnTo>
                    <a:pt x="1274" y="1553"/>
                  </a:lnTo>
                  <a:lnTo>
                    <a:pt x="1220" y="1575"/>
                  </a:lnTo>
                  <a:lnTo>
                    <a:pt x="1163" y="1591"/>
                  </a:lnTo>
                  <a:lnTo>
                    <a:pt x="1105" y="1602"/>
                  </a:lnTo>
                  <a:lnTo>
                    <a:pt x="1046" y="1607"/>
                  </a:lnTo>
                  <a:lnTo>
                    <a:pt x="983" y="1605"/>
                  </a:lnTo>
                  <a:lnTo>
                    <a:pt x="921" y="1596"/>
                  </a:lnTo>
                  <a:lnTo>
                    <a:pt x="858" y="1580"/>
                  </a:lnTo>
                  <a:lnTo>
                    <a:pt x="858" y="2421"/>
                  </a:lnTo>
                  <a:lnTo>
                    <a:pt x="1286" y="1681"/>
                  </a:lnTo>
                  <a:lnTo>
                    <a:pt x="1302" y="1659"/>
                  </a:lnTo>
                  <a:lnTo>
                    <a:pt x="1321" y="1639"/>
                  </a:lnTo>
                  <a:lnTo>
                    <a:pt x="1343" y="1624"/>
                  </a:lnTo>
                  <a:lnTo>
                    <a:pt x="1367" y="1613"/>
                  </a:lnTo>
                  <a:lnTo>
                    <a:pt x="1393" y="1606"/>
                  </a:lnTo>
                  <a:lnTo>
                    <a:pt x="1420" y="1603"/>
                  </a:lnTo>
                  <a:lnTo>
                    <a:pt x="1418" y="1603"/>
                  </a:lnTo>
                  <a:lnTo>
                    <a:pt x="1421" y="1603"/>
                  </a:lnTo>
                  <a:lnTo>
                    <a:pt x="1429" y="1603"/>
                  </a:lnTo>
                  <a:lnTo>
                    <a:pt x="1440" y="1605"/>
                  </a:lnTo>
                  <a:lnTo>
                    <a:pt x="1454" y="1607"/>
                  </a:lnTo>
                  <a:lnTo>
                    <a:pt x="1469" y="1612"/>
                  </a:lnTo>
                  <a:lnTo>
                    <a:pt x="1486" y="1619"/>
                  </a:lnTo>
                  <a:lnTo>
                    <a:pt x="1505" y="1628"/>
                  </a:lnTo>
                  <a:lnTo>
                    <a:pt x="1522" y="1642"/>
                  </a:lnTo>
                  <a:lnTo>
                    <a:pt x="1539" y="1660"/>
                  </a:lnTo>
                  <a:lnTo>
                    <a:pt x="1554" y="1681"/>
                  </a:lnTo>
                  <a:lnTo>
                    <a:pt x="1664" y="1871"/>
                  </a:lnTo>
                  <a:lnTo>
                    <a:pt x="1880" y="1498"/>
                  </a:lnTo>
                  <a:lnTo>
                    <a:pt x="1896" y="1475"/>
                  </a:lnTo>
                  <a:lnTo>
                    <a:pt x="1916" y="1456"/>
                  </a:lnTo>
                  <a:lnTo>
                    <a:pt x="1938" y="1441"/>
                  </a:lnTo>
                  <a:lnTo>
                    <a:pt x="1961" y="1430"/>
                  </a:lnTo>
                  <a:lnTo>
                    <a:pt x="1987" y="1424"/>
                  </a:lnTo>
                  <a:lnTo>
                    <a:pt x="2013" y="1422"/>
                  </a:lnTo>
                  <a:lnTo>
                    <a:pt x="2039" y="1424"/>
                  </a:lnTo>
                  <a:lnTo>
                    <a:pt x="2064" y="1430"/>
                  </a:lnTo>
                  <a:lnTo>
                    <a:pt x="2088" y="1441"/>
                  </a:lnTo>
                  <a:lnTo>
                    <a:pt x="2110" y="1456"/>
                  </a:lnTo>
                  <a:lnTo>
                    <a:pt x="2129" y="1475"/>
                  </a:lnTo>
                  <a:lnTo>
                    <a:pt x="2147" y="1498"/>
                  </a:lnTo>
                  <a:lnTo>
                    <a:pt x="2452" y="2026"/>
                  </a:lnTo>
                  <a:lnTo>
                    <a:pt x="2452" y="856"/>
                  </a:lnTo>
                  <a:lnTo>
                    <a:pt x="1584" y="856"/>
                  </a:lnTo>
                  <a:close/>
                  <a:moveTo>
                    <a:pt x="858" y="856"/>
                  </a:moveTo>
                  <a:lnTo>
                    <a:pt x="858" y="1238"/>
                  </a:lnTo>
                  <a:lnTo>
                    <a:pt x="893" y="1262"/>
                  </a:lnTo>
                  <a:lnTo>
                    <a:pt x="928" y="1281"/>
                  </a:lnTo>
                  <a:lnTo>
                    <a:pt x="964" y="1293"/>
                  </a:lnTo>
                  <a:lnTo>
                    <a:pt x="999" y="1300"/>
                  </a:lnTo>
                  <a:lnTo>
                    <a:pt x="1036" y="1301"/>
                  </a:lnTo>
                  <a:lnTo>
                    <a:pt x="1070" y="1298"/>
                  </a:lnTo>
                  <a:lnTo>
                    <a:pt x="1104" y="1289"/>
                  </a:lnTo>
                  <a:lnTo>
                    <a:pt x="1136" y="1277"/>
                  </a:lnTo>
                  <a:lnTo>
                    <a:pt x="1166" y="1261"/>
                  </a:lnTo>
                  <a:lnTo>
                    <a:pt x="1195" y="1241"/>
                  </a:lnTo>
                  <a:lnTo>
                    <a:pt x="1221" y="1218"/>
                  </a:lnTo>
                  <a:lnTo>
                    <a:pt x="1244" y="1193"/>
                  </a:lnTo>
                  <a:lnTo>
                    <a:pt x="1264" y="1165"/>
                  </a:lnTo>
                  <a:lnTo>
                    <a:pt x="1280" y="1133"/>
                  </a:lnTo>
                  <a:lnTo>
                    <a:pt x="1292" y="1101"/>
                  </a:lnTo>
                  <a:lnTo>
                    <a:pt x="1301" y="1068"/>
                  </a:lnTo>
                  <a:lnTo>
                    <a:pt x="1304" y="1033"/>
                  </a:lnTo>
                  <a:lnTo>
                    <a:pt x="1303" y="998"/>
                  </a:lnTo>
                  <a:lnTo>
                    <a:pt x="1296" y="962"/>
                  </a:lnTo>
                  <a:lnTo>
                    <a:pt x="1284" y="927"/>
                  </a:lnTo>
                  <a:lnTo>
                    <a:pt x="1265" y="891"/>
                  </a:lnTo>
                  <a:lnTo>
                    <a:pt x="1241" y="856"/>
                  </a:lnTo>
                  <a:lnTo>
                    <a:pt x="858" y="856"/>
                  </a:lnTo>
                  <a:close/>
                  <a:moveTo>
                    <a:pt x="154" y="0"/>
                  </a:moveTo>
                  <a:lnTo>
                    <a:pt x="3156" y="0"/>
                  </a:lnTo>
                  <a:lnTo>
                    <a:pt x="3186" y="3"/>
                  </a:lnTo>
                  <a:lnTo>
                    <a:pt x="3215" y="12"/>
                  </a:lnTo>
                  <a:lnTo>
                    <a:pt x="3242" y="26"/>
                  </a:lnTo>
                  <a:lnTo>
                    <a:pt x="3265" y="45"/>
                  </a:lnTo>
                  <a:lnTo>
                    <a:pt x="3284" y="68"/>
                  </a:lnTo>
                  <a:lnTo>
                    <a:pt x="3298" y="94"/>
                  </a:lnTo>
                  <a:lnTo>
                    <a:pt x="3307" y="123"/>
                  </a:lnTo>
                  <a:lnTo>
                    <a:pt x="3310" y="154"/>
                  </a:lnTo>
                  <a:lnTo>
                    <a:pt x="3310" y="3148"/>
                  </a:lnTo>
                  <a:lnTo>
                    <a:pt x="3307" y="3179"/>
                  </a:lnTo>
                  <a:lnTo>
                    <a:pt x="3298" y="3208"/>
                  </a:lnTo>
                  <a:lnTo>
                    <a:pt x="3284" y="3234"/>
                  </a:lnTo>
                  <a:lnTo>
                    <a:pt x="3265" y="3257"/>
                  </a:lnTo>
                  <a:lnTo>
                    <a:pt x="3242" y="3276"/>
                  </a:lnTo>
                  <a:lnTo>
                    <a:pt x="3215" y="3290"/>
                  </a:lnTo>
                  <a:lnTo>
                    <a:pt x="3186" y="3299"/>
                  </a:lnTo>
                  <a:lnTo>
                    <a:pt x="3156" y="3302"/>
                  </a:lnTo>
                  <a:lnTo>
                    <a:pt x="154" y="3302"/>
                  </a:lnTo>
                  <a:lnTo>
                    <a:pt x="123" y="3299"/>
                  </a:lnTo>
                  <a:lnTo>
                    <a:pt x="95" y="3290"/>
                  </a:lnTo>
                  <a:lnTo>
                    <a:pt x="68" y="3276"/>
                  </a:lnTo>
                  <a:lnTo>
                    <a:pt x="45" y="3257"/>
                  </a:lnTo>
                  <a:lnTo>
                    <a:pt x="26" y="3234"/>
                  </a:lnTo>
                  <a:lnTo>
                    <a:pt x="12" y="3208"/>
                  </a:lnTo>
                  <a:lnTo>
                    <a:pt x="3" y="3179"/>
                  </a:lnTo>
                  <a:lnTo>
                    <a:pt x="0" y="3148"/>
                  </a:lnTo>
                  <a:lnTo>
                    <a:pt x="0" y="154"/>
                  </a:lnTo>
                  <a:lnTo>
                    <a:pt x="3" y="123"/>
                  </a:lnTo>
                  <a:lnTo>
                    <a:pt x="12" y="94"/>
                  </a:lnTo>
                  <a:lnTo>
                    <a:pt x="26" y="68"/>
                  </a:lnTo>
                  <a:lnTo>
                    <a:pt x="45" y="45"/>
                  </a:lnTo>
                  <a:lnTo>
                    <a:pt x="68" y="26"/>
                  </a:lnTo>
                  <a:lnTo>
                    <a:pt x="95" y="12"/>
                  </a:lnTo>
                  <a:lnTo>
                    <a:pt x="123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11029427" y="3446463"/>
            <a:ext cx="414338" cy="582613"/>
            <a:chOff x="10953750" y="3446463"/>
            <a:chExt cx="414338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1" name="Freeform 149"/>
            <p:cNvSpPr>
              <a:spLocks noEditPoints="1"/>
            </p:cNvSpPr>
            <p:nvPr/>
          </p:nvSpPr>
          <p:spPr bwMode="auto">
            <a:xfrm>
              <a:off x="10953750" y="3446463"/>
              <a:ext cx="414338" cy="582613"/>
            </a:xfrm>
            <a:custGeom>
              <a:avLst/>
              <a:gdLst>
                <a:gd name="T0" fmla="*/ 1868 w 2346"/>
                <a:gd name="T1" fmla="*/ 2685 h 3302"/>
                <a:gd name="T2" fmla="*/ 1829 w 2346"/>
                <a:gd name="T3" fmla="*/ 3031 h 3302"/>
                <a:gd name="T4" fmla="*/ 2074 w 2346"/>
                <a:gd name="T5" fmla="*/ 3012 h 3302"/>
                <a:gd name="T6" fmla="*/ 269 w 2346"/>
                <a:gd name="T7" fmla="*/ 3009 h 3302"/>
                <a:gd name="T8" fmla="*/ 312 w 2346"/>
                <a:gd name="T9" fmla="*/ 3033 h 3302"/>
                <a:gd name="T10" fmla="*/ 457 w 2346"/>
                <a:gd name="T11" fmla="*/ 3034 h 3302"/>
                <a:gd name="T12" fmla="*/ 530 w 2346"/>
                <a:gd name="T13" fmla="*/ 3020 h 3302"/>
                <a:gd name="T14" fmla="*/ 539 w 2346"/>
                <a:gd name="T15" fmla="*/ 2937 h 3302"/>
                <a:gd name="T16" fmla="*/ 538 w 2346"/>
                <a:gd name="T17" fmla="*/ 2727 h 3302"/>
                <a:gd name="T18" fmla="*/ 268 w 2346"/>
                <a:gd name="T19" fmla="*/ 2488 h 3302"/>
                <a:gd name="T20" fmla="*/ 948 w 2346"/>
                <a:gd name="T21" fmla="*/ 1904 h 3302"/>
                <a:gd name="T22" fmla="*/ 725 w 2346"/>
                <a:gd name="T23" fmla="*/ 2008 h 3302"/>
                <a:gd name="T24" fmla="*/ 595 w 2346"/>
                <a:gd name="T25" fmla="*/ 2161 h 3302"/>
                <a:gd name="T26" fmla="*/ 586 w 2346"/>
                <a:gd name="T27" fmla="*/ 2339 h 3302"/>
                <a:gd name="T28" fmla="*/ 724 w 2346"/>
                <a:gd name="T29" fmla="*/ 2512 h 3302"/>
                <a:gd name="T30" fmla="*/ 962 w 2346"/>
                <a:gd name="T31" fmla="*/ 2618 h 3302"/>
                <a:gd name="T32" fmla="*/ 1238 w 2346"/>
                <a:gd name="T33" fmla="*/ 2641 h 3302"/>
                <a:gd name="T34" fmla="*/ 1502 w 2346"/>
                <a:gd name="T35" fmla="*/ 2580 h 3302"/>
                <a:gd name="T36" fmla="*/ 1705 w 2346"/>
                <a:gd name="T37" fmla="*/ 2434 h 3302"/>
                <a:gd name="T38" fmla="*/ 1773 w 2346"/>
                <a:gd name="T39" fmla="*/ 2258 h 3302"/>
                <a:gd name="T40" fmla="*/ 1707 w 2346"/>
                <a:gd name="T41" fmla="*/ 2090 h 3302"/>
                <a:gd name="T42" fmla="*/ 1537 w 2346"/>
                <a:gd name="T43" fmla="*/ 1957 h 3302"/>
                <a:gd name="T44" fmla="*/ 1288 w 2346"/>
                <a:gd name="T45" fmla="*/ 1883 h 3302"/>
                <a:gd name="T46" fmla="*/ 1114 w 2346"/>
                <a:gd name="T47" fmla="*/ 280 h 3302"/>
                <a:gd name="T48" fmla="*/ 1025 w 2346"/>
                <a:gd name="T49" fmla="*/ 390 h 3302"/>
                <a:gd name="T50" fmla="*/ 1066 w 2346"/>
                <a:gd name="T51" fmla="*/ 526 h 3302"/>
                <a:gd name="T52" fmla="*/ 1203 w 2346"/>
                <a:gd name="T53" fmla="*/ 568 h 3302"/>
                <a:gd name="T54" fmla="*/ 1312 w 2346"/>
                <a:gd name="T55" fmla="*/ 479 h 3302"/>
                <a:gd name="T56" fmla="*/ 1298 w 2346"/>
                <a:gd name="T57" fmla="*/ 335 h 3302"/>
                <a:gd name="T58" fmla="*/ 1172 w 2346"/>
                <a:gd name="T59" fmla="*/ 268 h 3302"/>
                <a:gd name="T60" fmla="*/ 1358 w 2346"/>
                <a:gd name="T61" fmla="*/ 43 h 3302"/>
                <a:gd name="T62" fmla="*/ 1524 w 2346"/>
                <a:gd name="T63" fmla="*/ 191 h 3302"/>
                <a:gd name="T64" fmla="*/ 1593 w 2346"/>
                <a:gd name="T65" fmla="*/ 402 h 3302"/>
                <a:gd name="T66" fmla="*/ 1537 w 2346"/>
                <a:gd name="T67" fmla="*/ 628 h 3302"/>
                <a:gd name="T68" fmla="*/ 1887 w 2346"/>
                <a:gd name="T69" fmla="*/ 813 h 3302"/>
                <a:gd name="T70" fmla="*/ 2151 w 2346"/>
                <a:gd name="T71" fmla="*/ 1095 h 3302"/>
                <a:gd name="T72" fmla="*/ 2308 w 2346"/>
                <a:gd name="T73" fmla="*/ 1450 h 3302"/>
                <a:gd name="T74" fmla="*/ 2346 w 2346"/>
                <a:gd name="T75" fmla="*/ 2999 h 3302"/>
                <a:gd name="T76" fmla="*/ 2282 w 2346"/>
                <a:gd name="T77" fmla="*/ 3184 h 3302"/>
                <a:gd name="T78" fmla="*/ 2123 w 2346"/>
                <a:gd name="T79" fmla="*/ 3291 h 3302"/>
                <a:gd name="T80" fmla="*/ 1762 w 2346"/>
                <a:gd name="T81" fmla="*/ 3291 h 3302"/>
                <a:gd name="T82" fmla="*/ 1602 w 2346"/>
                <a:gd name="T83" fmla="*/ 3184 h 3302"/>
                <a:gd name="T84" fmla="*/ 1539 w 2346"/>
                <a:gd name="T85" fmla="*/ 2999 h 3302"/>
                <a:gd name="T86" fmla="*/ 1209 w 2346"/>
                <a:gd name="T87" fmla="*/ 2912 h 3302"/>
                <a:gd name="T88" fmla="*/ 806 w 2346"/>
                <a:gd name="T89" fmla="*/ 2854 h 3302"/>
                <a:gd name="T90" fmla="*/ 765 w 2346"/>
                <a:gd name="T91" fmla="*/ 3151 h 3302"/>
                <a:gd name="T92" fmla="*/ 620 w 2346"/>
                <a:gd name="T93" fmla="*/ 3278 h 3302"/>
                <a:gd name="T94" fmla="*/ 262 w 2346"/>
                <a:gd name="T95" fmla="*/ 3299 h 3302"/>
                <a:gd name="T96" fmla="*/ 88 w 2346"/>
                <a:gd name="T97" fmla="*/ 3213 h 3302"/>
                <a:gd name="T98" fmla="*/ 3 w 2346"/>
                <a:gd name="T99" fmla="*/ 3040 h 3302"/>
                <a:gd name="T100" fmla="*/ 22 w 2346"/>
                <a:gd name="T101" fmla="*/ 1514 h 3302"/>
                <a:gd name="T102" fmla="*/ 163 w 2346"/>
                <a:gd name="T103" fmla="*/ 1147 h 3302"/>
                <a:gd name="T104" fmla="*/ 408 w 2346"/>
                <a:gd name="T105" fmla="*/ 853 h 3302"/>
                <a:gd name="T106" fmla="*/ 736 w 2346"/>
                <a:gd name="T107" fmla="*/ 655 h 3302"/>
                <a:gd name="T108" fmla="*/ 753 w 2346"/>
                <a:gd name="T109" fmla="*/ 447 h 3302"/>
                <a:gd name="T110" fmla="*/ 798 w 2346"/>
                <a:gd name="T111" fmla="*/ 229 h 3302"/>
                <a:gd name="T112" fmla="*/ 947 w 2346"/>
                <a:gd name="T113" fmla="*/ 65 h 3302"/>
                <a:gd name="T114" fmla="*/ 1172 w 2346"/>
                <a:gd name="T115" fmla="*/ 0 h 3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46" h="3302">
                  <a:moveTo>
                    <a:pt x="2076" y="2488"/>
                  </a:moveTo>
                  <a:lnTo>
                    <a:pt x="2030" y="2540"/>
                  </a:lnTo>
                  <a:lnTo>
                    <a:pt x="1980" y="2591"/>
                  </a:lnTo>
                  <a:lnTo>
                    <a:pt x="1926" y="2639"/>
                  </a:lnTo>
                  <a:lnTo>
                    <a:pt x="1868" y="2685"/>
                  </a:lnTo>
                  <a:lnTo>
                    <a:pt x="1807" y="2727"/>
                  </a:lnTo>
                  <a:lnTo>
                    <a:pt x="1807" y="2999"/>
                  </a:lnTo>
                  <a:lnTo>
                    <a:pt x="1810" y="3012"/>
                  </a:lnTo>
                  <a:lnTo>
                    <a:pt x="1818" y="3024"/>
                  </a:lnTo>
                  <a:lnTo>
                    <a:pt x="1829" y="3031"/>
                  </a:lnTo>
                  <a:lnTo>
                    <a:pt x="1842" y="3034"/>
                  </a:lnTo>
                  <a:lnTo>
                    <a:pt x="2041" y="3034"/>
                  </a:lnTo>
                  <a:lnTo>
                    <a:pt x="2055" y="3031"/>
                  </a:lnTo>
                  <a:lnTo>
                    <a:pt x="2066" y="3024"/>
                  </a:lnTo>
                  <a:lnTo>
                    <a:pt x="2074" y="3012"/>
                  </a:lnTo>
                  <a:lnTo>
                    <a:pt x="2076" y="2999"/>
                  </a:lnTo>
                  <a:lnTo>
                    <a:pt x="2076" y="2488"/>
                  </a:lnTo>
                  <a:close/>
                  <a:moveTo>
                    <a:pt x="268" y="2488"/>
                  </a:moveTo>
                  <a:lnTo>
                    <a:pt x="268" y="2999"/>
                  </a:lnTo>
                  <a:lnTo>
                    <a:pt x="269" y="3009"/>
                  </a:lnTo>
                  <a:lnTo>
                    <a:pt x="272" y="3017"/>
                  </a:lnTo>
                  <a:lnTo>
                    <a:pt x="278" y="3023"/>
                  </a:lnTo>
                  <a:lnTo>
                    <a:pt x="286" y="3028"/>
                  </a:lnTo>
                  <a:lnTo>
                    <a:pt x="297" y="3031"/>
                  </a:lnTo>
                  <a:lnTo>
                    <a:pt x="312" y="3033"/>
                  </a:lnTo>
                  <a:lnTo>
                    <a:pt x="331" y="3034"/>
                  </a:lnTo>
                  <a:lnTo>
                    <a:pt x="354" y="3035"/>
                  </a:lnTo>
                  <a:lnTo>
                    <a:pt x="382" y="3035"/>
                  </a:lnTo>
                  <a:lnTo>
                    <a:pt x="416" y="3034"/>
                  </a:lnTo>
                  <a:lnTo>
                    <a:pt x="457" y="3034"/>
                  </a:lnTo>
                  <a:lnTo>
                    <a:pt x="503" y="3034"/>
                  </a:lnTo>
                  <a:lnTo>
                    <a:pt x="512" y="3033"/>
                  </a:lnTo>
                  <a:lnTo>
                    <a:pt x="520" y="3031"/>
                  </a:lnTo>
                  <a:lnTo>
                    <a:pt x="526" y="3027"/>
                  </a:lnTo>
                  <a:lnTo>
                    <a:pt x="530" y="3020"/>
                  </a:lnTo>
                  <a:lnTo>
                    <a:pt x="534" y="3011"/>
                  </a:lnTo>
                  <a:lnTo>
                    <a:pt x="536" y="2998"/>
                  </a:lnTo>
                  <a:lnTo>
                    <a:pt x="538" y="2982"/>
                  </a:lnTo>
                  <a:lnTo>
                    <a:pt x="539" y="2962"/>
                  </a:lnTo>
                  <a:lnTo>
                    <a:pt x="539" y="2937"/>
                  </a:lnTo>
                  <a:lnTo>
                    <a:pt x="539" y="2905"/>
                  </a:lnTo>
                  <a:lnTo>
                    <a:pt x="539" y="2870"/>
                  </a:lnTo>
                  <a:lnTo>
                    <a:pt x="538" y="2829"/>
                  </a:lnTo>
                  <a:lnTo>
                    <a:pt x="538" y="2781"/>
                  </a:lnTo>
                  <a:lnTo>
                    <a:pt x="538" y="2727"/>
                  </a:lnTo>
                  <a:lnTo>
                    <a:pt x="480" y="2687"/>
                  </a:lnTo>
                  <a:lnTo>
                    <a:pt x="422" y="2641"/>
                  </a:lnTo>
                  <a:lnTo>
                    <a:pt x="368" y="2593"/>
                  </a:lnTo>
                  <a:lnTo>
                    <a:pt x="317" y="2542"/>
                  </a:lnTo>
                  <a:lnTo>
                    <a:pt x="268" y="2488"/>
                  </a:lnTo>
                  <a:close/>
                  <a:moveTo>
                    <a:pt x="1172" y="1875"/>
                  </a:moveTo>
                  <a:lnTo>
                    <a:pt x="1113" y="1877"/>
                  </a:lnTo>
                  <a:lnTo>
                    <a:pt x="1056" y="1883"/>
                  </a:lnTo>
                  <a:lnTo>
                    <a:pt x="1001" y="1892"/>
                  </a:lnTo>
                  <a:lnTo>
                    <a:pt x="948" y="1904"/>
                  </a:lnTo>
                  <a:lnTo>
                    <a:pt x="898" y="1920"/>
                  </a:lnTo>
                  <a:lnTo>
                    <a:pt x="850" y="1939"/>
                  </a:lnTo>
                  <a:lnTo>
                    <a:pt x="805" y="1959"/>
                  </a:lnTo>
                  <a:lnTo>
                    <a:pt x="763" y="1983"/>
                  </a:lnTo>
                  <a:lnTo>
                    <a:pt x="725" y="2008"/>
                  </a:lnTo>
                  <a:lnTo>
                    <a:pt x="691" y="2035"/>
                  </a:lnTo>
                  <a:lnTo>
                    <a:pt x="661" y="2065"/>
                  </a:lnTo>
                  <a:lnTo>
                    <a:pt x="635" y="2095"/>
                  </a:lnTo>
                  <a:lnTo>
                    <a:pt x="612" y="2127"/>
                  </a:lnTo>
                  <a:lnTo>
                    <a:pt x="595" y="2161"/>
                  </a:lnTo>
                  <a:lnTo>
                    <a:pt x="582" y="2196"/>
                  </a:lnTo>
                  <a:lnTo>
                    <a:pt x="575" y="2231"/>
                  </a:lnTo>
                  <a:lnTo>
                    <a:pt x="573" y="2267"/>
                  </a:lnTo>
                  <a:lnTo>
                    <a:pt x="576" y="2303"/>
                  </a:lnTo>
                  <a:lnTo>
                    <a:pt x="586" y="2339"/>
                  </a:lnTo>
                  <a:lnTo>
                    <a:pt x="601" y="2375"/>
                  </a:lnTo>
                  <a:lnTo>
                    <a:pt x="622" y="2411"/>
                  </a:lnTo>
                  <a:lnTo>
                    <a:pt x="651" y="2447"/>
                  </a:lnTo>
                  <a:lnTo>
                    <a:pt x="686" y="2481"/>
                  </a:lnTo>
                  <a:lnTo>
                    <a:pt x="724" y="2512"/>
                  </a:lnTo>
                  <a:lnTo>
                    <a:pt x="767" y="2540"/>
                  </a:lnTo>
                  <a:lnTo>
                    <a:pt x="812" y="2564"/>
                  </a:lnTo>
                  <a:lnTo>
                    <a:pt x="860" y="2586"/>
                  </a:lnTo>
                  <a:lnTo>
                    <a:pt x="910" y="2604"/>
                  </a:lnTo>
                  <a:lnTo>
                    <a:pt x="962" y="2618"/>
                  </a:lnTo>
                  <a:lnTo>
                    <a:pt x="1017" y="2630"/>
                  </a:lnTo>
                  <a:lnTo>
                    <a:pt x="1071" y="2638"/>
                  </a:lnTo>
                  <a:lnTo>
                    <a:pt x="1126" y="2642"/>
                  </a:lnTo>
                  <a:lnTo>
                    <a:pt x="1182" y="2644"/>
                  </a:lnTo>
                  <a:lnTo>
                    <a:pt x="1238" y="2641"/>
                  </a:lnTo>
                  <a:lnTo>
                    <a:pt x="1293" y="2636"/>
                  </a:lnTo>
                  <a:lnTo>
                    <a:pt x="1347" y="2627"/>
                  </a:lnTo>
                  <a:lnTo>
                    <a:pt x="1401" y="2615"/>
                  </a:lnTo>
                  <a:lnTo>
                    <a:pt x="1452" y="2599"/>
                  </a:lnTo>
                  <a:lnTo>
                    <a:pt x="1502" y="2580"/>
                  </a:lnTo>
                  <a:lnTo>
                    <a:pt x="1550" y="2557"/>
                  </a:lnTo>
                  <a:lnTo>
                    <a:pt x="1594" y="2531"/>
                  </a:lnTo>
                  <a:lnTo>
                    <a:pt x="1636" y="2501"/>
                  </a:lnTo>
                  <a:lnTo>
                    <a:pt x="1674" y="2468"/>
                  </a:lnTo>
                  <a:lnTo>
                    <a:pt x="1705" y="2434"/>
                  </a:lnTo>
                  <a:lnTo>
                    <a:pt x="1732" y="2399"/>
                  </a:lnTo>
                  <a:lnTo>
                    <a:pt x="1751" y="2364"/>
                  </a:lnTo>
                  <a:lnTo>
                    <a:pt x="1764" y="2328"/>
                  </a:lnTo>
                  <a:lnTo>
                    <a:pt x="1771" y="2293"/>
                  </a:lnTo>
                  <a:lnTo>
                    <a:pt x="1773" y="2258"/>
                  </a:lnTo>
                  <a:lnTo>
                    <a:pt x="1770" y="2223"/>
                  </a:lnTo>
                  <a:lnTo>
                    <a:pt x="1761" y="2188"/>
                  </a:lnTo>
                  <a:lnTo>
                    <a:pt x="1748" y="2154"/>
                  </a:lnTo>
                  <a:lnTo>
                    <a:pt x="1730" y="2121"/>
                  </a:lnTo>
                  <a:lnTo>
                    <a:pt x="1707" y="2090"/>
                  </a:lnTo>
                  <a:lnTo>
                    <a:pt x="1680" y="2060"/>
                  </a:lnTo>
                  <a:lnTo>
                    <a:pt x="1650" y="2031"/>
                  </a:lnTo>
                  <a:lnTo>
                    <a:pt x="1616" y="2005"/>
                  </a:lnTo>
                  <a:lnTo>
                    <a:pt x="1578" y="1980"/>
                  </a:lnTo>
                  <a:lnTo>
                    <a:pt x="1537" y="1957"/>
                  </a:lnTo>
                  <a:lnTo>
                    <a:pt x="1492" y="1937"/>
                  </a:lnTo>
                  <a:lnTo>
                    <a:pt x="1445" y="1919"/>
                  </a:lnTo>
                  <a:lnTo>
                    <a:pt x="1395" y="1903"/>
                  </a:lnTo>
                  <a:lnTo>
                    <a:pt x="1342" y="1891"/>
                  </a:lnTo>
                  <a:lnTo>
                    <a:pt x="1288" y="1883"/>
                  </a:lnTo>
                  <a:lnTo>
                    <a:pt x="1231" y="1877"/>
                  </a:lnTo>
                  <a:lnTo>
                    <a:pt x="1172" y="1875"/>
                  </a:lnTo>
                  <a:close/>
                  <a:moveTo>
                    <a:pt x="1172" y="268"/>
                  </a:moveTo>
                  <a:lnTo>
                    <a:pt x="1142" y="271"/>
                  </a:lnTo>
                  <a:lnTo>
                    <a:pt x="1114" y="280"/>
                  </a:lnTo>
                  <a:lnTo>
                    <a:pt x="1088" y="294"/>
                  </a:lnTo>
                  <a:lnTo>
                    <a:pt x="1066" y="312"/>
                  </a:lnTo>
                  <a:lnTo>
                    <a:pt x="1047" y="335"/>
                  </a:lnTo>
                  <a:lnTo>
                    <a:pt x="1033" y="360"/>
                  </a:lnTo>
                  <a:lnTo>
                    <a:pt x="1025" y="390"/>
                  </a:lnTo>
                  <a:lnTo>
                    <a:pt x="1022" y="420"/>
                  </a:lnTo>
                  <a:lnTo>
                    <a:pt x="1025" y="450"/>
                  </a:lnTo>
                  <a:lnTo>
                    <a:pt x="1033" y="479"/>
                  </a:lnTo>
                  <a:lnTo>
                    <a:pt x="1047" y="504"/>
                  </a:lnTo>
                  <a:lnTo>
                    <a:pt x="1066" y="526"/>
                  </a:lnTo>
                  <a:lnTo>
                    <a:pt x="1088" y="545"/>
                  </a:lnTo>
                  <a:lnTo>
                    <a:pt x="1114" y="559"/>
                  </a:lnTo>
                  <a:lnTo>
                    <a:pt x="1142" y="568"/>
                  </a:lnTo>
                  <a:lnTo>
                    <a:pt x="1172" y="571"/>
                  </a:lnTo>
                  <a:lnTo>
                    <a:pt x="1203" y="568"/>
                  </a:lnTo>
                  <a:lnTo>
                    <a:pt x="1232" y="559"/>
                  </a:lnTo>
                  <a:lnTo>
                    <a:pt x="1257" y="545"/>
                  </a:lnTo>
                  <a:lnTo>
                    <a:pt x="1280" y="526"/>
                  </a:lnTo>
                  <a:lnTo>
                    <a:pt x="1298" y="504"/>
                  </a:lnTo>
                  <a:lnTo>
                    <a:pt x="1312" y="479"/>
                  </a:lnTo>
                  <a:lnTo>
                    <a:pt x="1321" y="450"/>
                  </a:lnTo>
                  <a:lnTo>
                    <a:pt x="1324" y="420"/>
                  </a:lnTo>
                  <a:lnTo>
                    <a:pt x="1321" y="390"/>
                  </a:lnTo>
                  <a:lnTo>
                    <a:pt x="1312" y="360"/>
                  </a:lnTo>
                  <a:lnTo>
                    <a:pt x="1298" y="335"/>
                  </a:lnTo>
                  <a:lnTo>
                    <a:pt x="1280" y="312"/>
                  </a:lnTo>
                  <a:lnTo>
                    <a:pt x="1257" y="294"/>
                  </a:lnTo>
                  <a:lnTo>
                    <a:pt x="1232" y="280"/>
                  </a:lnTo>
                  <a:lnTo>
                    <a:pt x="1203" y="271"/>
                  </a:lnTo>
                  <a:lnTo>
                    <a:pt x="1172" y="268"/>
                  </a:lnTo>
                  <a:close/>
                  <a:moveTo>
                    <a:pt x="1172" y="0"/>
                  </a:moveTo>
                  <a:lnTo>
                    <a:pt x="1223" y="3"/>
                  </a:lnTo>
                  <a:lnTo>
                    <a:pt x="1270" y="11"/>
                  </a:lnTo>
                  <a:lnTo>
                    <a:pt x="1315" y="25"/>
                  </a:lnTo>
                  <a:lnTo>
                    <a:pt x="1358" y="43"/>
                  </a:lnTo>
                  <a:lnTo>
                    <a:pt x="1398" y="65"/>
                  </a:lnTo>
                  <a:lnTo>
                    <a:pt x="1435" y="91"/>
                  </a:lnTo>
                  <a:lnTo>
                    <a:pt x="1468" y="121"/>
                  </a:lnTo>
                  <a:lnTo>
                    <a:pt x="1498" y="155"/>
                  </a:lnTo>
                  <a:lnTo>
                    <a:pt x="1524" y="191"/>
                  </a:lnTo>
                  <a:lnTo>
                    <a:pt x="1547" y="229"/>
                  </a:lnTo>
                  <a:lnTo>
                    <a:pt x="1565" y="270"/>
                  </a:lnTo>
                  <a:lnTo>
                    <a:pt x="1579" y="312"/>
                  </a:lnTo>
                  <a:lnTo>
                    <a:pt x="1588" y="356"/>
                  </a:lnTo>
                  <a:lnTo>
                    <a:pt x="1593" y="402"/>
                  </a:lnTo>
                  <a:lnTo>
                    <a:pt x="1592" y="447"/>
                  </a:lnTo>
                  <a:lnTo>
                    <a:pt x="1587" y="493"/>
                  </a:lnTo>
                  <a:lnTo>
                    <a:pt x="1576" y="538"/>
                  </a:lnTo>
                  <a:lnTo>
                    <a:pt x="1560" y="583"/>
                  </a:lnTo>
                  <a:lnTo>
                    <a:pt x="1537" y="628"/>
                  </a:lnTo>
                  <a:lnTo>
                    <a:pt x="1613" y="656"/>
                  </a:lnTo>
                  <a:lnTo>
                    <a:pt x="1686" y="689"/>
                  </a:lnTo>
                  <a:lnTo>
                    <a:pt x="1757" y="726"/>
                  </a:lnTo>
                  <a:lnTo>
                    <a:pt x="1824" y="767"/>
                  </a:lnTo>
                  <a:lnTo>
                    <a:pt x="1887" y="813"/>
                  </a:lnTo>
                  <a:lnTo>
                    <a:pt x="1948" y="862"/>
                  </a:lnTo>
                  <a:lnTo>
                    <a:pt x="2004" y="916"/>
                  </a:lnTo>
                  <a:lnTo>
                    <a:pt x="2057" y="973"/>
                  </a:lnTo>
                  <a:lnTo>
                    <a:pt x="2106" y="1032"/>
                  </a:lnTo>
                  <a:lnTo>
                    <a:pt x="2151" y="1095"/>
                  </a:lnTo>
                  <a:lnTo>
                    <a:pt x="2191" y="1162"/>
                  </a:lnTo>
                  <a:lnTo>
                    <a:pt x="2227" y="1230"/>
                  </a:lnTo>
                  <a:lnTo>
                    <a:pt x="2258" y="1301"/>
                  </a:lnTo>
                  <a:lnTo>
                    <a:pt x="2286" y="1374"/>
                  </a:lnTo>
                  <a:lnTo>
                    <a:pt x="2308" y="1450"/>
                  </a:lnTo>
                  <a:lnTo>
                    <a:pt x="2325" y="1527"/>
                  </a:lnTo>
                  <a:lnTo>
                    <a:pt x="2337" y="1605"/>
                  </a:lnTo>
                  <a:lnTo>
                    <a:pt x="2344" y="1686"/>
                  </a:lnTo>
                  <a:lnTo>
                    <a:pt x="2346" y="1767"/>
                  </a:lnTo>
                  <a:lnTo>
                    <a:pt x="2346" y="2999"/>
                  </a:lnTo>
                  <a:lnTo>
                    <a:pt x="2343" y="3040"/>
                  </a:lnTo>
                  <a:lnTo>
                    <a:pt x="2335" y="3079"/>
                  </a:lnTo>
                  <a:lnTo>
                    <a:pt x="2322" y="3116"/>
                  </a:lnTo>
                  <a:lnTo>
                    <a:pt x="2304" y="3151"/>
                  </a:lnTo>
                  <a:lnTo>
                    <a:pt x="2282" y="3184"/>
                  </a:lnTo>
                  <a:lnTo>
                    <a:pt x="2256" y="3213"/>
                  </a:lnTo>
                  <a:lnTo>
                    <a:pt x="2227" y="3239"/>
                  </a:lnTo>
                  <a:lnTo>
                    <a:pt x="2195" y="3261"/>
                  </a:lnTo>
                  <a:lnTo>
                    <a:pt x="2160" y="3278"/>
                  </a:lnTo>
                  <a:lnTo>
                    <a:pt x="2123" y="3291"/>
                  </a:lnTo>
                  <a:lnTo>
                    <a:pt x="2083" y="3299"/>
                  </a:lnTo>
                  <a:lnTo>
                    <a:pt x="2041" y="3302"/>
                  </a:lnTo>
                  <a:lnTo>
                    <a:pt x="1842" y="3302"/>
                  </a:lnTo>
                  <a:lnTo>
                    <a:pt x="1802" y="3299"/>
                  </a:lnTo>
                  <a:lnTo>
                    <a:pt x="1762" y="3291"/>
                  </a:lnTo>
                  <a:lnTo>
                    <a:pt x="1725" y="3278"/>
                  </a:lnTo>
                  <a:lnTo>
                    <a:pt x="1689" y="3261"/>
                  </a:lnTo>
                  <a:lnTo>
                    <a:pt x="1657" y="3239"/>
                  </a:lnTo>
                  <a:lnTo>
                    <a:pt x="1628" y="3213"/>
                  </a:lnTo>
                  <a:lnTo>
                    <a:pt x="1602" y="3184"/>
                  </a:lnTo>
                  <a:lnTo>
                    <a:pt x="1581" y="3151"/>
                  </a:lnTo>
                  <a:lnTo>
                    <a:pt x="1563" y="3116"/>
                  </a:lnTo>
                  <a:lnTo>
                    <a:pt x="1550" y="3079"/>
                  </a:lnTo>
                  <a:lnTo>
                    <a:pt x="1542" y="3040"/>
                  </a:lnTo>
                  <a:lnTo>
                    <a:pt x="1539" y="2999"/>
                  </a:lnTo>
                  <a:lnTo>
                    <a:pt x="1539" y="2854"/>
                  </a:lnTo>
                  <a:lnTo>
                    <a:pt x="1457" y="2878"/>
                  </a:lnTo>
                  <a:lnTo>
                    <a:pt x="1375" y="2895"/>
                  </a:lnTo>
                  <a:lnTo>
                    <a:pt x="1291" y="2906"/>
                  </a:lnTo>
                  <a:lnTo>
                    <a:pt x="1209" y="2912"/>
                  </a:lnTo>
                  <a:lnTo>
                    <a:pt x="1126" y="2911"/>
                  </a:lnTo>
                  <a:lnTo>
                    <a:pt x="1045" y="2905"/>
                  </a:lnTo>
                  <a:lnTo>
                    <a:pt x="963" y="2894"/>
                  </a:lnTo>
                  <a:lnTo>
                    <a:pt x="884" y="2877"/>
                  </a:lnTo>
                  <a:lnTo>
                    <a:pt x="806" y="2854"/>
                  </a:lnTo>
                  <a:lnTo>
                    <a:pt x="806" y="2999"/>
                  </a:lnTo>
                  <a:lnTo>
                    <a:pt x="803" y="3040"/>
                  </a:lnTo>
                  <a:lnTo>
                    <a:pt x="795" y="3079"/>
                  </a:lnTo>
                  <a:lnTo>
                    <a:pt x="782" y="3116"/>
                  </a:lnTo>
                  <a:lnTo>
                    <a:pt x="765" y="3151"/>
                  </a:lnTo>
                  <a:lnTo>
                    <a:pt x="743" y="3184"/>
                  </a:lnTo>
                  <a:lnTo>
                    <a:pt x="717" y="3213"/>
                  </a:lnTo>
                  <a:lnTo>
                    <a:pt x="688" y="3239"/>
                  </a:lnTo>
                  <a:lnTo>
                    <a:pt x="656" y="3261"/>
                  </a:lnTo>
                  <a:lnTo>
                    <a:pt x="620" y="3278"/>
                  </a:lnTo>
                  <a:lnTo>
                    <a:pt x="583" y="3291"/>
                  </a:lnTo>
                  <a:lnTo>
                    <a:pt x="544" y="3299"/>
                  </a:lnTo>
                  <a:lnTo>
                    <a:pt x="503" y="3302"/>
                  </a:lnTo>
                  <a:lnTo>
                    <a:pt x="304" y="3302"/>
                  </a:lnTo>
                  <a:lnTo>
                    <a:pt x="262" y="3299"/>
                  </a:lnTo>
                  <a:lnTo>
                    <a:pt x="223" y="3291"/>
                  </a:lnTo>
                  <a:lnTo>
                    <a:pt x="185" y="3278"/>
                  </a:lnTo>
                  <a:lnTo>
                    <a:pt x="151" y="3261"/>
                  </a:lnTo>
                  <a:lnTo>
                    <a:pt x="118" y="3239"/>
                  </a:lnTo>
                  <a:lnTo>
                    <a:pt x="88" y="3213"/>
                  </a:lnTo>
                  <a:lnTo>
                    <a:pt x="63" y="3184"/>
                  </a:lnTo>
                  <a:lnTo>
                    <a:pt x="41" y="3151"/>
                  </a:lnTo>
                  <a:lnTo>
                    <a:pt x="24" y="3116"/>
                  </a:lnTo>
                  <a:lnTo>
                    <a:pt x="11" y="3079"/>
                  </a:lnTo>
                  <a:lnTo>
                    <a:pt x="3" y="3040"/>
                  </a:lnTo>
                  <a:lnTo>
                    <a:pt x="0" y="2999"/>
                  </a:lnTo>
                  <a:lnTo>
                    <a:pt x="0" y="1761"/>
                  </a:lnTo>
                  <a:lnTo>
                    <a:pt x="2" y="1677"/>
                  </a:lnTo>
                  <a:lnTo>
                    <a:pt x="9" y="1594"/>
                  </a:lnTo>
                  <a:lnTo>
                    <a:pt x="22" y="1514"/>
                  </a:lnTo>
                  <a:lnTo>
                    <a:pt x="41" y="1436"/>
                  </a:lnTo>
                  <a:lnTo>
                    <a:pt x="64" y="1359"/>
                  </a:lnTo>
                  <a:lnTo>
                    <a:pt x="93" y="1286"/>
                  </a:lnTo>
                  <a:lnTo>
                    <a:pt x="126" y="1215"/>
                  </a:lnTo>
                  <a:lnTo>
                    <a:pt x="163" y="1147"/>
                  </a:lnTo>
                  <a:lnTo>
                    <a:pt x="204" y="1081"/>
                  </a:lnTo>
                  <a:lnTo>
                    <a:pt x="249" y="1019"/>
                  </a:lnTo>
                  <a:lnTo>
                    <a:pt x="299" y="960"/>
                  </a:lnTo>
                  <a:lnTo>
                    <a:pt x="352" y="905"/>
                  </a:lnTo>
                  <a:lnTo>
                    <a:pt x="408" y="853"/>
                  </a:lnTo>
                  <a:lnTo>
                    <a:pt x="469" y="805"/>
                  </a:lnTo>
                  <a:lnTo>
                    <a:pt x="531" y="761"/>
                  </a:lnTo>
                  <a:lnTo>
                    <a:pt x="596" y="721"/>
                  </a:lnTo>
                  <a:lnTo>
                    <a:pt x="665" y="686"/>
                  </a:lnTo>
                  <a:lnTo>
                    <a:pt x="736" y="655"/>
                  </a:lnTo>
                  <a:lnTo>
                    <a:pt x="808" y="628"/>
                  </a:lnTo>
                  <a:lnTo>
                    <a:pt x="786" y="583"/>
                  </a:lnTo>
                  <a:lnTo>
                    <a:pt x="769" y="538"/>
                  </a:lnTo>
                  <a:lnTo>
                    <a:pt x="758" y="493"/>
                  </a:lnTo>
                  <a:lnTo>
                    <a:pt x="753" y="447"/>
                  </a:lnTo>
                  <a:lnTo>
                    <a:pt x="752" y="402"/>
                  </a:lnTo>
                  <a:lnTo>
                    <a:pt x="757" y="356"/>
                  </a:lnTo>
                  <a:lnTo>
                    <a:pt x="766" y="312"/>
                  </a:lnTo>
                  <a:lnTo>
                    <a:pt x="780" y="270"/>
                  </a:lnTo>
                  <a:lnTo>
                    <a:pt x="798" y="229"/>
                  </a:lnTo>
                  <a:lnTo>
                    <a:pt x="822" y="191"/>
                  </a:lnTo>
                  <a:lnTo>
                    <a:pt x="848" y="155"/>
                  </a:lnTo>
                  <a:lnTo>
                    <a:pt x="878" y="121"/>
                  </a:lnTo>
                  <a:lnTo>
                    <a:pt x="911" y="91"/>
                  </a:lnTo>
                  <a:lnTo>
                    <a:pt x="947" y="65"/>
                  </a:lnTo>
                  <a:lnTo>
                    <a:pt x="987" y="43"/>
                  </a:lnTo>
                  <a:lnTo>
                    <a:pt x="1030" y="25"/>
                  </a:lnTo>
                  <a:lnTo>
                    <a:pt x="1075" y="11"/>
                  </a:lnTo>
                  <a:lnTo>
                    <a:pt x="1123" y="3"/>
                  </a:lnTo>
                  <a:lnTo>
                    <a:pt x="1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50"/>
            <p:cNvSpPr>
              <a:spLocks/>
            </p:cNvSpPr>
            <p:nvPr/>
          </p:nvSpPr>
          <p:spPr bwMode="auto">
            <a:xfrm>
              <a:off x="11096625" y="3817938"/>
              <a:ext cx="53975" cy="55563"/>
            </a:xfrm>
            <a:custGeom>
              <a:avLst/>
              <a:gdLst>
                <a:gd name="T0" fmla="*/ 155 w 310"/>
                <a:gd name="T1" fmla="*/ 0 h 308"/>
                <a:gd name="T2" fmla="*/ 187 w 310"/>
                <a:gd name="T3" fmla="*/ 3 h 308"/>
                <a:gd name="T4" fmla="*/ 216 w 310"/>
                <a:gd name="T5" fmla="*/ 12 h 308"/>
                <a:gd name="T6" fmla="*/ 242 w 310"/>
                <a:gd name="T7" fmla="*/ 26 h 308"/>
                <a:gd name="T8" fmla="*/ 265 w 310"/>
                <a:gd name="T9" fmla="*/ 45 h 308"/>
                <a:gd name="T10" fmla="*/ 283 w 310"/>
                <a:gd name="T11" fmla="*/ 68 h 308"/>
                <a:gd name="T12" fmla="*/ 298 w 310"/>
                <a:gd name="T13" fmla="*/ 94 h 308"/>
                <a:gd name="T14" fmla="*/ 306 w 310"/>
                <a:gd name="T15" fmla="*/ 123 h 308"/>
                <a:gd name="T16" fmla="*/ 310 w 310"/>
                <a:gd name="T17" fmla="*/ 154 h 308"/>
                <a:gd name="T18" fmla="*/ 306 w 310"/>
                <a:gd name="T19" fmla="*/ 185 h 308"/>
                <a:gd name="T20" fmla="*/ 298 w 310"/>
                <a:gd name="T21" fmla="*/ 214 h 308"/>
                <a:gd name="T22" fmla="*/ 283 w 310"/>
                <a:gd name="T23" fmla="*/ 240 h 308"/>
                <a:gd name="T24" fmla="*/ 265 w 310"/>
                <a:gd name="T25" fmla="*/ 263 h 308"/>
                <a:gd name="T26" fmla="*/ 242 w 310"/>
                <a:gd name="T27" fmla="*/ 282 h 308"/>
                <a:gd name="T28" fmla="*/ 216 w 310"/>
                <a:gd name="T29" fmla="*/ 296 h 308"/>
                <a:gd name="T30" fmla="*/ 187 w 310"/>
                <a:gd name="T31" fmla="*/ 305 h 308"/>
                <a:gd name="T32" fmla="*/ 155 w 310"/>
                <a:gd name="T33" fmla="*/ 308 h 308"/>
                <a:gd name="T34" fmla="*/ 124 w 310"/>
                <a:gd name="T35" fmla="*/ 305 h 308"/>
                <a:gd name="T36" fmla="*/ 95 w 310"/>
                <a:gd name="T37" fmla="*/ 296 h 308"/>
                <a:gd name="T38" fmla="*/ 69 w 310"/>
                <a:gd name="T39" fmla="*/ 282 h 308"/>
                <a:gd name="T40" fmla="*/ 46 w 310"/>
                <a:gd name="T41" fmla="*/ 263 h 308"/>
                <a:gd name="T42" fmla="*/ 28 w 310"/>
                <a:gd name="T43" fmla="*/ 240 h 308"/>
                <a:gd name="T44" fmla="*/ 13 w 310"/>
                <a:gd name="T45" fmla="*/ 214 h 308"/>
                <a:gd name="T46" fmla="*/ 4 w 310"/>
                <a:gd name="T47" fmla="*/ 185 h 308"/>
                <a:gd name="T48" fmla="*/ 0 w 310"/>
                <a:gd name="T49" fmla="*/ 154 h 308"/>
                <a:gd name="T50" fmla="*/ 4 w 310"/>
                <a:gd name="T51" fmla="*/ 123 h 308"/>
                <a:gd name="T52" fmla="*/ 13 w 310"/>
                <a:gd name="T53" fmla="*/ 94 h 308"/>
                <a:gd name="T54" fmla="*/ 28 w 310"/>
                <a:gd name="T55" fmla="*/ 68 h 308"/>
                <a:gd name="T56" fmla="*/ 46 w 310"/>
                <a:gd name="T57" fmla="*/ 45 h 308"/>
                <a:gd name="T58" fmla="*/ 69 w 310"/>
                <a:gd name="T59" fmla="*/ 26 h 308"/>
                <a:gd name="T60" fmla="*/ 95 w 310"/>
                <a:gd name="T61" fmla="*/ 12 h 308"/>
                <a:gd name="T62" fmla="*/ 124 w 310"/>
                <a:gd name="T63" fmla="*/ 3 h 308"/>
                <a:gd name="T64" fmla="*/ 155 w 310"/>
                <a:gd name="T6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308">
                  <a:moveTo>
                    <a:pt x="155" y="0"/>
                  </a:moveTo>
                  <a:lnTo>
                    <a:pt x="187" y="3"/>
                  </a:lnTo>
                  <a:lnTo>
                    <a:pt x="216" y="12"/>
                  </a:lnTo>
                  <a:lnTo>
                    <a:pt x="242" y="26"/>
                  </a:lnTo>
                  <a:lnTo>
                    <a:pt x="265" y="45"/>
                  </a:lnTo>
                  <a:lnTo>
                    <a:pt x="283" y="68"/>
                  </a:lnTo>
                  <a:lnTo>
                    <a:pt x="298" y="94"/>
                  </a:lnTo>
                  <a:lnTo>
                    <a:pt x="306" y="123"/>
                  </a:lnTo>
                  <a:lnTo>
                    <a:pt x="310" y="154"/>
                  </a:lnTo>
                  <a:lnTo>
                    <a:pt x="306" y="185"/>
                  </a:lnTo>
                  <a:lnTo>
                    <a:pt x="298" y="214"/>
                  </a:lnTo>
                  <a:lnTo>
                    <a:pt x="283" y="240"/>
                  </a:lnTo>
                  <a:lnTo>
                    <a:pt x="265" y="263"/>
                  </a:lnTo>
                  <a:lnTo>
                    <a:pt x="242" y="282"/>
                  </a:lnTo>
                  <a:lnTo>
                    <a:pt x="216" y="296"/>
                  </a:lnTo>
                  <a:lnTo>
                    <a:pt x="187" y="305"/>
                  </a:lnTo>
                  <a:lnTo>
                    <a:pt x="155" y="308"/>
                  </a:lnTo>
                  <a:lnTo>
                    <a:pt x="124" y="305"/>
                  </a:lnTo>
                  <a:lnTo>
                    <a:pt x="95" y="296"/>
                  </a:lnTo>
                  <a:lnTo>
                    <a:pt x="69" y="282"/>
                  </a:lnTo>
                  <a:lnTo>
                    <a:pt x="46" y="263"/>
                  </a:lnTo>
                  <a:lnTo>
                    <a:pt x="28" y="240"/>
                  </a:lnTo>
                  <a:lnTo>
                    <a:pt x="13" y="214"/>
                  </a:lnTo>
                  <a:lnTo>
                    <a:pt x="4" y="185"/>
                  </a:lnTo>
                  <a:lnTo>
                    <a:pt x="0" y="154"/>
                  </a:lnTo>
                  <a:lnTo>
                    <a:pt x="4" y="123"/>
                  </a:lnTo>
                  <a:lnTo>
                    <a:pt x="13" y="94"/>
                  </a:lnTo>
                  <a:lnTo>
                    <a:pt x="28" y="68"/>
                  </a:lnTo>
                  <a:lnTo>
                    <a:pt x="46" y="45"/>
                  </a:lnTo>
                  <a:lnTo>
                    <a:pt x="69" y="26"/>
                  </a:lnTo>
                  <a:lnTo>
                    <a:pt x="95" y="12"/>
                  </a:lnTo>
                  <a:lnTo>
                    <a:pt x="124" y="3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51"/>
            <p:cNvSpPr>
              <a:spLocks/>
            </p:cNvSpPr>
            <p:nvPr/>
          </p:nvSpPr>
          <p:spPr bwMode="auto">
            <a:xfrm>
              <a:off x="11169650" y="3817938"/>
              <a:ext cx="55563" cy="55563"/>
            </a:xfrm>
            <a:custGeom>
              <a:avLst/>
              <a:gdLst>
                <a:gd name="T0" fmla="*/ 154 w 309"/>
                <a:gd name="T1" fmla="*/ 0 h 308"/>
                <a:gd name="T2" fmla="*/ 185 w 309"/>
                <a:gd name="T3" fmla="*/ 3 h 308"/>
                <a:gd name="T4" fmla="*/ 214 w 309"/>
                <a:gd name="T5" fmla="*/ 12 h 308"/>
                <a:gd name="T6" fmla="*/ 240 w 309"/>
                <a:gd name="T7" fmla="*/ 26 h 308"/>
                <a:gd name="T8" fmla="*/ 263 w 309"/>
                <a:gd name="T9" fmla="*/ 45 h 308"/>
                <a:gd name="T10" fmla="*/ 282 w 309"/>
                <a:gd name="T11" fmla="*/ 68 h 308"/>
                <a:gd name="T12" fmla="*/ 296 w 309"/>
                <a:gd name="T13" fmla="*/ 94 h 308"/>
                <a:gd name="T14" fmla="*/ 305 w 309"/>
                <a:gd name="T15" fmla="*/ 123 h 308"/>
                <a:gd name="T16" fmla="*/ 309 w 309"/>
                <a:gd name="T17" fmla="*/ 154 h 308"/>
                <a:gd name="T18" fmla="*/ 305 w 309"/>
                <a:gd name="T19" fmla="*/ 185 h 308"/>
                <a:gd name="T20" fmla="*/ 296 w 309"/>
                <a:gd name="T21" fmla="*/ 214 h 308"/>
                <a:gd name="T22" fmla="*/ 282 w 309"/>
                <a:gd name="T23" fmla="*/ 240 h 308"/>
                <a:gd name="T24" fmla="*/ 263 w 309"/>
                <a:gd name="T25" fmla="*/ 263 h 308"/>
                <a:gd name="T26" fmla="*/ 240 w 309"/>
                <a:gd name="T27" fmla="*/ 282 h 308"/>
                <a:gd name="T28" fmla="*/ 214 w 309"/>
                <a:gd name="T29" fmla="*/ 296 h 308"/>
                <a:gd name="T30" fmla="*/ 185 w 309"/>
                <a:gd name="T31" fmla="*/ 305 h 308"/>
                <a:gd name="T32" fmla="*/ 154 w 309"/>
                <a:gd name="T33" fmla="*/ 308 h 308"/>
                <a:gd name="T34" fmla="*/ 122 w 309"/>
                <a:gd name="T35" fmla="*/ 305 h 308"/>
                <a:gd name="T36" fmla="*/ 94 w 309"/>
                <a:gd name="T37" fmla="*/ 296 h 308"/>
                <a:gd name="T38" fmla="*/ 67 w 309"/>
                <a:gd name="T39" fmla="*/ 282 h 308"/>
                <a:gd name="T40" fmla="*/ 45 w 309"/>
                <a:gd name="T41" fmla="*/ 263 h 308"/>
                <a:gd name="T42" fmla="*/ 26 w 309"/>
                <a:gd name="T43" fmla="*/ 240 h 308"/>
                <a:gd name="T44" fmla="*/ 12 w 309"/>
                <a:gd name="T45" fmla="*/ 214 h 308"/>
                <a:gd name="T46" fmla="*/ 3 w 309"/>
                <a:gd name="T47" fmla="*/ 185 h 308"/>
                <a:gd name="T48" fmla="*/ 0 w 309"/>
                <a:gd name="T49" fmla="*/ 154 h 308"/>
                <a:gd name="T50" fmla="*/ 3 w 309"/>
                <a:gd name="T51" fmla="*/ 123 h 308"/>
                <a:gd name="T52" fmla="*/ 12 w 309"/>
                <a:gd name="T53" fmla="*/ 94 h 308"/>
                <a:gd name="T54" fmla="*/ 26 w 309"/>
                <a:gd name="T55" fmla="*/ 68 h 308"/>
                <a:gd name="T56" fmla="*/ 45 w 309"/>
                <a:gd name="T57" fmla="*/ 45 h 308"/>
                <a:gd name="T58" fmla="*/ 67 w 309"/>
                <a:gd name="T59" fmla="*/ 26 h 308"/>
                <a:gd name="T60" fmla="*/ 94 w 309"/>
                <a:gd name="T61" fmla="*/ 12 h 308"/>
                <a:gd name="T62" fmla="*/ 122 w 309"/>
                <a:gd name="T63" fmla="*/ 3 h 308"/>
                <a:gd name="T64" fmla="*/ 154 w 309"/>
                <a:gd name="T6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9" h="308">
                  <a:moveTo>
                    <a:pt x="154" y="0"/>
                  </a:moveTo>
                  <a:lnTo>
                    <a:pt x="185" y="3"/>
                  </a:lnTo>
                  <a:lnTo>
                    <a:pt x="214" y="12"/>
                  </a:lnTo>
                  <a:lnTo>
                    <a:pt x="240" y="26"/>
                  </a:lnTo>
                  <a:lnTo>
                    <a:pt x="263" y="45"/>
                  </a:lnTo>
                  <a:lnTo>
                    <a:pt x="282" y="68"/>
                  </a:lnTo>
                  <a:lnTo>
                    <a:pt x="296" y="94"/>
                  </a:lnTo>
                  <a:lnTo>
                    <a:pt x="305" y="123"/>
                  </a:lnTo>
                  <a:lnTo>
                    <a:pt x="309" y="154"/>
                  </a:lnTo>
                  <a:lnTo>
                    <a:pt x="305" y="185"/>
                  </a:lnTo>
                  <a:lnTo>
                    <a:pt x="296" y="214"/>
                  </a:lnTo>
                  <a:lnTo>
                    <a:pt x="282" y="240"/>
                  </a:lnTo>
                  <a:lnTo>
                    <a:pt x="263" y="263"/>
                  </a:lnTo>
                  <a:lnTo>
                    <a:pt x="240" y="282"/>
                  </a:lnTo>
                  <a:lnTo>
                    <a:pt x="214" y="296"/>
                  </a:lnTo>
                  <a:lnTo>
                    <a:pt x="185" y="305"/>
                  </a:lnTo>
                  <a:lnTo>
                    <a:pt x="154" y="308"/>
                  </a:lnTo>
                  <a:lnTo>
                    <a:pt x="122" y="305"/>
                  </a:lnTo>
                  <a:lnTo>
                    <a:pt x="94" y="296"/>
                  </a:lnTo>
                  <a:lnTo>
                    <a:pt x="67" y="282"/>
                  </a:lnTo>
                  <a:lnTo>
                    <a:pt x="45" y="263"/>
                  </a:lnTo>
                  <a:lnTo>
                    <a:pt x="26" y="240"/>
                  </a:lnTo>
                  <a:lnTo>
                    <a:pt x="12" y="214"/>
                  </a:lnTo>
                  <a:lnTo>
                    <a:pt x="3" y="185"/>
                  </a:lnTo>
                  <a:lnTo>
                    <a:pt x="0" y="154"/>
                  </a:lnTo>
                  <a:lnTo>
                    <a:pt x="3" y="123"/>
                  </a:lnTo>
                  <a:lnTo>
                    <a:pt x="12" y="94"/>
                  </a:lnTo>
                  <a:lnTo>
                    <a:pt x="26" y="68"/>
                  </a:lnTo>
                  <a:lnTo>
                    <a:pt x="45" y="45"/>
                  </a:lnTo>
                  <a:lnTo>
                    <a:pt x="67" y="26"/>
                  </a:lnTo>
                  <a:lnTo>
                    <a:pt x="94" y="12"/>
                  </a:lnTo>
                  <a:lnTo>
                    <a:pt x="122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6267021" y="2725738"/>
            <a:ext cx="584200" cy="481013"/>
            <a:chOff x="6267450" y="2725738"/>
            <a:chExt cx="584200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8" name="Freeform 186"/>
            <p:cNvSpPr>
              <a:spLocks noEditPoints="1"/>
            </p:cNvSpPr>
            <p:nvPr/>
          </p:nvSpPr>
          <p:spPr bwMode="auto">
            <a:xfrm>
              <a:off x="6267450" y="2725738"/>
              <a:ext cx="584200" cy="481013"/>
            </a:xfrm>
            <a:custGeom>
              <a:avLst/>
              <a:gdLst>
                <a:gd name="T0" fmla="*/ 504 w 3309"/>
                <a:gd name="T1" fmla="*/ 1440 h 2731"/>
                <a:gd name="T2" fmla="*/ 2396 w 3309"/>
                <a:gd name="T3" fmla="*/ 977 h 2731"/>
                <a:gd name="T4" fmla="*/ 1038 w 3309"/>
                <a:gd name="T5" fmla="*/ 0 h 2731"/>
                <a:gd name="T6" fmla="*/ 1550 w 3309"/>
                <a:gd name="T7" fmla="*/ 3 h 2731"/>
                <a:gd name="T8" fmla="*/ 1594 w 3309"/>
                <a:gd name="T9" fmla="*/ 21 h 2731"/>
                <a:gd name="T10" fmla="*/ 1627 w 3309"/>
                <a:gd name="T11" fmla="*/ 55 h 2731"/>
                <a:gd name="T12" fmla="*/ 1646 w 3309"/>
                <a:gd name="T13" fmla="*/ 99 h 2731"/>
                <a:gd name="T14" fmla="*/ 1649 w 3309"/>
                <a:gd name="T15" fmla="*/ 728 h 2731"/>
                <a:gd name="T16" fmla="*/ 2516 w 3309"/>
                <a:gd name="T17" fmla="*/ 730 h 2731"/>
                <a:gd name="T18" fmla="*/ 2559 w 3309"/>
                <a:gd name="T19" fmla="*/ 747 h 2731"/>
                <a:gd name="T20" fmla="*/ 2592 w 3309"/>
                <a:gd name="T21" fmla="*/ 778 h 2731"/>
                <a:gd name="T22" fmla="*/ 2612 w 3309"/>
                <a:gd name="T23" fmla="*/ 821 h 2731"/>
                <a:gd name="T24" fmla="*/ 3184 w 3309"/>
                <a:gd name="T25" fmla="*/ 1440 h 2731"/>
                <a:gd name="T26" fmla="*/ 3234 w 3309"/>
                <a:gd name="T27" fmla="*/ 1450 h 2731"/>
                <a:gd name="T28" fmla="*/ 3273 w 3309"/>
                <a:gd name="T29" fmla="*/ 1477 h 2731"/>
                <a:gd name="T30" fmla="*/ 3299 w 3309"/>
                <a:gd name="T31" fmla="*/ 1516 h 2731"/>
                <a:gd name="T32" fmla="*/ 3309 w 3309"/>
                <a:gd name="T33" fmla="*/ 1562 h 2731"/>
                <a:gd name="T34" fmla="*/ 3300 w 3309"/>
                <a:gd name="T35" fmla="*/ 1610 h 2731"/>
                <a:gd name="T36" fmla="*/ 2592 w 3309"/>
                <a:gd name="T37" fmla="*/ 2676 h 2731"/>
                <a:gd name="T38" fmla="*/ 2558 w 3309"/>
                <a:gd name="T39" fmla="*/ 2710 h 2731"/>
                <a:gd name="T40" fmla="*/ 2513 w 3309"/>
                <a:gd name="T41" fmla="*/ 2729 h 2731"/>
                <a:gd name="T42" fmla="*/ 385 w 3309"/>
                <a:gd name="T43" fmla="*/ 2731 h 2731"/>
                <a:gd name="T44" fmla="*/ 339 w 3309"/>
                <a:gd name="T45" fmla="*/ 2722 h 2731"/>
                <a:gd name="T46" fmla="*/ 300 w 3309"/>
                <a:gd name="T47" fmla="*/ 2697 h 2731"/>
                <a:gd name="T48" fmla="*/ 273 w 3309"/>
                <a:gd name="T49" fmla="*/ 2660 h 2731"/>
                <a:gd name="T50" fmla="*/ 4 w 3309"/>
                <a:gd name="T51" fmla="*/ 1594 h 2731"/>
                <a:gd name="T52" fmla="*/ 2 w 3309"/>
                <a:gd name="T53" fmla="*/ 1543 h 2731"/>
                <a:gd name="T54" fmla="*/ 19 w 3309"/>
                <a:gd name="T55" fmla="*/ 1497 h 2731"/>
                <a:gd name="T56" fmla="*/ 53 w 3309"/>
                <a:gd name="T57" fmla="*/ 1462 h 2731"/>
                <a:gd name="T58" fmla="*/ 98 w 3309"/>
                <a:gd name="T59" fmla="*/ 1442 h 2731"/>
                <a:gd name="T60" fmla="*/ 246 w 3309"/>
                <a:gd name="T61" fmla="*/ 1440 h 2731"/>
                <a:gd name="T62" fmla="*/ 418 w 3309"/>
                <a:gd name="T63" fmla="*/ 798 h 2731"/>
                <a:gd name="T64" fmla="*/ 445 w 3309"/>
                <a:gd name="T65" fmla="*/ 761 h 2731"/>
                <a:gd name="T66" fmla="*/ 484 w 3309"/>
                <a:gd name="T67" fmla="*/ 737 h 2731"/>
                <a:gd name="T68" fmla="*/ 530 w 3309"/>
                <a:gd name="T69" fmla="*/ 728 h 2731"/>
                <a:gd name="T70" fmla="*/ 912 w 3309"/>
                <a:gd name="T71" fmla="*/ 124 h 2731"/>
                <a:gd name="T72" fmla="*/ 922 w 3309"/>
                <a:gd name="T73" fmla="*/ 76 h 2731"/>
                <a:gd name="T74" fmla="*/ 949 w 3309"/>
                <a:gd name="T75" fmla="*/ 37 h 2731"/>
                <a:gd name="T76" fmla="*/ 989 w 3309"/>
                <a:gd name="T77" fmla="*/ 10 h 2731"/>
                <a:gd name="T78" fmla="*/ 1038 w 3309"/>
                <a:gd name="T79" fmla="*/ 0 h 2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09" h="2731">
                  <a:moveTo>
                    <a:pt x="625" y="977"/>
                  </a:moveTo>
                  <a:lnTo>
                    <a:pt x="504" y="1440"/>
                  </a:lnTo>
                  <a:lnTo>
                    <a:pt x="2518" y="1440"/>
                  </a:lnTo>
                  <a:lnTo>
                    <a:pt x="2396" y="977"/>
                  </a:lnTo>
                  <a:lnTo>
                    <a:pt x="625" y="977"/>
                  </a:lnTo>
                  <a:close/>
                  <a:moveTo>
                    <a:pt x="1038" y="0"/>
                  </a:moveTo>
                  <a:lnTo>
                    <a:pt x="1524" y="0"/>
                  </a:lnTo>
                  <a:lnTo>
                    <a:pt x="1550" y="3"/>
                  </a:lnTo>
                  <a:lnTo>
                    <a:pt x="1573" y="10"/>
                  </a:lnTo>
                  <a:lnTo>
                    <a:pt x="1594" y="21"/>
                  </a:lnTo>
                  <a:lnTo>
                    <a:pt x="1612" y="37"/>
                  </a:lnTo>
                  <a:lnTo>
                    <a:pt x="1627" y="55"/>
                  </a:lnTo>
                  <a:lnTo>
                    <a:pt x="1639" y="76"/>
                  </a:lnTo>
                  <a:lnTo>
                    <a:pt x="1646" y="99"/>
                  </a:lnTo>
                  <a:lnTo>
                    <a:pt x="1649" y="124"/>
                  </a:lnTo>
                  <a:lnTo>
                    <a:pt x="1649" y="728"/>
                  </a:lnTo>
                  <a:lnTo>
                    <a:pt x="2492" y="728"/>
                  </a:lnTo>
                  <a:lnTo>
                    <a:pt x="2516" y="730"/>
                  </a:lnTo>
                  <a:lnTo>
                    <a:pt x="2538" y="737"/>
                  </a:lnTo>
                  <a:lnTo>
                    <a:pt x="2559" y="747"/>
                  </a:lnTo>
                  <a:lnTo>
                    <a:pt x="2577" y="761"/>
                  </a:lnTo>
                  <a:lnTo>
                    <a:pt x="2592" y="778"/>
                  </a:lnTo>
                  <a:lnTo>
                    <a:pt x="2604" y="798"/>
                  </a:lnTo>
                  <a:lnTo>
                    <a:pt x="2612" y="821"/>
                  </a:lnTo>
                  <a:lnTo>
                    <a:pt x="2776" y="1440"/>
                  </a:lnTo>
                  <a:lnTo>
                    <a:pt x="3184" y="1440"/>
                  </a:lnTo>
                  <a:lnTo>
                    <a:pt x="3210" y="1442"/>
                  </a:lnTo>
                  <a:lnTo>
                    <a:pt x="3234" y="1450"/>
                  </a:lnTo>
                  <a:lnTo>
                    <a:pt x="3255" y="1462"/>
                  </a:lnTo>
                  <a:lnTo>
                    <a:pt x="3273" y="1477"/>
                  </a:lnTo>
                  <a:lnTo>
                    <a:pt x="3288" y="1495"/>
                  </a:lnTo>
                  <a:lnTo>
                    <a:pt x="3299" y="1516"/>
                  </a:lnTo>
                  <a:lnTo>
                    <a:pt x="3306" y="1538"/>
                  </a:lnTo>
                  <a:lnTo>
                    <a:pt x="3309" y="1562"/>
                  </a:lnTo>
                  <a:lnTo>
                    <a:pt x="3307" y="1586"/>
                  </a:lnTo>
                  <a:lnTo>
                    <a:pt x="3300" y="1610"/>
                  </a:lnTo>
                  <a:lnTo>
                    <a:pt x="3288" y="1633"/>
                  </a:lnTo>
                  <a:lnTo>
                    <a:pt x="2592" y="2676"/>
                  </a:lnTo>
                  <a:lnTo>
                    <a:pt x="2577" y="2695"/>
                  </a:lnTo>
                  <a:lnTo>
                    <a:pt x="2558" y="2710"/>
                  </a:lnTo>
                  <a:lnTo>
                    <a:pt x="2536" y="2722"/>
                  </a:lnTo>
                  <a:lnTo>
                    <a:pt x="2513" y="2729"/>
                  </a:lnTo>
                  <a:lnTo>
                    <a:pt x="2489" y="2731"/>
                  </a:lnTo>
                  <a:lnTo>
                    <a:pt x="385" y="2731"/>
                  </a:lnTo>
                  <a:lnTo>
                    <a:pt x="361" y="2729"/>
                  </a:lnTo>
                  <a:lnTo>
                    <a:pt x="339" y="2722"/>
                  </a:lnTo>
                  <a:lnTo>
                    <a:pt x="318" y="2712"/>
                  </a:lnTo>
                  <a:lnTo>
                    <a:pt x="300" y="2697"/>
                  </a:lnTo>
                  <a:lnTo>
                    <a:pt x="284" y="2680"/>
                  </a:lnTo>
                  <a:lnTo>
                    <a:pt x="273" y="2660"/>
                  </a:lnTo>
                  <a:lnTo>
                    <a:pt x="265" y="2637"/>
                  </a:lnTo>
                  <a:lnTo>
                    <a:pt x="4" y="1594"/>
                  </a:lnTo>
                  <a:lnTo>
                    <a:pt x="0" y="1568"/>
                  </a:lnTo>
                  <a:lnTo>
                    <a:pt x="2" y="1543"/>
                  </a:lnTo>
                  <a:lnTo>
                    <a:pt x="8" y="1519"/>
                  </a:lnTo>
                  <a:lnTo>
                    <a:pt x="19" y="1497"/>
                  </a:lnTo>
                  <a:lnTo>
                    <a:pt x="34" y="1478"/>
                  </a:lnTo>
                  <a:lnTo>
                    <a:pt x="53" y="1462"/>
                  </a:lnTo>
                  <a:lnTo>
                    <a:pt x="74" y="1450"/>
                  </a:lnTo>
                  <a:lnTo>
                    <a:pt x="98" y="1442"/>
                  </a:lnTo>
                  <a:lnTo>
                    <a:pt x="124" y="1440"/>
                  </a:lnTo>
                  <a:lnTo>
                    <a:pt x="246" y="1440"/>
                  </a:lnTo>
                  <a:lnTo>
                    <a:pt x="409" y="821"/>
                  </a:lnTo>
                  <a:lnTo>
                    <a:pt x="418" y="798"/>
                  </a:lnTo>
                  <a:lnTo>
                    <a:pt x="430" y="778"/>
                  </a:lnTo>
                  <a:lnTo>
                    <a:pt x="445" y="761"/>
                  </a:lnTo>
                  <a:lnTo>
                    <a:pt x="463" y="747"/>
                  </a:lnTo>
                  <a:lnTo>
                    <a:pt x="484" y="737"/>
                  </a:lnTo>
                  <a:lnTo>
                    <a:pt x="506" y="730"/>
                  </a:lnTo>
                  <a:lnTo>
                    <a:pt x="530" y="728"/>
                  </a:lnTo>
                  <a:lnTo>
                    <a:pt x="912" y="728"/>
                  </a:lnTo>
                  <a:lnTo>
                    <a:pt x="912" y="124"/>
                  </a:lnTo>
                  <a:lnTo>
                    <a:pt x="915" y="99"/>
                  </a:lnTo>
                  <a:lnTo>
                    <a:pt x="922" y="76"/>
                  </a:lnTo>
                  <a:lnTo>
                    <a:pt x="934" y="55"/>
                  </a:lnTo>
                  <a:lnTo>
                    <a:pt x="949" y="37"/>
                  </a:lnTo>
                  <a:lnTo>
                    <a:pt x="968" y="21"/>
                  </a:lnTo>
                  <a:lnTo>
                    <a:pt x="989" y="10"/>
                  </a:lnTo>
                  <a:lnTo>
                    <a:pt x="1013" y="3"/>
                  </a:lnTo>
                  <a:lnTo>
                    <a:pt x="10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87"/>
            <p:cNvSpPr>
              <a:spLocks/>
            </p:cNvSpPr>
            <p:nvPr/>
          </p:nvSpPr>
          <p:spPr bwMode="auto">
            <a:xfrm>
              <a:off x="6397625" y="2916238"/>
              <a:ext cx="69850" cy="44450"/>
            </a:xfrm>
            <a:custGeom>
              <a:avLst/>
              <a:gdLst>
                <a:gd name="T0" fmla="*/ 124 w 397"/>
                <a:gd name="T1" fmla="*/ 0 h 249"/>
                <a:gd name="T2" fmla="*/ 273 w 397"/>
                <a:gd name="T3" fmla="*/ 0 h 249"/>
                <a:gd name="T4" fmla="*/ 298 w 397"/>
                <a:gd name="T5" fmla="*/ 3 h 249"/>
                <a:gd name="T6" fmla="*/ 321 w 397"/>
                <a:gd name="T7" fmla="*/ 10 h 249"/>
                <a:gd name="T8" fmla="*/ 342 w 397"/>
                <a:gd name="T9" fmla="*/ 22 h 249"/>
                <a:gd name="T10" fmla="*/ 360 w 397"/>
                <a:gd name="T11" fmla="*/ 37 h 249"/>
                <a:gd name="T12" fmla="*/ 376 w 397"/>
                <a:gd name="T13" fmla="*/ 55 h 249"/>
                <a:gd name="T14" fmla="*/ 387 w 397"/>
                <a:gd name="T15" fmla="*/ 76 h 249"/>
                <a:gd name="T16" fmla="*/ 394 w 397"/>
                <a:gd name="T17" fmla="*/ 100 h 249"/>
                <a:gd name="T18" fmla="*/ 397 w 397"/>
                <a:gd name="T19" fmla="*/ 125 h 249"/>
                <a:gd name="T20" fmla="*/ 394 w 397"/>
                <a:gd name="T21" fmla="*/ 150 h 249"/>
                <a:gd name="T22" fmla="*/ 387 w 397"/>
                <a:gd name="T23" fmla="*/ 173 h 249"/>
                <a:gd name="T24" fmla="*/ 376 w 397"/>
                <a:gd name="T25" fmla="*/ 194 h 249"/>
                <a:gd name="T26" fmla="*/ 360 w 397"/>
                <a:gd name="T27" fmla="*/ 212 h 249"/>
                <a:gd name="T28" fmla="*/ 342 w 397"/>
                <a:gd name="T29" fmla="*/ 228 h 249"/>
                <a:gd name="T30" fmla="*/ 321 w 397"/>
                <a:gd name="T31" fmla="*/ 239 h 249"/>
                <a:gd name="T32" fmla="*/ 298 w 397"/>
                <a:gd name="T33" fmla="*/ 246 h 249"/>
                <a:gd name="T34" fmla="*/ 273 w 397"/>
                <a:gd name="T35" fmla="*/ 249 h 249"/>
                <a:gd name="T36" fmla="*/ 124 w 397"/>
                <a:gd name="T37" fmla="*/ 249 h 249"/>
                <a:gd name="T38" fmla="*/ 99 w 397"/>
                <a:gd name="T39" fmla="*/ 246 h 249"/>
                <a:gd name="T40" fmla="*/ 76 w 397"/>
                <a:gd name="T41" fmla="*/ 239 h 249"/>
                <a:gd name="T42" fmla="*/ 55 w 397"/>
                <a:gd name="T43" fmla="*/ 228 h 249"/>
                <a:gd name="T44" fmla="*/ 37 w 397"/>
                <a:gd name="T45" fmla="*/ 212 h 249"/>
                <a:gd name="T46" fmla="*/ 21 w 397"/>
                <a:gd name="T47" fmla="*/ 194 h 249"/>
                <a:gd name="T48" fmla="*/ 10 w 397"/>
                <a:gd name="T49" fmla="*/ 173 h 249"/>
                <a:gd name="T50" fmla="*/ 3 w 397"/>
                <a:gd name="T51" fmla="*/ 150 h 249"/>
                <a:gd name="T52" fmla="*/ 0 w 397"/>
                <a:gd name="T53" fmla="*/ 125 h 249"/>
                <a:gd name="T54" fmla="*/ 3 w 397"/>
                <a:gd name="T55" fmla="*/ 100 h 249"/>
                <a:gd name="T56" fmla="*/ 10 w 397"/>
                <a:gd name="T57" fmla="*/ 76 h 249"/>
                <a:gd name="T58" fmla="*/ 21 w 397"/>
                <a:gd name="T59" fmla="*/ 55 h 249"/>
                <a:gd name="T60" fmla="*/ 37 w 397"/>
                <a:gd name="T61" fmla="*/ 37 h 249"/>
                <a:gd name="T62" fmla="*/ 55 w 397"/>
                <a:gd name="T63" fmla="*/ 22 h 249"/>
                <a:gd name="T64" fmla="*/ 76 w 397"/>
                <a:gd name="T65" fmla="*/ 10 h 249"/>
                <a:gd name="T66" fmla="*/ 99 w 397"/>
                <a:gd name="T67" fmla="*/ 3 h 249"/>
                <a:gd name="T68" fmla="*/ 124 w 397"/>
                <a:gd name="T6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7" h="249">
                  <a:moveTo>
                    <a:pt x="124" y="0"/>
                  </a:moveTo>
                  <a:lnTo>
                    <a:pt x="273" y="0"/>
                  </a:lnTo>
                  <a:lnTo>
                    <a:pt x="298" y="3"/>
                  </a:lnTo>
                  <a:lnTo>
                    <a:pt x="321" y="10"/>
                  </a:lnTo>
                  <a:lnTo>
                    <a:pt x="342" y="22"/>
                  </a:lnTo>
                  <a:lnTo>
                    <a:pt x="360" y="37"/>
                  </a:lnTo>
                  <a:lnTo>
                    <a:pt x="376" y="55"/>
                  </a:lnTo>
                  <a:lnTo>
                    <a:pt x="387" y="76"/>
                  </a:lnTo>
                  <a:lnTo>
                    <a:pt x="394" y="100"/>
                  </a:lnTo>
                  <a:lnTo>
                    <a:pt x="397" y="125"/>
                  </a:lnTo>
                  <a:lnTo>
                    <a:pt x="394" y="150"/>
                  </a:lnTo>
                  <a:lnTo>
                    <a:pt x="387" y="173"/>
                  </a:lnTo>
                  <a:lnTo>
                    <a:pt x="376" y="194"/>
                  </a:lnTo>
                  <a:lnTo>
                    <a:pt x="360" y="212"/>
                  </a:lnTo>
                  <a:lnTo>
                    <a:pt x="342" y="228"/>
                  </a:lnTo>
                  <a:lnTo>
                    <a:pt x="321" y="239"/>
                  </a:lnTo>
                  <a:lnTo>
                    <a:pt x="298" y="246"/>
                  </a:lnTo>
                  <a:lnTo>
                    <a:pt x="273" y="249"/>
                  </a:lnTo>
                  <a:lnTo>
                    <a:pt x="124" y="249"/>
                  </a:lnTo>
                  <a:lnTo>
                    <a:pt x="99" y="246"/>
                  </a:lnTo>
                  <a:lnTo>
                    <a:pt x="76" y="239"/>
                  </a:lnTo>
                  <a:lnTo>
                    <a:pt x="55" y="228"/>
                  </a:lnTo>
                  <a:lnTo>
                    <a:pt x="37" y="212"/>
                  </a:lnTo>
                  <a:lnTo>
                    <a:pt x="21" y="194"/>
                  </a:lnTo>
                  <a:lnTo>
                    <a:pt x="10" y="173"/>
                  </a:lnTo>
                  <a:lnTo>
                    <a:pt x="3" y="150"/>
                  </a:lnTo>
                  <a:lnTo>
                    <a:pt x="0" y="125"/>
                  </a:lnTo>
                  <a:lnTo>
                    <a:pt x="3" y="100"/>
                  </a:lnTo>
                  <a:lnTo>
                    <a:pt x="10" y="76"/>
                  </a:lnTo>
                  <a:lnTo>
                    <a:pt x="21" y="55"/>
                  </a:lnTo>
                  <a:lnTo>
                    <a:pt x="37" y="37"/>
                  </a:lnTo>
                  <a:lnTo>
                    <a:pt x="55" y="22"/>
                  </a:lnTo>
                  <a:lnTo>
                    <a:pt x="76" y="10"/>
                  </a:lnTo>
                  <a:lnTo>
                    <a:pt x="99" y="3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88"/>
            <p:cNvSpPr>
              <a:spLocks/>
            </p:cNvSpPr>
            <p:nvPr/>
          </p:nvSpPr>
          <p:spPr bwMode="auto">
            <a:xfrm>
              <a:off x="6499225" y="2916238"/>
              <a:ext cx="69850" cy="44450"/>
            </a:xfrm>
            <a:custGeom>
              <a:avLst/>
              <a:gdLst>
                <a:gd name="T0" fmla="*/ 124 w 396"/>
                <a:gd name="T1" fmla="*/ 0 h 249"/>
                <a:gd name="T2" fmla="*/ 272 w 396"/>
                <a:gd name="T3" fmla="*/ 0 h 249"/>
                <a:gd name="T4" fmla="*/ 297 w 396"/>
                <a:gd name="T5" fmla="*/ 3 h 249"/>
                <a:gd name="T6" fmla="*/ 320 w 396"/>
                <a:gd name="T7" fmla="*/ 10 h 249"/>
                <a:gd name="T8" fmla="*/ 342 w 396"/>
                <a:gd name="T9" fmla="*/ 22 h 249"/>
                <a:gd name="T10" fmla="*/ 360 w 396"/>
                <a:gd name="T11" fmla="*/ 37 h 249"/>
                <a:gd name="T12" fmla="*/ 375 w 396"/>
                <a:gd name="T13" fmla="*/ 55 h 249"/>
                <a:gd name="T14" fmla="*/ 387 w 396"/>
                <a:gd name="T15" fmla="*/ 76 h 249"/>
                <a:gd name="T16" fmla="*/ 394 w 396"/>
                <a:gd name="T17" fmla="*/ 100 h 249"/>
                <a:gd name="T18" fmla="*/ 396 w 396"/>
                <a:gd name="T19" fmla="*/ 125 h 249"/>
                <a:gd name="T20" fmla="*/ 394 w 396"/>
                <a:gd name="T21" fmla="*/ 150 h 249"/>
                <a:gd name="T22" fmla="*/ 387 w 396"/>
                <a:gd name="T23" fmla="*/ 173 h 249"/>
                <a:gd name="T24" fmla="*/ 375 w 396"/>
                <a:gd name="T25" fmla="*/ 194 h 249"/>
                <a:gd name="T26" fmla="*/ 360 w 396"/>
                <a:gd name="T27" fmla="*/ 212 h 249"/>
                <a:gd name="T28" fmla="*/ 342 w 396"/>
                <a:gd name="T29" fmla="*/ 228 h 249"/>
                <a:gd name="T30" fmla="*/ 320 w 396"/>
                <a:gd name="T31" fmla="*/ 239 h 249"/>
                <a:gd name="T32" fmla="*/ 297 w 396"/>
                <a:gd name="T33" fmla="*/ 246 h 249"/>
                <a:gd name="T34" fmla="*/ 272 w 396"/>
                <a:gd name="T35" fmla="*/ 249 h 249"/>
                <a:gd name="T36" fmla="*/ 124 w 396"/>
                <a:gd name="T37" fmla="*/ 249 h 249"/>
                <a:gd name="T38" fmla="*/ 99 w 396"/>
                <a:gd name="T39" fmla="*/ 246 h 249"/>
                <a:gd name="T40" fmla="*/ 76 w 396"/>
                <a:gd name="T41" fmla="*/ 239 h 249"/>
                <a:gd name="T42" fmla="*/ 54 w 396"/>
                <a:gd name="T43" fmla="*/ 228 h 249"/>
                <a:gd name="T44" fmla="*/ 36 w 396"/>
                <a:gd name="T45" fmla="*/ 212 h 249"/>
                <a:gd name="T46" fmla="*/ 21 w 396"/>
                <a:gd name="T47" fmla="*/ 194 h 249"/>
                <a:gd name="T48" fmla="*/ 9 w 396"/>
                <a:gd name="T49" fmla="*/ 173 h 249"/>
                <a:gd name="T50" fmla="*/ 2 w 396"/>
                <a:gd name="T51" fmla="*/ 150 h 249"/>
                <a:gd name="T52" fmla="*/ 0 w 396"/>
                <a:gd name="T53" fmla="*/ 125 h 249"/>
                <a:gd name="T54" fmla="*/ 2 w 396"/>
                <a:gd name="T55" fmla="*/ 100 h 249"/>
                <a:gd name="T56" fmla="*/ 9 w 396"/>
                <a:gd name="T57" fmla="*/ 76 h 249"/>
                <a:gd name="T58" fmla="*/ 21 w 396"/>
                <a:gd name="T59" fmla="*/ 55 h 249"/>
                <a:gd name="T60" fmla="*/ 36 w 396"/>
                <a:gd name="T61" fmla="*/ 37 h 249"/>
                <a:gd name="T62" fmla="*/ 54 w 396"/>
                <a:gd name="T63" fmla="*/ 22 h 249"/>
                <a:gd name="T64" fmla="*/ 76 w 396"/>
                <a:gd name="T65" fmla="*/ 10 h 249"/>
                <a:gd name="T66" fmla="*/ 99 w 396"/>
                <a:gd name="T67" fmla="*/ 3 h 249"/>
                <a:gd name="T68" fmla="*/ 124 w 396"/>
                <a:gd name="T6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6" h="249">
                  <a:moveTo>
                    <a:pt x="124" y="0"/>
                  </a:moveTo>
                  <a:lnTo>
                    <a:pt x="272" y="0"/>
                  </a:lnTo>
                  <a:lnTo>
                    <a:pt x="297" y="3"/>
                  </a:lnTo>
                  <a:lnTo>
                    <a:pt x="320" y="10"/>
                  </a:lnTo>
                  <a:lnTo>
                    <a:pt x="342" y="22"/>
                  </a:lnTo>
                  <a:lnTo>
                    <a:pt x="360" y="37"/>
                  </a:lnTo>
                  <a:lnTo>
                    <a:pt x="375" y="55"/>
                  </a:lnTo>
                  <a:lnTo>
                    <a:pt x="387" y="76"/>
                  </a:lnTo>
                  <a:lnTo>
                    <a:pt x="394" y="100"/>
                  </a:lnTo>
                  <a:lnTo>
                    <a:pt x="396" y="125"/>
                  </a:lnTo>
                  <a:lnTo>
                    <a:pt x="394" y="150"/>
                  </a:lnTo>
                  <a:lnTo>
                    <a:pt x="387" y="173"/>
                  </a:lnTo>
                  <a:lnTo>
                    <a:pt x="375" y="194"/>
                  </a:lnTo>
                  <a:lnTo>
                    <a:pt x="360" y="212"/>
                  </a:lnTo>
                  <a:lnTo>
                    <a:pt x="342" y="228"/>
                  </a:lnTo>
                  <a:lnTo>
                    <a:pt x="320" y="239"/>
                  </a:lnTo>
                  <a:lnTo>
                    <a:pt x="297" y="246"/>
                  </a:lnTo>
                  <a:lnTo>
                    <a:pt x="272" y="249"/>
                  </a:lnTo>
                  <a:lnTo>
                    <a:pt x="124" y="249"/>
                  </a:lnTo>
                  <a:lnTo>
                    <a:pt x="99" y="246"/>
                  </a:lnTo>
                  <a:lnTo>
                    <a:pt x="76" y="239"/>
                  </a:lnTo>
                  <a:lnTo>
                    <a:pt x="54" y="228"/>
                  </a:lnTo>
                  <a:lnTo>
                    <a:pt x="36" y="212"/>
                  </a:lnTo>
                  <a:lnTo>
                    <a:pt x="21" y="194"/>
                  </a:lnTo>
                  <a:lnTo>
                    <a:pt x="9" y="173"/>
                  </a:lnTo>
                  <a:lnTo>
                    <a:pt x="2" y="150"/>
                  </a:lnTo>
                  <a:lnTo>
                    <a:pt x="0" y="125"/>
                  </a:lnTo>
                  <a:lnTo>
                    <a:pt x="2" y="100"/>
                  </a:lnTo>
                  <a:lnTo>
                    <a:pt x="9" y="76"/>
                  </a:lnTo>
                  <a:lnTo>
                    <a:pt x="21" y="55"/>
                  </a:lnTo>
                  <a:lnTo>
                    <a:pt x="36" y="37"/>
                  </a:lnTo>
                  <a:lnTo>
                    <a:pt x="54" y="22"/>
                  </a:lnTo>
                  <a:lnTo>
                    <a:pt x="76" y="10"/>
                  </a:lnTo>
                  <a:lnTo>
                    <a:pt x="99" y="3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89"/>
            <p:cNvSpPr>
              <a:spLocks/>
            </p:cNvSpPr>
            <p:nvPr/>
          </p:nvSpPr>
          <p:spPr bwMode="auto">
            <a:xfrm>
              <a:off x="6600825" y="2916238"/>
              <a:ext cx="69850" cy="44450"/>
            </a:xfrm>
            <a:custGeom>
              <a:avLst/>
              <a:gdLst>
                <a:gd name="T0" fmla="*/ 124 w 397"/>
                <a:gd name="T1" fmla="*/ 0 h 249"/>
                <a:gd name="T2" fmla="*/ 273 w 397"/>
                <a:gd name="T3" fmla="*/ 0 h 249"/>
                <a:gd name="T4" fmla="*/ 298 w 397"/>
                <a:gd name="T5" fmla="*/ 3 h 249"/>
                <a:gd name="T6" fmla="*/ 321 w 397"/>
                <a:gd name="T7" fmla="*/ 10 h 249"/>
                <a:gd name="T8" fmla="*/ 342 w 397"/>
                <a:gd name="T9" fmla="*/ 22 h 249"/>
                <a:gd name="T10" fmla="*/ 360 w 397"/>
                <a:gd name="T11" fmla="*/ 37 h 249"/>
                <a:gd name="T12" fmla="*/ 376 w 397"/>
                <a:gd name="T13" fmla="*/ 55 h 249"/>
                <a:gd name="T14" fmla="*/ 387 w 397"/>
                <a:gd name="T15" fmla="*/ 76 h 249"/>
                <a:gd name="T16" fmla="*/ 394 w 397"/>
                <a:gd name="T17" fmla="*/ 100 h 249"/>
                <a:gd name="T18" fmla="*/ 397 w 397"/>
                <a:gd name="T19" fmla="*/ 125 h 249"/>
                <a:gd name="T20" fmla="*/ 394 w 397"/>
                <a:gd name="T21" fmla="*/ 150 h 249"/>
                <a:gd name="T22" fmla="*/ 387 w 397"/>
                <a:gd name="T23" fmla="*/ 173 h 249"/>
                <a:gd name="T24" fmla="*/ 376 w 397"/>
                <a:gd name="T25" fmla="*/ 194 h 249"/>
                <a:gd name="T26" fmla="*/ 360 w 397"/>
                <a:gd name="T27" fmla="*/ 212 h 249"/>
                <a:gd name="T28" fmla="*/ 342 w 397"/>
                <a:gd name="T29" fmla="*/ 228 h 249"/>
                <a:gd name="T30" fmla="*/ 321 w 397"/>
                <a:gd name="T31" fmla="*/ 239 h 249"/>
                <a:gd name="T32" fmla="*/ 298 w 397"/>
                <a:gd name="T33" fmla="*/ 246 h 249"/>
                <a:gd name="T34" fmla="*/ 273 w 397"/>
                <a:gd name="T35" fmla="*/ 249 h 249"/>
                <a:gd name="T36" fmla="*/ 124 w 397"/>
                <a:gd name="T37" fmla="*/ 249 h 249"/>
                <a:gd name="T38" fmla="*/ 99 w 397"/>
                <a:gd name="T39" fmla="*/ 246 h 249"/>
                <a:gd name="T40" fmla="*/ 76 w 397"/>
                <a:gd name="T41" fmla="*/ 239 h 249"/>
                <a:gd name="T42" fmla="*/ 55 w 397"/>
                <a:gd name="T43" fmla="*/ 228 h 249"/>
                <a:gd name="T44" fmla="*/ 37 w 397"/>
                <a:gd name="T45" fmla="*/ 212 h 249"/>
                <a:gd name="T46" fmla="*/ 21 w 397"/>
                <a:gd name="T47" fmla="*/ 194 h 249"/>
                <a:gd name="T48" fmla="*/ 10 w 397"/>
                <a:gd name="T49" fmla="*/ 173 h 249"/>
                <a:gd name="T50" fmla="*/ 3 w 397"/>
                <a:gd name="T51" fmla="*/ 150 h 249"/>
                <a:gd name="T52" fmla="*/ 0 w 397"/>
                <a:gd name="T53" fmla="*/ 125 h 249"/>
                <a:gd name="T54" fmla="*/ 3 w 397"/>
                <a:gd name="T55" fmla="*/ 100 h 249"/>
                <a:gd name="T56" fmla="*/ 10 w 397"/>
                <a:gd name="T57" fmla="*/ 76 h 249"/>
                <a:gd name="T58" fmla="*/ 21 w 397"/>
                <a:gd name="T59" fmla="*/ 55 h 249"/>
                <a:gd name="T60" fmla="*/ 37 w 397"/>
                <a:gd name="T61" fmla="*/ 37 h 249"/>
                <a:gd name="T62" fmla="*/ 55 w 397"/>
                <a:gd name="T63" fmla="*/ 22 h 249"/>
                <a:gd name="T64" fmla="*/ 76 w 397"/>
                <a:gd name="T65" fmla="*/ 10 h 249"/>
                <a:gd name="T66" fmla="*/ 99 w 397"/>
                <a:gd name="T67" fmla="*/ 3 h 249"/>
                <a:gd name="T68" fmla="*/ 124 w 397"/>
                <a:gd name="T6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7" h="249">
                  <a:moveTo>
                    <a:pt x="124" y="0"/>
                  </a:moveTo>
                  <a:lnTo>
                    <a:pt x="273" y="0"/>
                  </a:lnTo>
                  <a:lnTo>
                    <a:pt x="298" y="3"/>
                  </a:lnTo>
                  <a:lnTo>
                    <a:pt x="321" y="10"/>
                  </a:lnTo>
                  <a:lnTo>
                    <a:pt x="342" y="22"/>
                  </a:lnTo>
                  <a:lnTo>
                    <a:pt x="360" y="37"/>
                  </a:lnTo>
                  <a:lnTo>
                    <a:pt x="376" y="55"/>
                  </a:lnTo>
                  <a:lnTo>
                    <a:pt x="387" y="76"/>
                  </a:lnTo>
                  <a:lnTo>
                    <a:pt x="394" y="100"/>
                  </a:lnTo>
                  <a:lnTo>
                    <a:pt x="397" y="125"/>
                  </a:lnTo>
                  <a:lnTo>
                    <a:pt x="394" y="150"/>
                  </a:lnTo>
                  <a:lnTo>
                    <a:pt x="387" y="173"/>
                  </a:lnTo>
                  <a:lnTo>
                    <a:pt x="376" y="194"/>
                  </a:lnTo>
                  <a:lnTo>
                    <a:pt x="360" y="212"/>
                  </a:lnTo>
                  <a:lnTo>
                    <a:pt x="342" y="228"/>
                  </a:lnTo>
                  <a:lnTo>
                    <a:pt x="321" y="239"/>
                  </a:lnTo>
                  <a:lnTo>
                    <a:pt x="298" y="246"/>
                  </a:lnTo>
                  <a:lnTo>
                    <a:pt x="273" y="249"/>
                  </a:lnTo>
                  <a:lnTo>
                    <a:pt x="124" y="249"/>
                  </a:lnTo>
                  <a:lnTo>
                    <a:pt x="99" y="246"/>
                  </a:lnTo>
                  <a:lnTo>
                    <a:pt x="76" y="239"/>
                  </a:lnTo>
                  <a:lnTo>
                    <a:pt x="55" y="228"/>
                  </a:lnTo>
                  <a:lnTo>
                    <a:pt x="37" y="212"/>
                  </a:lnTo>
                  <a:lnTo>
                    <a:pt x="21" y="194"/>
                  </a:lnTo>
                  <a:lnTo>
                    <a:pt x="10" y="173"/>
                  </a:lnTo>
                  <a:lnTo>
                    <a:pt x="3" y="150"/>
                  </a:lnTo>
                  <a:lnTo>
                    <a:pt x="0" y="125"/>
                  </a:lnTo>
                  <a:lnTo>
                    <a:pt x="3" y="100"/>
                  </a:lnTo>
                  <a:lnTo>
                    <a:pt x="10" y="76"/>
                  </a:lnTo>
                  <a:lnTo>
                    <a:pt x="21" y="55"/>
                  </a:lnTo>
                  <a:lnTo>
                    <a:pt x="37" y="37"/>
                  </a:lnTo>
                  <a:lnTo>
                    <a:pt x="55" y="22"/>
                  </a:lnTo>
                  <a:lnTo>
                    <a:pt x="76" y="10"/>
                  </a:lnTo>
                  <a:lnTo>
                    <a:pt x="99" y="3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8138009" y="2697163"/>
            <a:ext cx="584201" cy="536575"/>
            <a:chOff x="8142288" y="2697163"/>
            <a:chExt cx="584201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0" name="Freeform 199"/>
            <p:cNvSpPr>
              <a:spLocks/>
            </p:cNvSpPr>
            <p:nvPr/>
          </p:nvSpPr>
          <p:spPr bwMode="auto">
            <a:xfrm>
              <a:off x="8410576" y="2697163"/>
              <a:ext cx="315913" cy="354012"/>
            </a:xfrm>
            <a:custGeom>
              <a:avLst/>
              <a:gdLst>
                <a:gd name="T0" fmla="*/ 230 w 1789"/>
                <a:gd name="T1" fmla="*/ 3 h 2002"/>
                <a:gd name="T2" fmla="*/ 418 w 1789"/>
                <a:gd name="T3" fmla="*/ 26 h 2002"/>
                <a:gd name="T4" fmla="*/ 598 w 1789"/>
                <a:gd name="T5" fmla="*/ 72 h 2002"/>
                <a:gd name="T6" fmla="*/ 768 w 1789"/>
                <a:gd name="T7" fmla="*/ 138 h 2002"/>
                <a:gd name="T8" fmla="*/ 928 w 1789"/>
                <a:gd name="T9" fmla="*/ 224 h 2002"/>
                <a:gd name="T10" fmla="*/ 1075 w 1789"/>
                <a:gd name="T11" fmla="*/ 326 h 2002"/>
                <a:gd name="T12" fmla="*/ 1210 w 1789"/>
                <a:gd name="T13" fmla="*/ 446 h 2002"/>
                <a:gd name="T14" fmla="*/ 1329 w 1789"/>
                <a:gd name="T15" fmla="*/ 580 h 2002"/>
                <a:gd name="T16" fmla="*/ 1433 w 1789"/>
                <a:gd name="T17" fmla="*/ 728 h 2002"/>
                <a:gd name="T18" fmla="*/ 1518 w 1789"/>
                <a:gd name="T19" fmla="*/ 888 h 2002"/>
                <a:gd name="T20" fmla="*/ 1584 w 1789"/>
                <a:gd name="T21" fmla="*/ 1058 h 2002"/>
                <a:gd name="T22" fmla="*/ 1630 w 1789"/>
                <a:gd name="T23" fmla="*/ 1238 h 2002"/>
                <a:gd name="T24" fmla="*/ 1653 w 1789"/>
                <a:gd name="T25" fmla="*/ 1425 h 2002"/>
                <a:gd name="T26" fmla="*/ 1715 w 1789"/>
                <a:gd name="T27" fmla="*/ 1520 h 2002"/>
                <a:gd name="T28" fmla="*/ 1753 w 1789"/>
                <a:gd name="T29" fmla="*/ 1532 h 2002"/>
                <a:gd name="T30" fmla="*/ 1779 w 1789"/>
                <a:gd name="T31" fmla="*/ 1558 h 2002"/>
                <a:gd name="T32" fmla="*/ 1789 w 1789"/>
                <a:gd name="T33" fmla="*/ 1594 h 2002"/>
                <a:gd name="T34" fmla="*/ 1779 w 1789"/>
                <a:gd name="T35" fmla="*/ 1632 h 2002"/>
                <a:gd name="T36" fmla="*/ 1575 w 1789"/>
                <a:gd name="T37" fmla="*/ 1980 h 2002"/>
                <a:gd name="T38" fmla="*/ 1547 w 1789"/>
                <a:gd name="T39" fmla="*/ 1998 h 2002"/>
                <a:gd name="T40" fmla="*/ 1514 w 1789"/>
                <a:gd name="T41" fmla="*/ 2002 h 2002"/>
                <a:gd name="T42" fmla="*/ 1482 w 1789"/>
                <a:gd name="T43" fmla="*/ 1991 h 2002"/>
                <a:gd name="T44" fmla="*/ 1458 w 1789"/>
                <a:gd name="T45" fmla="*/ 1965 h 2002"/>
                <a:gd name="T46" fmla="*/ 1258 w 1789"/>
                <a:gd name="T47" fmla="*/ 1613 h 2002"/>
                <a:gd name="T48" fmla="*/ 1258 w 1789"/>
                <a:gd name="T49" fmla="*/ 1576 h 2002"/>
                <a:gd name="T50" fmla="*/ 1277 w 1789"/>
                <a:gd name="T51" fmla="*/ 1544 h 2002"/>
                <a:gd name="T52" fmla="*/ 1309 w 1789"/>
                <a:gd name="T53" fmla="*/ 1523 h 2002"/>
                <a:gd name="T54" fmla="*/ 1388 w 1789"/>
                <a:gd name="T55" fmla="*/ 1520 h 2002"/>
                <a:gd name="T56" fmla="*/ 1375 w 1789"/>
                <a:gd name="T57" fmla="*/ 1344 h 2002"/>
                <a:gd name="T58" fmla="*/ 1339 w 1789"/>
                <a:gd name="T59" fmla="*/ 1174 h 2002"/>
                <a:gd name="T60" fmla="*/ 1280 w 1789"/>
                <a:gd name="T61" fmla="*/ 1015 h 2002"/>
                <a:gd name="T62" fmla="*/ 1202 w 1789"/>
                <a:gd name="T63" fmla="*/ 866 h 2002"/>
                <a:gd name="T64" fmla="*/ 1105 w 1789"/>
                <a:gd name="T65" fmla="*/ 729 h 2002"/>
                <a:gd name="T66" fmla="*/ 990 w 1789"/>
                <a:gd name="T67" fmla="*/ 607 h 2002"/>
                <a:gd name="T68" fmla="*/ 861 w 1789"/>
                <a:gd name="T69" fmla="*/ 500 h 2002"/>
                <a:gd name="T70" fmla="*/ 717 w 1789"/>
                <a:gd name="T71" fmla="*/ 412 h 2002"/>
                <a:gd name="T72" fmla="*/ 563 w 1789"/>
                <a:gd name="T73" fmla="*/ 344 h 2002"/>
                <a:gd name="T74" fmla="*/ 397 w 1789"/>
                <a:gd name="T75" fmla="*/ 296 h 2002"/>
                <a:gd name="T76" fmla="*/ 223 w 1789"/>
                <a:gd name="T77" fmla="*/ 272 h 2002"/>
                <a:gd name="T78" fmla="*/ 107 w 1789"/>
                <a:gd name="T79" fmla="*/ 266 h 2002"/>
                <a:gd name="T80" fmla="*/ 59 w 1789"/>
                <a:gd name="T81" fmla="*/ 246 h 2002"/>
                <a:gd name="T82" fmla="*/ 23 w 1789"/>
                <a:gd name="T83" fmla="*/ 210 h 2002"/>
                <a:gd name="T84" fmla="*/ 3 w 1789"/>
                <a:gd name="T85" fmla="*/ 161 h 2002"/>
                <a:gd name="T86" fmla="*/ 3 w 1789"/>
                <a:gd name="T87" fmla="*/ 107 h 2002"/>
                <a:gd name="T88" fmla="*/ 23 w 1789"/>
                <a:gd name="T89" fmla="*/ 59 h 2002"/>
                <a:gd name="T90" fmla="*/ 59 w 1789"/>
                <a:gd name="T91" fmla="*/ 23 h 2002"/>
                <a:gd name="T92" fmla="*/ 107 w 1789"/>
                <a:gd name="T93" fmla="*/ 3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89" h="2002">
                  <a:moveTo>
                    <a:pt x="134" y="0"/>
                  </a:moveTo>
                  <a:lnTo>
                    <a:pt x="230" y="3"/>
                  </a:lnTo>
                  <a:lnTo>
                    <a:pt x="325" y="12"/>
                  </a:lnTo>
                  <a:lnTo>
                    <a:pt x="418" y="26"/>
                  </a:lnTo>
                  <a:lnTo>
                    <a:pt x="508" y="46"/>
                  </a:lnTo>
                  <a:lnTo>
                    <a:pt x="598" y="72"/>
                  </a:lnTo>
                  <a:lnTo>
                    <a:pt x="684" y="102"/>
                  </a:lnTo>
                  <a:lnTo>
                    <a:pt x="768" y="138"/>
                  </a:lnTo>
                  <a:lnTo>
                    <a:pt x="850" y="179"/>
                  </a:lnTo>
                  <a:lnTo>
                    <a:pt x="928" y="224"/>
                  </a:lnTo>
                  <a:lnTo>
                    <a:pt x="1003" y="273"/>
                  </a:lnTo>
                  <a:lnTo>
                    <a:pt x="1075" y="326"/>
                  </a:lnTo>
                  <a:lnTo>
                    <a:pt x="1145" y="384"/>
                  </a:lnTo>
                  <a:lnTo>
                    <a:pt x="1210" y="446"/>
                  </a:lnTo>
                  <a:lnTo>
                    <a:pt x="1272" y="512"/>
                  </a:lnTo>
                  <a:lnTo>
                    <a:pt x="1329" y="580"/>
                  </a:lnTo>
                  <a:lnTo>
                    <a:pt x="1384" y="653"/>
                  </a:lnTo>
                  <a:lnTo>
                    <a:pt x="1433" y="728"/>
                  </a:lnTo>
                  <a:lnTo>
                    <a:pt x="1478" y="806"/>
                  </a:lnTo>
                  <a:lnTo>
                    <a:pt x="1518" y="888"/>
                  </a:lnTo>
                  <a:lnTo>
                    <a:pt x="1554" y="972"/>
                  </a:lnTo>
                  <a:lnTo>
                    <a:pt x="1584" y="1058"/>
                  </a:lnTo>
                  <a:lnTo>
                    <a:pt x="1610" y="1146"/>
                  </a:lnTo>
                  <a:lnTo>
                    <a:pt x="1630" y="1238"/>
                  </a:lnTo>
                  <a:lnTo>
                    <a:pt x="1644" y="1330"/>
                  </a:lnTo>
                  <a:lnTo>
                    <a:pt x="1653" y="1425"/>
                  </a:lnTo>
                  <a:lnTo>
                    <a:pt x="1657" y="1520"/>
                  </a:lnTo>
                  <a:lnTo>
                    <a:pt x="1715" y="1520"/>
                  </a:lnTo>
                  <a:lnTo>
                    <a:pt x="1735" y="1523"/>
                  </a:lnTo>
                  <a:lnTo>
                    <a:pt x="1753" y="1532"/>
                  </a:lnTo>
                  <a:lnTo>
                    <a:pt x="1768" y="1544"/>
                  </a:lnTo>
                  <a:lnTo>
                    <a:pt x="1779" y="1558"/>
                  </a:lnTo>
                  <a:lnTo>
                    <a:pt x="1786" y="1576"/>
                  </a:lnTo>
                  <a:lnTo>
                    <a:pt x="1789" y="1594"/>
                  </a:lnTo>
                  <a:lnTo>
                    <a:pt x="1787" y="1613"/>
                  </a:lnTo>
                  <a:lnTo>
                    <a:pt x="1779" y="1632"/>
                  </a:lnTo>
                  <a:lnTo>
                    <a:pt x="1586" y="1965"/>
                  </a:lnTo>
                  <a:lnTo>
                    <a:pt x="1575" y="1980"/>
                  </a:lnTo>
                  <a:lnTo>
                    <a:pt x="1562" y="1991"/>
                  </a:lnTo>
                  <a:lnTo>
                    <a:pt x="1547" y="1998"/>
                  </a:lnTo>
                  <a:lnTo>
                    <a:pt x="1530" y="2002"/>
                  </a:lnTo>
                  <a:lnTo>
                    <a:pt x="1514" y="2002"/>
                  </a:lnTo>
                  <a:lnTo>
                    <a:pt x="1498" y="1998"/>
                  </a:lnTo>
                  <a:lnTo>
                    <a:pt x="1482" y="1991"/>
                  </a:lnTo>
                  <a:lnTo>
                    <a:pt x="1469" y="1980"/>
                  </a:lnTo>
                  <a:lnTo>
                    <a:pt x="1458" y="1965"/>
                  </a:lnTo>
                  <a:lnTo>
                    <a:pt x="1265" y="1632"/>
                  </a:lnTo>
                  <a:lnTo>
                    <a:pt x="1258" y="1613"/>
                  </a:lnTo>
                  <a:lnTo>
                    <a:pt x="1255" y="1594"/>
                  </a:lnTo>
                  <a:lnTo>
                    <a:pt x="1258" y="1576"/>
                  </a:lnTo>
                  <a:lnTo>
                    <a:pt x="1265" y="1558"/>
                  </a:lnTo>
                  <a:lnTo>
                    <a:pt x="1277" y="1544"/>
                  </a:lnTo>
                  <a:lnTo>
                    <a:pt x="1291" y="1532"/>
                  </a:lnTo>
                  <a:lnTo>
                    <a:pt x="1309" y="1523"/>
                  </a:lnTo>
                  <a:lnTo>
                    <a:pt x="1329" y="1520"/>
                  </a:lnTo>
                  <a:lnTo>
                    <a:pt x="1388" y="1520"/>
                  </a:lnTo>
                  <a:lnTo>
                    <a:pt x="1385" y="1431"/>
                  </a:lnTo>
                  <a:lnTo>
                    <a:pt x="1375" y="1344"/>
                  </a:lnTo>
                  <a:lnTo>
                    <a:pt x="1359" y="1259"/>
                  </a:lnTo>
                  <a:lnTo>
                    <a:pt x="1339" y="1174"/>
                  </a:lnTo>
                  <a:lnTo>
                    <a:pt x="1312" y="1093"/>
                  </a:lnTo>
                  <a:lnTo>
                    <a:pt x="1280" y="1015"/>
                  </a:lnTo>
                  <a:lnTo>
                    <a:pt x="1244" y="939"/>
                  </a:lnTo>
                  <a:lnTo>
                    <a:pt x="1202" y="866"/>
                  </a:lnTo>
                  <a:lnTo>
                    <a:pt x="1156" y="795"/>
                  </a:lnTo>
                  <a:lnTo>
                    <a:pt x="1105" y="729"/>
                  </a:lnTo>
                  <a:lnTo>
                    <a:pt x="1049" y="666"/>
                  </a:lnTo>
                  <a:lnTo>
                    <a:pt x="990" y="607"/>
                  </a:lnTo>
                  <a:lnTo>
                    <a:pt x="927" y="552"/>
                  </a:lnTo>
                  <a:lnTo>
                    <a:pt x="861" y="500"/>
                  </a:lnTo>
                  <a:lnTo>
                    <a:pt x="790" y="454"/>
                  </a:lnTo>
                  <a:lnTo>
                    <a:pt x="717" y="412"/>
                  </a:lnTo>
                  <a:lnTo>
                    <a:pt x="641" y="376"/>
                  </a:lnTo>
                  <a:lnTo>
                    <a:pt x="563" y="344"/>
                  </a:lnTo>
                  <a:lnTo>
                    <a:pt x="481" y="317"/>
                  </a:lnTo>
                  <a:lnTo>
                    <a:pt x="397" y="296"/>
                  </a:lnTo>
                  <a:lnTo>
                    <a:pt x="312" y="281"/>
                  </a:lnTo>
                  <a:lnTo>
                    <a:pt x="223" y="272"/>
                  </a:lnTo>
                  <a:lnTo>
                    <a:pt x="134" y="269"/>
                  </a:lnTo>
                  <a:lnTo>
                    <a:pt x="107" y="266"/>
                  </a:lnTo>
                  <a:lnTo>
                    <a:pt x="82" y="258"/>
                  </a:lnTo>
                  <a:lnTo>
                    <a:pt x="59" y="246"/>
                  </a:lnTo>
                  <a:lnTo>
                    <a:pt x="40" y="230"/>
                  </a:lnTo>
                  <a:lnTo>
                    <a:pt x="23" y="210"/>
                  </a:lnTo>
                  <a:lnTo>
                    <a:pt x="11" y="187"/>
                  </a:lnTo>
                  <a:lnTo>
                    <a:pt x="3" y="161"/>
                  </a:lnTo>
                  <a:lnTo>
                    <a:pt x="0" y="134"/>
                  </a:lnTo>
                  <a:lnTo>
                    <a:pt x="3" y="107"/>
                  </a:lnTo>
                  <a:lnTo>
                    <a:pt x="11" y="82"/>
                  </a:lnTo>
                  <a:lnTo>
                    <a:pt x="23" y="59"/>
                  </a:lnTo>
                  <a:lnTo>
                    <a:pt x="40" y="39"/>
                  </a:lnTo>
                  <a:lnTo>
                    <a:pt x="59" y="23"/>
                  </a:lnTo>
                  <a:lnTo>
                    <a:pt x="82" y="10"/>
                  </a:lnTo>
                  <a:lnTo>
                    <a:pt x="107" y="3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200"/>
            <p:cNvSpPr>
              <a:spLocks/>
            </p:cNvSpPr>
            <p:nvPr/>
          </p:nvSpPr>
          <p:spPr bwMode="auto">
            <a:xfrm>
              <a:off x="8142288" y="2881313"/>
              <a:ext cx="315913" cy="352425"/>
            </a:xfrm>
            <a:custGeom>
              <a:avLst/>
              <a:gdLst>
                <a:gd name="T0" fmla="*/ 275 w 1788"/>
                <a:gd name="T1" fmla="*/ 0 h 2002"/>
                <a:gd name="T2" fmla="*/ 306 w 1788"/>
                <a:gd name="T3" fmla="*/ 11 h 2002"/>
                <a:gd name="T4" fmla="*/ 331 w 1788"/>
                <a:gd name="T5" fmla="*/ 37 h 2002"/>
                <a:gd name="T6" fmla="*/ 531 w 1788"/>
                <a:gd name="T7" fmla="*/ 389 h 2002"/>
                <a:gd name="T8" fmla="*/ 531 w 1788"/>
                <a:gd name="T9" fmla="*/ 426 h 2002"/>
                <a:gd name="T10" fmla="*/ 512 w 1788"/>
                <a:gd name="T11" fmla="*/ 458 h 2002"/>
                <a:gd name="T12" fmla="*/ 480 w 1788"/>
                <a:gd name="T13" fmla="*/ 478 h 2002"/>
                <a:gd name="T14" fmla="*/ 401 w 1788"/>
                <a:gd name="T15" fmla="*/ 480 h 2002"/>
                <a:gd name="T16" fmla="*/ 413 w 1788"/>
                <a:gd name="T17" fmla="*/ 658 h 2002"/>
                <a:gd name="T18" fmla="*/ 450 w 1788"/>
                <a:gd name="T19" fmla="*/ 828 h 2002"/>
                <a:gd name="T20" fmla="*/ 508 w 1788"/>
                <a:gd name="T21" fmla="*/ 987 h 2002"/>
                <a:gd name="T22" fmla="*/ 587 w 1788"/>
                <a:gd name="T23" fmla="*/ 1136 h 2002"/>
                <a:gd name="T24" fmla="*/ 684 w 1788"/>
                <a:gd name="T25" fmla="*/ 1273 h 2002"/>
                <a:gd name="T26" fmla="*/ 799 w 1788"/>
                <a:gd name="T27" fmla="*/ 1395 h 2002"/>
                <a:gd name="T28" fmla="*/ 928 w 1788"/>
                <a:gd name="T29" fmla="*/ 1502 h 2002"/>
                <a:gd name="T30" fmla="*/ 1072 w 1788"/>
                <a:gd name="T31" fmla="*/ 1590 h 2002"/>
                <a:gd name="T32" fmla="*/ 1226 w 1788"/>
                <a:gd name="T33" fmla="*/ 1658 h 2002"/>
                <a:gd name="T34" fmla="*/ 1391 w 1788"/>
                <a:gd name="T35" fmla="*/ 1706 h 2002"/>
                <a:gd name="T36" fmla="*/ 1565 w 1788"/>
                <a:gd name="T37" fmla="*/ 1730 h 2002"/>
                <a:gd name="T38" fmla="*/ 1681 w 1788"/>
                <a:gd name="T39" fmla="*/ 1736 h 2002"/>
                <a:gd name="T40" fmla="*/ 1729 w 1788"/>
                <a:gd name="T41" fmla="*/ 1756 h 2002"/>
                <a:gd name="T42" fmla="*/ 1766 w 1788"/>
                <a:gd name="T43" fmla="*/ 1792 h 2002"/>
                <a:gd name="T44" fmla="*/ 1786 w 1788"/>
                <a:gd name="T45" fmla="*/ 1841 h 2002"/>
                <a:gd name="T46" fmla="*/ 1786 w 1788"/>
                <a:gd name="T47" fmla="*/ 1895 h 2002"/>
                <a:gd name="T48" fmla="*/ 1765 w 1788"/>
                <a:gd name="T49" fmla="*/ 1943 h 2002"/>
                <a:gd name="T50" fmla="*/ 1729 w 1788"/>
                <a:gd name="T51" fmla="*/ 1979 h 2002"/>
                <a:gd name="T52" fmla="*/ 1681 w 1788"/>
                <a:gd name="T53" fmla="*/ 1999 h 2002"/>
                <a:gd name="T54" fmla="*/ 1559 w 1788"/>
                <a:gd name="T55" fmla="*/ 1999 h 2002"/>
                <a:gd name="T56" fmla="*/ 1371 w 1788"/>
                <a:gd name="T57" fmla="*/ 1976 h 2002"/>
                <a:gd name="T58" fmla="*/ 1191 w 1788"/>
                <a:gd name="T59" fmla="*/ 1930 h 2002"/>
                <a:gd name="T60" fmla="*/ 1021 w 1788"/>
                <a:gd name="T61" fmla="*/ 1864 h 2002"/>
                <a:gd name="T62" fmla="*/ 861 w 1788"/>
                <a:gd name="T63" fmla="*/ 1778 h 2002"/>
                <a:gd name="T64" fmla="*/ 713 w 1788"/>
                <a:gd name="T65" fmla="*/ 1676 h 2002"/>
                <a:gd name="T66" fmla="*/ 578 w 1788"/>
                <a:gd name="T67" fmla="*/ 1556 h 2002"/>
                <a:gd name="T68" fmla="*/ 459 w 1788"/>
                <a:gd name="T69" fmla="*/ 1422 h 2002"/>
                <a:gd name="T70" fmla="*/ 355 w 1788"/>
                <a:gd name="T71" fmla="*/ 1274 h 2002"/>
                <a:gd name="T72" fmla="*/ 270 w 1788"/>
                <a:gd name="T73" fmla="*/ 1114 h 2002"/>
                <a:gd name="T74" fmla="*/ 204 w 1788"/>
                <a:gd name="T75" fmla="*/ 944 h 2002"/>
                <a:gd name="T76" fmla="*/ 159 w 1788"/>
                <a:gd name="T77" fmla="*/ 764 h 2002"/>
                <a:gd name="T78" fmla="*/ 135 w 1788"/>
                <a:gd name="T79" fmla="*/ 577 h 2002"/>
                <a:gd name="T80" fmla="*/ 74 w 1788"/>
                <a:gd name="T81" fmla="*/ 480 h 2002"/>
                <a:gd name="T82" fmla="*/ 36 w 1788"/>
                <a:gd name="T83" fmla="*/ 470 h 2002"/>
                <a:gd name="T84" fmla="*/ 10 w 1788"/>
                <a:gd name="T85" fmla="*/ 444 h 2002"/>
                <a:gd name="T86" fmla="*/ 0 w 1788"/>
                <a:gd name="T87" fmla="*/ 408 h 2002"/>
                <a:gd name="T88" fmla="*/ 10 w 1788"/>
                <a:gd name="T89" fmla="*/ 370 h 2002"/>
                <a:gd name="T90" fmla="*/ 214 w 1788"/>
                <a:gd name="T91" fmla="*/ 22 h 2002"/>
                <a:gd name="T92" fmla="*/ 242 w 1788"/>
                <a:gd name="T93" fmla="*/ 4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88" h="2002">
                  <a:moveTo>
                    <a:pt x="258" y="0"/>
                  </a:moveTo>
                  <a:lnTo>
                    <a:pt x="275" y="0"/>
                  </a:lnTo>
                  <a:lnTo>
                    <a:pt x="291" y="4"/>
                  </a:lnTo>
                  <a:lnTo>
                    <a:pt x="306" y="11"/>
                  </a:lnTo>
                  <a:lnTo>
                    <a:pt x="320" y="22"/>
                  </a:lnTo>
                  <a:lnTo>
                    <a:pt x="331" y="37"/>
                  </a:lnTo>
                  <a:lnTo>
                    <a:pt x="523" y="370"/>
                  </a:lnTo>
                  <a:lnTo>
                    <a:pt x="531" y="389"/>
                  </a:lnTo>
                  <a:lnTo>
                    <a:pt x="533" y="408"/>
                  </a:lnTo>
                  <a:lnTo>
                    <a:pt x="531" y="426"/>
                  </a:lnTo>
                  <a:lnTo>
                    <a:pt x="523" y="444"/>
                  </a:lnTo>
                  <a:lnTo>
                    <a:pt x="512" y="458"/>
                  </a:lnTo>
                  <a:lnTo>
                    <a:pt x="497" y="470"/>
                  </a:lnTo>
                  <a:lnTo>
                    <a:pt x="480" y="478"/>
                  </a:lnTo>
                  <a:lnTo>
                    <a:pt x="459" y="480"/>
                  </a:lnTo>
                  <a:lnTo>
                    <a:pt x="401" y="480"/>
                  </a:lnTo>
                  <a:lnTo>
                    <a:pt x="404" y="571"/>
                  </a:lnTo>
                  <a:lnTo>
                    <a:pt x="413" y="658"/>
                  </a:lnTo>
                  <a:lnTo>
                    <a:pt x="429" y="743"/>
                  </a:lnTo>
                  <a:lnTo>
                    <a:pt x="450" y="828"/>
                  </a:lnTo>
                  <a:lnTo>
                    <a:pt x="477" y="909"/>
                  </a:lnTo>
                  <a:lnTo>
                    <a:pt x="508" y="987"/>
                  </a:lnTo>
                  <a:lnTo>
                    <a:pt x="545" y="1063"/>
                  </a:lnTo>
                  <a:lnTo>
                    <a:pt x="587" y="1136"/>
                  </a:lnTo>
                  <a:lnTo>
                    <a:pt x="633" y="1207"/>
                  </a:lnTo>
                  <a:lnTo>
                    <a:pt x="684" y="1273"/>
                  </a:lnTo>
                  <a:lnTo>
                    <a:pt x="740" y="1336"/>
                  </a:lnTo>
                  <a:lnTo>
                    <a:pt x="799" y="1395"/>
                  </a:lnTo>
                  <a:lnTo>
                    <a:pt x="862" y="1450"/>
                  </a:lnTo>
                  <a:lnTo>
                    <a:pt x="928" y="1502"/>
                  </a:lnTo>
                  <a:lnTo>
                    <a:pt x="999" y="1548"/>
                  </a:lnTo>
                  <a:lnTo>
                    <a:pt x="1072" y="1590"/>
                  </a:lnTo>
                  <a:lnTo>
                    <a:pt x="1147" y="1626"/>
                  </a:lnTo>
                  <a:lnTo>
                    <a:pt x="1226" y="1658"/>
                  </a:lnTo>
                  <a:lnTo>
                    <a:pt x="1308" y="1685"/>
                  </a:lnTo>
                  <a:lnTo>
                    <a:pt x="1391" y="1706"/>
                  </a:lnTo>
                  <a:lnTo>
                    <a:pt x="1477" y="1721"/>
                  </a:lnTo>
                  <a:lnTo>
                    <a:pt x="1565" y="1730"/>
                  </a:lnTo>
                  <a:lnTo>
                    <a:pt x="1654" y="1733"/>
                  </a:lnTo>
                  <a:lnTo>
                    <a:pt x="1681" y="1736"/>
                  </a:lnTo>
                  <a:lnTo>
                    <a:pt x="1707" y="1744"/>
                  </a:lnTo>
                  <a:lnTo>
                    <a:pt x="1729" y="1756"/>
                  </a:lnTo>
                  <a:lnTo>
                    <a:pt x="1749" y="1772"/>
                  </a:lnTo>
                  <a:lnTo>
                    <a:pt x="1766" y="1792"/>
                  </a:lnTo>
                  <a:lnTo>
                    <a:pt x="1778" y="1815"/>
                  </a:lnTo>
                  <a:lnTo>
                    <a:pt x="1786" y="1841"/>
                  </a:lnTo>
                  <a:lnTo>
                    <a:pt x="1788" y="1868"/>
                  </a:lnTo>
                  <a:lnTo>
                    <a:pt x="1786" y="1895"/>
                  </a:lnTo>
                  <a:lnTo>
                    <a:pt x="1778" y="1920"/>
                  </a:lnTo>
                  <a:lnTo>
                    <a:pt x="1765" y="1943"/>
                  </a:lnTo>
                  <a:lnTo>
                    <a:pt x="1749" y="1963"/>
                  </a:lnTo>
                  <a:lnTo>
                    <a:pt x="1729" y="1979"/>
                  </a:lnTo>
                  <a:lnTo>
                    <a:pt x="1707" y="1992"/>
                  </a:lnTo>
                  <a:lnTo>
                    <a:pt x="1681" y="1999"/>
                  </a:lnTo>
                  <a:lnTo>
                    <a:pt x="1654" y="2002"/>
                  </a:lnTo>
                  <a:lnTo>
                    <a:pt x="1559" y="1999"/>
                  </a:lnTo>
                  <a:lnTo>
                    <a:pt x="1463" y="1990"/>
                  </a:lnTo>
                  <a:lnTo>
                    <a:pt x="1371" y="1976"/>
                  </a:lnTo>
                  <a:lnTo>
                    <a:pt x="1280" y="1956"/>
                  </a:lnTo>
                  <a:lnTo>
                    <a:pt x="1191" y="1930"/>
                  </a:lnTo>
                  <a:lnTo>
                    <a:pt x="1105" y="1900"/>
                  </a:lnTo>
                  <a:lnTo>
                    <a:pt x="1021" y="1864"/>
                  </a:lnTo>
                  <a:lnTo>
                    <a:pt x="939" y="1823"/>
                  </a:lnTo>
                  <a:lnTo>
                    <a:pt x="861" y="1778"/>
                  </a:lnTo>
                  <a:lnTo>
                    <a:pt x="785" y="1729"/>
                  </a:lnTo>
                  <a:lnTo>
                    <a:pt x="713" y="1676"/>
                  </a:lnTo>
                  <a:lnTo>
                    <a:pt x="644" y="1618"/>
                  </a:lnTo>
                  <a:lnTo>
                    <a:pt x="578" y="1556"/>
                  </a:lnTo>
                  <a:lnTo>
                    <a:pt x="517" y="1490"/>
                  </a:lnTo>
                  <a:lnTo>
                    <a:pt x="459" y="1422"/>
                  </a:lnTo>
                  <a:lnTo>
                    <a:pt x="405" y="1349"/>
                  </a:lnTo>
                  <a:lnTo>
                    <a:pt x="355" y="1274"/>
                  </a:lnTo>
                  <a:lnTo>
                    <a:pt x="311" y="1196"/>
                  </a:lnTo>
                  <a:lnTo>
                    <a:pt x="270" y="1114"/>
                  </a:lnTo>
                  <a:lnTo>
                    <a:pt x="235" y="1030"/>
                  </a:lnTo>
                  <a:lnTo>
                    <a:pt x="204" y="944"/>
                  </a:lnTo>
                  <a:lnTo>
                    <a:pt x="179" y="855"/>
                  </a:lnTo>
                  <a:lnTo>
                    <a:pt x="159" y="764"/>
                  </a:lnTo>
                  <a:lnTo>
                    <a:pt x="145" y="671"/>
                  </a:lnTo>
                  <a:lnTo>
                    <a:pt x="135" y="577"/>
                  </a:lnTo>
                  <a:lnTo>
                    <a:pt x="132" y="480"/>
                  </a:lnTo>
                  <a:lnTo>
                    <a:pt x="74" y="480"/>
                  </a:lnTo>
                  <a:lnTo>
                    <a:pt x="54" y="478"/>
                  </a:lnTo>
                  <a:lnTo>
                    <a:pt x="36" y="470"/>
                  </a:lnTo>
                  <a:lnTo>
                    <a:pt x="21" y="458"/>
                  </a:lnTo>
                  <a:lnTo>
                    <a:pt x="10" y="444"/>
                  </a:lnTo>
                  <a:lnTo>
                    <a:pt x="3" y="426"/>
                  </a:lnTo>
                  <a:lnTo>
                    <a:pt x="0" y="408"/>
                  </a:lnTo>
                  <a:lnTo>
                    <a:pt x="2" y="389"/>
                  </a:lnTo>
                  <a:lnTo>
                    <a:pt x="10" y="370"/>
                  </a:lnTo>
                  <a:lnTo>
                    <a:pt x="203" y="37"/>
                  </a:lnTo>
                  <a:lnTo>
                    <a:pt x="214" y="22"/>
                  </a:lnTo>
                  <a:lnTo>
                    <a:pt x="227" y="11"/>
                  </a:lnTo>
                  <a:lnTo>
                    <a:pt x="242" y="4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201"/>
            <p:cNvSpPr>
              <a:spLocks/>
            </p:cNvSpPr>
            <p:nvPr/>
          </p:nvSpPr>
          <p:spPr bwMode="auto">
            <a:xfrm>
              <a:off x="8420101" y="2921000"/>
              <a:ext cx="11113" cy="20637"/>
            </a:xfrm>
            <a:custGeom>
              <a:avLst/>
              <a:gdLst>
                <a:gd name="T0" fmla="*/ 64 w 64"/>
                <a:gd name="T1" fmla="*/ 0 h 118"/>
                <a:gd name="T2" fmla="*/ 64 w 64"/>
                <a:gd name="T3" fmla="*/ 118 h 118"/>
                <a:gd name="T4" fmla="*/ 41 w 64"/>
                <a:gd name="T5" fmla="*/ 106 h 118"/>
                <a:gd name="T6" fmla="*/ 23 w 64"/>
                <a:gd name="T7" fmla="*/ 94 h 118"/>
                <a:gd name="T8" fmla="*/ 10 w 64"/>
                <a:gd name="T9" fmla="*/ 81 h 118"/>
                <a:gd name="T10" fmla="*/ 3 w 64"/>
                <a:gd name="T11" fmla="*/ 68 h 118"/>
                <a:gd name="T12" fmla="*/ 0 w 64"/>
                <a:gd name="T13" fmla="*/ 55 h 118"/>
                <a:gd name="T14" fmla="*/ 2 w 64"/>
                <a:gd name="T15" fmla="*/ 43 h 118"/>
                <a:gd name="T16" fmla="*/ 8 w 64"/>
                <a:gd name="T17" fmla="*/ 31 h 118"/>
                <a:gd name="T18" fmla="*/ 17 w 64"/>
                <a:gd name="T19" fmla="*/ 21 h 118"/>
                <a:gd name="T20" fmla="*/ 30 w 64"/>
                <a:gd name="T21" fmla="*/ 12 h 118"/>
                <a:gd name="T22" fmla="*/ 46 w 64"/>
                <a:gd name="T23" fmla="*/ 5 h 118"/>
                <a:gd name="T24" fmla="*/ 64 w 64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18">
                  <a:moveTo>
                    <a:pt x="64" y="0"/>
                  </a:moveTo>
                  <a:lnTo>
                    <a:pt x="64" y="118"/>
                  </a:lnTo>
                  <a:lnTo>
                    <a:pt x="41" y="106"/>
                  </a:lnTo>
                  <a:lnTo>
                    <a:pt x="23" y="94"/>
                  </a:lnTo>
                  <a:lnTo>
                    <a:pt x="10" y="81"/>
                  </a:lnTo>
                  <a:lnTo>
                    <a:pt x="3" y="68"/>
                  </a:lnTo>
                  <a:lnTo>
                    <a:pt x="0" y="55"/>
                  </a:lnTo>
                  <a:lnTo>
                    <a:pt x="2" y="43"/>
                  </a:lnTo>
                  <a:lnTo>
                    <a:pt x="8" y="31"/>
                  </a:lnTo>
                  <a:lnTo>
                    <a:pt x="17" y="21"/>
                  </a:lnTo>
                  <a:lnTo>
                    <a:pt x="30" y="12"/>
                  </a:lnTo>
                  <a:lnTo>
                    <a:pt x="46" y="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02"/>
            <p:cNvSpPr>
              <a:spLocks/>
            </p:cNvSpPr>
            <p:nvPr/>
          </p:nvSpPr>
          <p:spPr bwMode="auto">
            <a:xfrm>
              <a:off x="8440738" y="2974975"/>
              <a:ext cx="11113" cy="22225"/>
            </a:xfrm>
            <a:custGeom>
              <a:avLst/>
              <a:gdLst>
                <a:gd name="T0" fmla="*/ 0 w 60"/>
                <a:gd name="T1" fmla="*/ 0 h 133"/>
                <a:gd name="T2" fmla="*/ 16 w 60"/>
                <a:gd name="T3" fmla="*/ 9 h 133"/>
                <a:gd name="T4" fmla="*/ 31 w 60"/>
                <a:gd name="T5" fmla="*/ 18 h 133"/>
                <a:gd name="T6" fmla="*/ 43 w 60"/>
                <a:gd name="T7" fmla="*/ 29 h 133"/>
                <a:gd name="T8" fmla="*/ 52 w 60"/>
                <a:gd name="T9" fmla="*/ 41 h 133"/>
                <a:gd name="T10" fmla="*/ 58 w 60"/>
                <a:gd name="T11" fmla="*/ 55 h 133"/>
                <a:gd name="T12" fmla="*/ 60 w 60"/>
                <a:gd name="T13" fmla="*/ 70 h 133"/>
                <a:gd name="T14" fmla="*/ 58 w 60"/>
                <a:gd name="T15" fmla="*/ 87 h 133"/>
                <a:gd name="T16" fmla="*/ 52 w 60"/>
                <a:gd name="T17" fmla="*/ 100 h 133"/>
                <a:gd name="T18" fmla="*/ 42 w 60"/>
                <a:gd name="T19" fmla="*/ 112 h 133"/>
                <a:gd name="T20" fmla="*/ 30 w 60"/>
                <a:gd name="T21" fmla="*/ 121 h 133"/>
                <a:gd name="T22" fmla="*/ 16 w 60"/>
                <a:gd name="T23" fmla="*/ 128 h 133"/>
                <a:gd name="T24" fmla="*/ 0 w 60"/>
                <a:gd name="T25" fmla="*/ 133 h 133"/>
                <a:gd name="T26" fmla="*/ 0 w 60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133">
                  <a:moveTo>
                    <a:pt x="0" y="0"/>
                  </a:moveTo>
                  <a:lnTo>
                    <a:pt x="16" y="9"/>
                  </a:lnTo>
                  <a:lnTo>
                    <a:pt x="31" y="18"/>
                  </a:lnTo>
                  <a:lnTo>
                    <a:pt x="43" y="29"/>
                  </a:lnTo>
                  <a:lnTo>
                    <a:pt x="52" y="41"/>
                  </a:lnTo>
                  <a:lnTo>
                    <a:pt x="58" y="55"/>
                  </a:lnTo>
                  <a:lnTo>
                    <a:pt x="60" y="70"/>
                  </a:lnTo>
                  <a:lnTo>
                    <a:pt x="58" y="87"/>
                  </a:lnTo>
                  <a:lnTo>
                    <a:pt x="52" y="100"/>
                  </a:lnTo>
                  <a:lnTo>
                    <a:pt x="42" y="112"/>
                  </a:lnTo>
                  <a:lnTo>
                    <a:pt x="30" y="121"/>
                  </a:lnTo>
                  <a:lnTo>
                    <a:pt x="16" y="128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03"/>
            <p:cNvSpPr>
              <a:spLocks noEditPoints="1"/>
            </p:cNvSpPr>
            <p:nvPr/>
          </p:nvSpPr>
          <p:spPr bwMode="auto">
            <a:xfrm>
              <a:off x="8261351" y="2792413"/>
              <a:ext cx="346075" cy="346075"/>
            </a:xfrm>
            <a:custGeom>
              <a:avLst/>
              <a:gdLst>
                <a:gd name="T0" fmla="*/ 954 w 1959"/>
                <a:gd name="T1" fmla="*/ 557 h 1956"/>
                <a:gd name="T2" fmla="*/ 896 w 1959"/>
                <a:gd name="T3" fmla="*/ 607 h 1956"/>
                <a:gd name="T4" fmla="*/ 802 w 1959"/>
                <a:gd name="T5" fmla="*/ 663 h 1956"/>
                <a:gd name="T6" fmla="*/ 754 w 1959"/>
                <a:gd name="T7" fmla="*/ 764 h 1956"/>
                <a:gd name="T8" fmla="*/ 770 w 1959"/>
                <a:gd name="T9" fmla="*/ 877 h 1956"/>
                <a:gd name="T10" fmla="*/ 837 w 1959"/>
                <a:gd name="T11" fmla="*/ 947 h 1956"/>
                <a:gd name="T12" fmla="*/ 928 w 1959"/>
                <a:gd name="T13" fmla="*/ 992 h 1956"/>
                <a:gd name="T14" fmla="*/ 903 w 1959"/>
                <a:gd name="T15" fmla="*/ 1145 h 1956"/>
                <a:gd name="T16" fmla="*/ 832 w 1959"/>
                <a:gd name="T17" fmla="*/ 1100 h 1956"/>
                <a:gd name="T18" fmla="*/ 772 w 1959"/>
                <a:gd name="T19" fmla="*/ 1101 h 1956"/>
                <a:gd name="T20" fmla="*/ 736 w 1959"/>
                <a:gd name="T21" fmla="*/ 1158 h 1956"/>
                <a:gd name="T22" fmla="*/ 764 w 1959"/>
                <a:gd name="T23" fmla="*/ 1234 h 1956"/>
                <a:gd name="T24" fmla="*/ 876 w 1959"/>
                <a:gd name="T25" fmla="*/ 1292 h 1956"/>
                <a:gd name="T26" fmla="*/ 954 w 1959"/>
                <a:gd name="T27" fmla="*/ 1338 h 1956"/>
                <a:gd name="T28" fmla="*/ 1003 w 1959"/>
                <a:gd name="T29" fmla="*/ 1352 h 1956"/>
                <a:gd name="T30" fmla="*/ 1026 w 1959"/>
                <a:gd name="T31" fmla="*/ 1298 h 1956"/>
                <a:gd name="T32" fmla="*/ 1146 w 1959"/>
                <a:gd name="T33" fmla="*/ 1249 h 1956"/>
                <a:gd name="T34" fmla="*/ 1213 w 1959"/>
                <a:gd name="T35" fmla="*/ 1150 h 1956"/>
                <a:gd name="T36" fmla="*/ 1215 w 1959"/>
                <a:gd name="T37" fmla="*/ 1027 h 1956"/>
                <a:gd name="T38" fmla="*/ 1167 w 1959"/>
                <a:gd name="T39" fmla="*/ 945 h 1956"/>
                <a:gd name="T40" fmla="*/ 1090 w 1959"/>
                <a:gd name="T41" fmla="*/ 894 h 1956"/>
                <a:gd name="T42" fmla="*/ 1026 w 1959"/>
                <a:gd name="T43" fmla="*/ 723 h 1956"/>
                <a:gd name="T44" fmla="*/ 1096 w 1959"/>
                <a:gd name="T45" fmla="*/ 743 h 1956"/>
                <a:gd name="T46" fmla="*/ 1143 w 1959"/>
                <a:gd name="T47" fmla="*/ 760 h 1956"/>
                <a:gd name="T48" fmla="*/ 1190 w 1959"/>
                <a:gd name="T49" fmla="*/ 729 h 1956"/>
                <a:gd name="T50" fmla="*/ 1205 w 1959"/>
                <a:gd name="T51" fmla="*/ 678 h 1956"/>
                <a:gd name="T52" fmla="*/ 1172 w 1959"/>
                <a:gd name="T53" fmla="*/ 625 h 1956"/>
                <a:gd name="T54" fmla="*/ 1100 w 1959"/>
                <a:gd name="T55" fmla="*/ 599 h 1956"/>
                <a:gd name="T56" fmla="*/ 1026 w 1959"/>
                <a:gd name="T57" fmla="*/ 591 h 1956"/>
                <a:gd name="T58" fmla="*/ 1003 w 1959"/>
                <a:gd name="T59" fmla="*/ 542 h 1956"/>
                <a:gd name="T60" fmla="*/ 1131 w 1959"/>
                <a:gd name="T61" fmla="*/ 11 h 1956"/>
                <a:gd name="T62" fmla="*/ 1410 w 1959"/>
                <a:gd name="T63" fmla="*/ 99 h 1956"/>
                <a:gd name="T64" fmla="*/ 1645 w 1959"/>
                <a:gd name="T65" fmla="*/ 261 h 1956"/>
                <a:gd name="T66" fmla="*/ 1825 w 1959"/>
                <a:gd name="T67" fmla="*/ 484 h 1956"/>
                <a:gd name="T68" fmla="*/ 1932 w 1959"/>
                <a:gd name="T69" fmla="*/ 754 h 1956"/>
                <a:gd name="T70" fmla="*/ 1956 w 1959"/>
                <a:gd name="T71" fmla="*/ 1055 h 1956"/>
                <a:gd name="T72" fmla="*/ 1888 w 1959"/>
                <a:gd name="T73" fmla="*/ 1342 h 1956"/>
                <a:gd name="T74" fmla="*/ 1744 w 1959"/>
                <a:gd name="T75" fmla="*/ 1589 h 1956"/>
                <a:gd name="T76" fmla="*/ 1534 w 1959"/>
                <a:gd name="T77" fmla="*/ 1784 h 1956"/>
                <a:gd name="T78" fmla="*/ 1275 w 1959"/>
                <a:gd name="T79" fmla="*/ 1911 h 1956"/>
                <a:gd name="T80" fmla="*/ 979 w 1959"/>
                <a:gd name="T81" fmla="*/ 1956 h 1956"/>
                <a:gd name="T82" fmla="*/ 684 w 1959"/>
                <a:gd name="T83" fmla="*/ 1911 h 1956"/>
                <a:gd name="T84" fmla="*/ 425 w 1959"/>
                <a:gd name="T85" fmla="*/ 1784 h 1956"/>
                <a:gd name="T86" fmla="*/ 215 w 1959"/>
                <a:gd name="T87" fmla="*/ 1589 h 1956"/>
                <a:gd name="T88" fmla="*/ 71 w 1959"/>
                <a:gd name="T89" fmla="*/ 1342 h 1956"/>
                <a:gd name="T90" fmla="*/ 3 w 1959"/>
                <a:gd name="T91" fmla="*/ 1055 h 1956"/>
                <a:gd name="T92" fmla="*/ 26 w 1959"/>
                <a:gd name="T93" fmla="*/ 754 h 1956"/>
                <a:gd name="T94" fmla="*/ 134 w 1959"/>
                <a:gd name="T95" fmla="*/ 484 h 1956"/>
                <a:gd name="T96" fmla="*/ 313 w 1959"/>
                <a:gd name="T97" fmla="*/ 261 h 1956"/>
                <a:gd name="T98" fmla="*/ 549 w 1959"/>
                <a:gd name="T99" fmla="*/ 99 h 1956"/>
                <a:gd name="T100" fmla="*/ 828 w 1959"/>
                <a:gd name="T101" fmla="*/ 11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9" h="1956">
                  <a:moveTo>
                    <a:pt x="989" y="540"/>
                  </a:moveTo>
                  <a:lnTo>
                    <a:pt x="974" y="542"/>
                  </a:lnTo>
                  <a:lnTo>
                    <a:pt x="962" y="548"/>
                  </a:lnTo>
                  <a:lnTo>
                    <a:pt x="954" y="557"/>
                  </a:lnTo>
                  <a:lnTo>
                    <a:pt x="951" y="567"/>
                  </a:lnTo>
                  <a:lnTo>
                    <a:pt x="951" y="594"/>
                  </a:lnTo>
                  <a:lnTo>
                    <a:pt x="923" y="599"/>
                  </a:lnTo>
                  <a:lnTo>
                    <a:pt x="896" y="607"/>
                  </a:lnTo>
                  <a:lnTo>
                    <a:pt x="870" y="617"/>
                  </a:lnTo>
                  <a:lnTo>
                    <a:pt x="845" y="629"/>
                  </a:lnTo>
                  <a:lnTo>
                    <a:pt x="822" y="646"/>
                  </a:lnTo>
                  <a:lnTo>
                    <a:pt x="802" y="663"/>
                  </a:lnTo>
                  <a:lnTo>
                    <a:pt x="785" y="684"/>
                  </a:lnTo>
                  <a:lnTo>
                    <a:pt x="771" y="708"/>
                  </a:lnTo>
                  <a:lnTo>
                    <a:pt x="761" y="734"/>
                  </a:lnTo>
                  <a:lnTo>
                    <a:pt x="754" y="764"/>
                  </a:lnTo>
                  <a:lnTo>
                    <a:pt x="752" y="796"/>
                  </a:lnTo>
                  <a:lnTo>
                    <a:pt x="754" y="826"/>
                  </a:lnTo>
                  <a:lnTo>
                    <a:pt x="761" y="853"/>
                  </a:lnTo>
                  <a:lnTo>
                    <a:pt x="770" y="877"/>
                  </a:lnTo>
                  <a:lnTo>
                    <a:pt x="783" y="898"/>
                  </a:lnTo>
                  <a:lnTo>
                    <a:pt x="799" y="916"/>
                  </a:lnTo>
                  <a:lnTo>
                    <a:pt x="817" y="933"/>
                  </a:lnTo>
                  <a:lnTo>
                    <a:pt x="837" y="947"/>
                  </a:lnTo>
                  <a:lnTo>
                    <a:pt x="859" y="960"/>
                  </a:lnTo>
                  <a:lnTo>
                    <a:pt x="882" y="972"/>
                  </a:lnTo>
                  <a:lnTo>
                    <a:pt x="905" y="983"/>
                  </a:lnTo>
                  <a:lnTo>
                    <a:pt x="928" y="992"/>
                  </a:lnTo>
                  <a:lnTo>
                    <a:pt x="951" y="1001"/>
                  </a:lnTo>
                  <a:lnTo>
                    <a:pt x="951" y="1162"/>
                  </a:lnTo>
                  <a:lnTo>
                    <a:pt x="925" y="1155"/>
                  </a:lnTo>
                  <a:lnTo>
                    <a:pt x="903" y="1145"/>
                  </a:lnTo>
                  <a:lnTo>
                    <a:pt x="883" y="1133"/>
                  </a:lnTo>
                  <a:lnTo>
                    <a:pt x="865" y="1121"/>
                  </a:lnTo>
                  <a:lnTo>
                    <a:pt x="849" y="1109"/>
                  </a:lnTo>
                  <a:lnTo>
                    <a:pt x="832" y="1100"/>
                  </a:lnTo>
                  <a:lnTo>
                    <a:pt x="817" y="1093"/>
                  </a:lnTo>
                  <a:lnTo>
                    <a:pt x="802" y="1090"/>
                  </a:lnTo>
                  <a:lnTo>
                    <a:pt x="786" y="1093"/>
                  </a:lnTo>
                  <a:lnTo>
                    <a:pt x="772" y="1101"/>
                  </a:lnTo>
                  <a:lnTo>
                    <a:pt x="759" y="1112"/>
                  </a:lnTo>
                  <a:lnTo>
                    <a:pt x="749" y="1127"/>
                  </a:lnTo>
                  <a:lnTo>
                    <a:pt x="741" y="1142"/>
                  </a:lnTo>
                  <a:lnTo>
                    <a:pt x="736" y="1158"/>
                  </a:lnTo>
                  <a:lnTo>
                    <a:pt x="734" y="1173"/>
                  </a:lnTo>
                  <a:lnTo>
                    <a:pt x="738" y="1194"/>
                  </a:lnTo>
                  <a:lnTo>
                    <a:pt x="748" y="1215"/>
                  </a:lnTo>
                  <a:lnTo>
                    <a:pt x="764" y="1234"/>
                  </a:lnTo>
                  <a:lnTo>
                    <a:pt x="785" y="1252"/>
                  </a:lnTo>
                  <a:lnTo>
                    <a:pt x="811" y="1268"/>
                  </a:lnTo>
                  <a:lnTo>
                    <a:pt x="841" y="1281"/>
                  </a:lnTo>
                  <a:lnTo>
                    <a:pt x="876" y="1292"/>
                  </a:lnTo>
                  <a:lnTo>
                    <a:pt x="913" y="1299"/>
                  </a:lnTo>
                  <a:lnTo>
                    <a:pt x="951" y="1302"/>
                  </a:lnTo>
                  <a:lnTo>
                    <a:pt x="951" y="1328"/>
                  </a:lnTo>
                  <a:lnTo>
                    <a:pt x="954" y="1338"/>
                  </a:lnTo>
                  <a:lnTo>
                    <a:pt x="962" y="1346"/>
                  </a:lnTo>
                  <a:lnTo>
                    <a:pt x="974" y="1352"/>
                  </a:lnTo>
                  <a:lnTo>
                    <a:pt x="989" y="1355"/>
                  </a:lnTo>
                  <a:lnTo>
                    <a:pt x="1003" y="1352"/>
                  </a:lnTo>
                  <a:lnTo>
                    <a:pt x="1015" y="1346"/>
                  </a:lnTo>
                  <a:lnTo>
                    <a:pt x="1023" y="1338"/>
                  </a:lnTo>
                  <a:lnTo>
                    <a:pt x="1026" y="1328"/>
                  </a:lnTo>
                  <a:lnTo>
                    <a:pt x="1026" y="1298"/>
                  </a:lnTo>
                  <a:lnTo>
                    <a:pt x="1060" y="1291"/>
                  </a:lnTo>
                  <a:lnTo>
                    <a:pt x="1091" y="1280"/>
                  </a:lnTo>
                  <a:lnTo>
                    <a:pt x="1121" y="1266"/>
                  </a:lnTo>
                  <a:lnTo>
                    <a:pt x="1146" y="1249"/>
                  </a:lnTo>
                  <a:lnTo>
                    <a:pt x="1168" y="1229"/>
                  </a:lnTo>
                  <a:lnTo>
                    <a:pt x="1187" y="1206"/>
                  </a:lnTo>
                  <a:lnTo>
                    <a:pt x="1202" y="1180"/>
                  </a:lnTo>
                  <a:lnTo>
                    <a:pt x="1213" y="1150"/>
                  </a:lnTo>
                  <a:lnTo>
                    <a:pt x="1220" y="1118"/>
                  </a:lnTo>
                  <a:lnTo>
                    <a:pt x="1222" y="1082"/>
                  </a:lnTo>
                  <a:lnTo>
                    <a:pt x="1221" y="1053"/>
                  </a:lnTo>
                  <a:lnTo>
                    <a:pt x="1215" y="1027"/>
                  </a:lnTo>
                  <a:lnTo>
                    <a:pt x="1207" y="1003"/>
                  </a:lnTo>
                  <a:lnTo>
                    <a:pt x="1196" y="980"/>
                  </a:lnTo>
                  <a:lnTo>
                    <a:pt x="1183" y="962"/>
                  </a:lnTo>
                  <a:lnTo>
                    <a:pt x="1167" y="945"/>
                  </a:lnTo>
                  <a:lnTo>
                    <a:pt x="1150" y="930"/>
                  </a:lnTo>
                  <a:lnTo>
                    <a:pt x="1131" y="916"/>
                  </a:lnTo>
                  <a:lnTo>
                    <a:pt x="1110" y="904"/>
                  </a:lnTo>
                  <a:lnTo>
                    <a:pt x="1090" y="894"/>
                  </a:lnTo>
                  <a:lnTo>
                    <a:pt x="1069" y="884"/>
                  </a:lnTo>
                  <a:lnTo>
                    <a:pt x="1047" y="876"/>
                  </a:lnTo>
                  <a:lnTo>
                    <a:pt x="1026" y="868"/>
                  </a:lnTo>
                  <a:lnTo>
                    <a:pt x="1026" y="723"/>
                  </a:lnTo>
                  <a:lnTo>
                    <a:pt x="1049" y="726"/>
                  </a:lnTo>
                  <a:lnTo>
                    <a:pt x="1067" y="731"/>
                  </a:lnTo>
                  <a:lnTo>
                    <a:pt x="1083" y="737"/>
                  </a:lnTo>
                  <a:lnTo>
                    <a:pt x="1096" y="743"/>
                  </a:lnTo>
                  <a:lnTo>
                    <a:pt x="1108" y="749"/>
                  </a:lnTo>
                  <a:lnTo>
                    <a:pt x="1120" y="755"/>
                  </a:lnTo>
                  <a:lnTo>
                    <a:pt x="1132" y="758"/>
                  </a:lnTo>
                  <a:lnTo>
                    <a:pt x="1143" y="760"/>
                  </a:lnTo>
                  <a:lnTo>
                    <a:pt x="1158" y="757"/>
                  </a:lnTo>
                  <a:lnTo>
                    <a:pt x="1171" y="751"/>
                  </a:lnTo>
                  <a:lnTo>
                    <a:pt x="1182" y="741"/>
                  </a:lnTo>
                  <a:lnTo>
                    <a:pt x="1190" y="729"/>
                  </a:lnTo>
                  <a:lnTo>
                    <a:pt x="1197" y="716"/>
                  </a:lnTo>
                  <a:lnTo>
                    <a:pt x="1201" y="702"/>
                  </a:lnTo>
                  <a:lnTo>
                    <a:pt x="1204" y="690"/>
                  </a:lnTo>
                  <a:lnTo>
                    <a:pt x="1205" y="678"/>
                  </a:lnTo>
                  <a:lnTo>
                    <a:pt x="1202" y="662"/>
                  </a:lnTo>
                  <a:lnTo>
                    <a:pt x="1196" y="648"/>
                  </a:lnTo>
                  <a:lnTo>
                    <a:pt x="1186" y="635"/>
                  </a:lnTo>
                  <a:lnTo>
                    <a:pt x="1172" y="625"/>
                  </a:lnTo>
                  <a:lnTo>
                    <a:pt x="1157" y="617"/>
                  </a:lnTo>
                  <a:lnTo>
                    <a:pt x="1139" y="609"/>
                  </a:lnTo>
                  <a:lnTo>
                    <a:pt x="1120" y="604"/>
                  </a:lnTo>
                  <a:lnTo>
                    <a:pt x="1100" y="599"/>
                  </a:lnTo>
                  <a:lnTo>
                    <a:pt x="1080" y="596"/>
                  </a:lnTo>
                  <a:lnTo>
                    <a:pt x="1061" y="594"/>
                  </a:lnTo>
                  <a:lnTo>
                    <a:pt x="1043" y="592"/>
                  </a:lnTo>
                  <a:lnTo>
                    <a:pt x="1026" y="591"/>
                  </a:lnTo>
                  <a:lnTo>
                    <a:pt x="1026" y="567"/>
                  </a:lnTo>
                  <a:lnTo>
                    <a:pt x="1023" y="557"/>
                  </a:lnTo>
                  <a:lnTo>
                    <a:pt x="1015" y="548"/>
                  </a:lnTo>
                  <a:lnTo>
                    <a:pt x="1003" y="542"/>
                  </a:lnTo>
                  <a:lnTo>
                    <a:pt x="989" y="540"/>
                  </a:lnTo>
                  <a:close/>
                  <a:moveTo>
                    <a:pt x="979" y="0"/>
                  </a:moveTo>
                  <a:lnTo>
                    <a:pt x="1056" y="3"/>
                  </a:lnTo>
                  <a:lnTo>
                    <a:pt x="1131" y="11"/>
                  </a:lnTo>
                  <a:lnTo>
                    <a:pt x="1204" y="26"/>
                  </a:lnTo>
                  <a:lnTo>
                    <a:pt x="1275" y="45"/>
                  </a:lnTo>
                  <a:lnTo>
                    <a:pt x="1343" y="70"/>
                  </a:lnTo>
                  <a:lnTo>
                    <a:pt x="1410" y="99"/>
                  </a:lnTo>
                  <a:lnTo>
                    <a:pt x="1473" y="133"/>
                  </a:lnTo>
                  <a:lnTo>
                    <a:pt x="1534" y="172"/>
                  </a:lnTo>
                  <a:lnTo>
                    <a:pt x="1591" y="214"/>
                  </a:lnTo>
                  <a:lnTo>
                    <a:pt x="1645" y="261"/>
                  </a:lnTo>
                  <a:lnTo>
                    <a:pt x="1697" y="313"/>
                  </a:lnTo>
                  <a:lnTo>
                    <a:pt x="1744" y="367"/>
                  </a:lnTo>
                  <a:lnTo>
                    <a:pt x="1786" y="424"/>
                  </a:lnTo>
                  <a:lnTo>
                    <a:pt x="1825" y="484"/>
                  </a:lnTo>
                  <a:lnTo>
                    <a:pt x="1859" y="548"/>
                  </a:lnTo>
                  <a:lnTo>
                    <a:pt x="1888" y="614"/>
                  </a:lnTo>
                  <a:lnTo>
                    <a:pt x="1913" y="683"/>
                  </a:lnTo>
                  <a:lnTo>
                    <a:pt x="1932" y="754"/>
                  </a:lnTo>
                  <a:lnTo>
                    <a:pt x="1948" y="827"/>
                  </a:lnTo>
                  <a:lnTo>
                    <a:pt x="1956" y="901"/>
                  </a:lnTo>
                  <a:lnTo>
                    <a:pt x="1959" y="977"/>
                  </a:lnTo>
                  <a:lnTo>
                    <a:pt x="1956" y="1055"/>
                  </a:lnTo>
                  <a:lnTo>
                    <a:pt x="1948" y="1129"/>
                  </a:lnTo>
                  <a:lnTo>
                    <a:pt x="1932" y="1202"/>
                  </a:lnTo>
                  <a:lnTo>
                    <a:pt x="1913" y="1273"/>
                  </a:lnTo>
                  <a:lnTo>
                    <a:pt x="1888" y="1342"/>
                  </a:lnTo>
                  <a:lnTo>
                    <a:pt x="1859" y="1408"/>
                  </a:lnTo>
                  <a:lnTo>
                    <a:pt x="1825" y="1472"/>
                  </a:lnTo>
                  <a:lnTo>
                    <a:pt x="1786" y="1532"/>
                  </a:lnTo>
                  <a:lnTo>
                    <a:pt x="1744" y="1589"/>
                  </a:lnTo>
                  <a:lnTo>
                    <a:pt x="1697" y="1643"/>
                  </a:lnTo>
                  <a:lnTo>
                    <a:pt x="1645" y="1695"/>
                  </a:lnTo>
                  <a:lnTo>
                    <a:pt x="1591" y="1742"/>
                  </a:lnTo>
                  <a:lnTo>
                    <a:pt x="1534" y="1784"/>
                  </a:lnTo>
                  <a:lnTo>
                    <a:pt x="1473" y="1823"/>
                  </a:lnTo>
                  <a:lnTo>
                    <a:pt x="1410" y="1857"/>
                  </a:lnTo>
                  <a:lnTo>
                    <a:pt x="1343" y="1886"/>
                  </a:lnTo>
                  <a:lnTo>
                    <a:pt x="1275" y="1911"/>
                  </a:lnTo>
                  <a:lnTo>
                    <a:pt x="1204" y="1930"/>
                  </a:lnTo>
                  <a:lnTo>
                    <a:pt x="1131" y="1945"/>
                  </a:lnTo>
                  <a:lnTo>
                    <a:pt x="1056" y="1953"/>
                  </a:lnTo>
                  <a:lnTo>
                    <a:pt x="979" y="1956"/>
                  </a:lnTo>
                  <a:lnTo>
                    <a:pt x="903" y="1953"/>
                  </a:lnTo>
                  <a:lnTo>
                    <a:pt x="828" y="1945"/>
                  </a:lnTo>
                  <a:lnTo>
                    <a:pt x="755" y="1930"/>
                  </a:lnTo>
                  <a:lnTo>
                    <a:pt x="684" y="1911"/>
                  </a:lnTo>
                  <a:lnTo>
                    <a:pt x="616" y="1886"/>
                  </a:lnTo>
                  <a:lnTo>
                    <a:pt x="549" y="1857"/>
                  </a:lnTo>
                  <a:lnTo>
                    <a:pt x="485" y="1823"/>
                  </a:lnTo>
                  <a:lnTo>
                    <a:pt x="425" y="1784"/>
                  </a:lnTo>
                  <a:lnTo>
                    <a:pt x="367" y="1742"/>
                  </a:lnTo>
                  <a:lnTo>
                    <a:pt x="313" y="1695"/>
                  </a:lnTo>
                  <a:lnTo>
                    <a:pt x="262" y="1643"/>
                  </a:lnTo>
                  <a:lnTo>
                    <a:pt x="215" y="1589"/>
                  </a:lnTo>
                  <a:lnTo>
                    <a:pt x="173" y="1532"/>
                  </a:lnTo>
                  <a:lnTo>
                    <a:pt x="134" y="1472"/>
                  </a:lnTo>
                  <a:lnTo>
                    <a:pt x="100" y="1408"/>
                  </a:lnTo>
                  <a:lnTo>
                    <a:pt x="71" y="1342"/>
                  </a:lnTo>
                  <a:lnTo>
                    <a:pt x="46" y="1273"/>
                  </a:lnTo>
                  <a:lnTo>
                    <a:pt x="26" y="1202"/>
                  </a:lnTo>
                  <a:lnTo>
                    <a:pt x="11" y="1129"/>
                  </a:lnTo>
                  <a:lnTo>
                    <a:pt x="3" y="1055"/>
                  </a:lnTo>
                  <a:lnTo>
                    <a:pt x="0" y="977"/>
                  </a:lnTo>
                  <a:lnTo>
                    <a:pt x="3" y="901"/>
                  </a:lnTo>
                  <a:lnTo>
                    <a:pt x="11" y="827"/>
                  </a:lnTo>
                  <a:lnTo>
                    <a:pt x="26" y="754"/>
                  </a:lnTo>
                  <a:lnTo>
                    <a:pt x="46" y="683"/>
                  </a:lnTo>
                  <a:lnTo>
                    <a:pt x="71" y="614"/>
                  </a:lnTo>
                  <a:lnTo>
                    <a:pt x="100" y="548"/>
                  </a:lnTo>
                  <a:lnTo>
                    <a:pt x="134" y="484"/>
                  </a:lnTo>
                  <a:lnTo>
                    <a:pt x="173" y="424"/>
                  </a:lnTo>
                  <a:lnTo>
                    <a:pt x="215" y="367"/>
                  </a:lnTo>
                  <a:lnTo>
                    <a:pt x="262" y="313"/>
                  </a:lnTo>
                  <a:lnTo>
                    <a:pt x="313" y="261"/>
                  </a:lnTo>
                  <a:lnTo>
                    <a:pt x="367" y="214"/>
                  </a:lnTo>
                  <a:lnTo>
                    <a:pt x="425" y="172"/>
                  </a:lnTo>
                  <a:lnTo>
                    <a:pt x="485" y="133"/>
                  </a:lnTo>
                  <a:lnTo>
                    <a:pt x="549" y="99"/>
                  </a:lnTo>
                  <a:lnTo>
                    <a:pt x="616" y="70"/>
                  </a:lnTo>
                  <a:lnTo>
                    <a:pt x="684" y="45"/>
                  </a:lnTo>
                  <a:lnTo>
                    <a:pt x="755" y="26"/>
                  </a:lnTo>
                  <a:lnTo>
                    <a:pt x="828" y="11"/>
                  </a:lnTo>
                  <a:lnTo>
                    <a:pt x="903" y="3"/>
                  </a:lnTo>
                  <a:lnTo>
                    <a:pt x="9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1" name="Freeform 208"/>
          <p:cNvSpPr>
            <a:spLocks noEditPoints="1"/>
          </p:cNvSpPr>
          <p:nvPr/>
        </p:nvSpPr>
        <p:spPr bwMode="auto">
          <a:xfrm>
            <a:off x="9073503" y="2686050"/>
            <a:ext cx="584200" cy="558800"/>
          </a:xfrm>
          <a:custGeom>
            <a:avLst/>
            <a:gdLst>
              <a:gd name="T0" fmla="*/ 2204 w 3309"/>
              <a:gd name="T1" fmla="*/ 2644 h 3166"/>
              <a:gd name="T2" fmla="*/ 1505 w 3309"/>
              <a:gd name="T3" fmla="*/ 2868 h 3166"/>
              <a:gd name="T4" fmla="*/ 2260 w 3309"/>
              <a:gd name="T5" fmla="*/ 536 h 3166"/>
              <a:gd name="T6" fmla="*/ 2362 w 3309"/>
              <a:gd name="T7" fmla="*/ 867 h 3166"/>
              <a:gd name="T8" fmla="*/ 2410 w 3309"/>
              <a:gd name="T9" fmla="*/ 1215 h 3166"/>
              <a:gd name="T10" fmla="*/ 2747 w 3309"/>
              <a:gd name="T11" fmla="*/ 1314 h 3166"/>
              <a:gd name="T12" fmla="*/ 2687 w 3309"/>
              <a:gd name="T13" fmla="*/ 1025 h 3166"/>
              <a:gd name="T14" fmla="*/ 2552 w 3309"/>
              <a:gd name="T15" fmla="*/ 764 h 3166"/>
              <a:gd name="T16" fmla="*/ 2351 w 3309"/>
              <a:gd name="T17" fmla="*/ 547 h 3166"/>
              <a:gd name="T18" fmla="*/ 1019 w 3309"/>
              <a:gd name="T19" fmla="*/ 501 h 3166"/>
              <a:gd name="T20" fmla="*/ 802 w 3309"/>
              <a:gd name="T21" fmla="*/ 705 h 3166"/>
              <a:gd name="T22" fmla="*/ 649 w 3309"/>
              <a:gd name="T23" fmla="*/ 956 h 3166"/>
              <a:gd name="T24" fmla="*/ 569 w 3309"/>
              <a:gd name="T25" fmla="*/ 1239 h 3166"/>
              <a:gd name="T26" fmla="*/ 895 w 3309"/>
              <a:gd name="T27" fmla="*/ 1301 h 3166"/>
              <a:gd name="T28" fmla="*/ 930 w 3309"/>
              <a:gd name="T29" fmla="*/ 951 h 3166"/>
              <a:gd name="T30" fmla="*/ 1018 w 3309"/>
              <a:gd name="T31" fmla="*/ 614 h 3166"/>
              <a:gd name="T32" fmla="*/ 1690 w 3309"/>
              <a:gd name="T33" fmla="*/ 1 h 3166"/>
              <a:gd name="T34" fmla="*/ 2051 w 3309"/>
              <a:gd name="T35" fmla="*/ 58 h 3166"/>
              <a:gd name="T36" fmla="*/ 2375 w 3309"/>
              <a:gd name="T37" fmla="*/ 200 h 3166"/>
              <a:gd name="T38" fmla="*/ 2648 w 3309"/>
              <a:gd name="T39" fmla="*/ 416 h 3166"/>
              <a:gd name="T40" fmla="*/ 2858 w 3309"/>
              <a:gd name="T41" fmla="*/ 691 h 3166"/>
              <a:gd name="T42" fmla="*/ 2996 w 3309"/>
              <a:gd name="T43" fmla="*/ 1013 h 3166"/>
              <a:gd name="T44" fmla="*/ 3048 w 3309"/>
              <a:gd name="T45" fmla="*/ 1369 h 3166"/>
              <a:gd name="T46" fmla="*/ 3022 w 3309"/>
              <a:gd name="T47" fmla="*/ 1607 h 3166"/>
              <a:gd name="T48" fmla="*/ 2945 w 3309"/>
              <a:gd name="T49" fmla="*/ 1676 h 3166"/>
              <a:gd name="T50" fmla="*/ 1804 w 3309"/>
              <a:gd name="T51" fmla="*/ 2346 h 3166"/>
              <a:gd name="T52" fmla="*/ 2333 w 3309"/>
              <a:gd name="T53" fmla="*/ 2362 h 3166"/>
              <a:gd name="T54" fmla="*/ 3161 w 3309"/>
              <a:gd name="T55" fmla="*/ 2868 h 3166"/>
              <a:gd name="T56" fmla="*/ 3256 w 3309"/>
              <a:gd name="T57" fmla="*/ 2899 h 3166"/>
              <a:gd name="T58" fmla="*/ 3303 w 3309"/>
              <a:gd name="T59" fmla="*/ 2973 h 3166"/>
              <a:gd name="T60" fmla="*/ 3303 w 3309"/>
              <a:gd name="T61" fmla="*/ 3061 h 3166"/>
              <a:gd name="T62" fmla="*/ 3256 w 3309"/>
              <a:gd name="T63" fmla="*/ 3135 h 3166"/>
              <a:gd name="T64" fmla="*/ 3161 w 3309"/>
              <a:gd name="T65" fmla="*/ 3166 h 3166"/>
              <a:gd name="T66" fmla="*/ 72 w 3309"/>
              <a:gd name="T67" fmla="*/ 3148 h 3166"/>
              <a:gd name="T68" fmla="*/ 13 w 3309"/>
              <a:gd name="T69" fmla="*/ 3082 h 3166"/>
              <a:gd name="T70" fmla="*/ 0 w 3309"/>
              <a:gd name="T71" fmla="*/ 3017 h 3166"/>
              <a:gd name="T72" fmla="*/ 24 w 3309"/>
              <a:gd name="T73" fmla="*/ 2933 h 3166"/>
              <a:gd name="T74" fmla="*/ 94 w 3309"/>
              <a:gd name="T75" fmla="*/ 2876 h 3166"/>
              <a:gd name="T76" fmla="*/ 790 w 3309"/>
              <a:gd name="T77" fmla="*/ 2557 h 3166"/>
              <a:gd name="T78" fmla="*/ 408 w 3309"/>
              <a:gd name="T79" fmla="*/ 2145 h 3166"/>
              <a:gd name="T80" fmla="*/ 423 w 3309"/>
              <a:gd name="T81" fmla="*/ 2049 h 3166"/>
              <a:gd name="T82" fmla="*/ 492 w 3309"/>
              <a:gd name="T83" fmla="*/ 1980 h 3166"/>
              <a:gd name="T84" fmla="*/ 588 w 3309"/>
              <a:gd name="T85" fmla="*/ 1966 h 3166"/>
              <a:gd name="T86" fmla="*/ 1001 w 3309"/>
              <a:gd name="T87" fmla="*/ 2346 h 3166"/>
              <a:gd name="T88" fmla="*/ 390 w 3309"/>
              <a:gd name="T89" fmla="*/ 1684 h 3166"/>
              <a:gd name="T90" fmla="*/ 301 w 3309"/>
              <a:gd name="T91" fmla="*/ 1629 h 3166"/>
              <a:gd name="T92" fmla="*/ 262 w 3309"/>
              <a:gd name="T93" fmla="*/ 1462 h 3166"/>
              <a:gd name="T94" fmla="*/ 291 w 3309"/>
              <a:gd name="T95" fmla="*/ 1100 h 3166"/>
              <a:gd name="T96" fmla="*/ 408 w 3309"/>
              <a:gd name="T97" fmla="*/ 769 h 3166"/>
              <a:gd name="T98" fmla="*/ 601 w 3309"/>
              <a:gd name="T99" fmla="*/ 481 h 3166"/>
              <a:gd name="T100" fmla="*/ 860 w 3309"/>
              <a:gd name="T101" fmla="*/ 249 h 3166"/>
              <a:gd name="T102" fmla="*/ 1171 w 3309"/>
              <a:gd name="T103" fmla="*/ 86 h 3166"/>
              <a:gd name="T104" fmla="*/ 1525 w 3309"/>
              <a:gd name="T105" fmla="*/ 7 h 3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09" h="3166">
                <a:moveTo>
                  <a:pt x="1804" y="2644"/>
                </a:moveTo>
                <a:lnTo>
                  <a:pt x="1804" y="2868"/>
                </a:lnTo>
                <a:lnTo>
                  <a:pt x="2429" y="2868"/>
                </a:lnTo>
                <a:lnTo>
                  <a:pt x="2204" y="2644"/>
                </a:lnTo>
                <a:lnTo>
                  <a:pt x="1804" y="2644"/>
                </a:lnTo>
                <a:close/>
                <a:moveTo>
                  <a:pt x="1088" y="2644"/>
                </a:moveTo>
                <a:lnTo>
                  <a:pt x="1088" y="2868"/>
                </a:lnTo>
                <a:lnTo>
                  <a:pt x="1505" y="2868"/>
                </a:lnTo>
                <a:lnTo>
                  <a:pt x="1505" y="2644"/>
                </a:lnTo>
                <a:lnTo>
                  <a:pt x="1088" y="2644"/>
                </a:lnTo>
                <a:close/>
                <a:moveTo>
                  <a:pt x="2226" y="459"/>
                </a:moveTo>
                <a:lnTo>
                  <a:pt x="2260" y="536"/>
                </a:lnTo>
                <a:lnTo>
                  <a:pt x="2291" y="616"/>
                </a:lnTo>
                <a:lnTo>
                  <a:pt x="2318" y="697"/>
                </a:lnTo>
                <a:lnTo>
                  <a:pt x="2341" y="781"/>
                </a:lnTo>
                <a:lnTo>
                  <a:pt x="2362" y="867"/>
                </a:lnTo>
                <a:lnTo>
                  <a:pt x="2379" y="954"/>
                </a:lnTo>
                <a:lnTo>
                  <a:pt x="2392" y="1041"/>
                </a:lnTo>
                <a:lnTo>
                  <a:pt x="2402" y="1128"/>
                </a:lnTo>
                <a:lnTo>
                  <a:pt x="2410" y="1215"/>
                </a:lnTo>
                <a:lnTo>
                  <a:pt x="2414" y="1302"/>
                </a:lnTo>
                <a:lnTo>
                  <a:pt x="2415" y="1389"/>
                </a:lnTo>
                <a:lnTo>
                  <a:pt x="2750" y="1389"/>
                </a:lnTo>
                <a:lnTo>
                  <a:pt x="2747" y="1314"/>
                </a:lnTo>
                <a:lnTo>
                  <a:pt x="2739" y="1240"/>
                </a:lnTo>
                <a:lnTo>
                  <a:pt x="2727" y="1167"/>
                </a:lnTo>
                <a:lnTo>
                  <a:pt x="2709" y="1095"/>
                </a:lnTo>
                <a:lnTo>
                  <a:pt x="2687" y="1025"/>
                </a:lnTo>
                <a:lnTo>
                  <a:pt x="2660" y="957"/>
                </a:lnTo>
                <a:lnTo>
                  <a:pt x="2629" y="891"/>
                </a:lnTo>
                <a:lnTo>
                  <a:pt x="2592" y="827"/>
                </a:lnTo>
                <a:lnTo>
                  <a:pt x="2552" y="764"/>
                </a:lnTo>
                <a:lnTo>
                  <a:pt x="2507" y="705"/>
                </a:lnTo>
                <a:lnTo>
                  <a:pt x="2459" y="649"/>
                </a:lnTo>
                <a:lnTo>
                  <a:pt x="2407" y="597"/>
                </a:lnTo>
                <a:lnTo>
                  <a:pt x="2351" y="547"/>
                </a:lnTo>
                <a:lnTo>
                  <a:pt x="2290" y="501"/>
                </a:lnTo>
                <a:lnTo>
                  <a:pt x="2226" y="459"/>
                </a:lnTo>
                <a:close/>
                <a:moveTo>
                  <a:pt x="1083" y="459"/>
                </a:moveTo>
                <a:lnTo>
                  <a:pt x="1019" y="501"/>
                </a:lnTo>
                <a:lnTo>
                  <a:pt x="959" y="547"/>
                </a:lnTo>
                <a:lnTo>
                  <a:pt x="902" y="596"/>
                </a:lnTo>
                <a:lnTo>
                  <a:pt x="850" y="649"/>
                </a:lnTo>
                <a:lnTo>
                  <a:pt x="802" y="705"/>
                </a:lnTo>
                <a:lnTo>
                  <a:pt x="758" y="764"/>
                </a:lnTo>
                <a:lnTo>
                  <a:pt x="717" y="826"/>
                </a:lnTo>
                <a:lnTo>
                  <a:pt x="681" y="890"/>
                </a:lnTo>
                <a:lnTo>
                  <a:pt x="649" y="956"/>
                </a:lnTo>
                <a:lnTo>
                  <a:pt x="622" y="1025"/>
                </a:lnTo>
                <a:lnTo>
                  <a:pt x="600" y="1095"/>
                </a:lnTo>
                <a:lnTo>
                  <a:pt x="582" y="1166"/>
                </a:lnTo>
                <a:lnTo>
                  <a:pt x="569" y="1239"/>
                </a:lnTo>
                <a:lnTo>
                  <a:pt x="562" y="1313"/>
                </a:lnTo>
                <a:lnTo>
                  <a:pt x="559" y="1389"/>
                </a:lnTo>
                <a:lnTo>
                  <a:pt x="893" y="1389"/>
                </a:lnTo>
                <a:lnTo>
                  <a:pt x="895" y="1301"/>
                </a:lnTo>
                <a:lnTo>
                  <a:pt x="899" y="1214"/>
                </a:lnTo>
                <a:lnTo>
                  <a:pt x="907" y="1126"/>
                </a:lnTo>
                <a:lnTo>
                  <a:pt x="917" y="1038"/>
                </a:lnTo>
                <a:lnTo>
                  <a:pt x="930" y="951"/>
                </a:lnTo>
                <a:lnTo>
                  <a:pt x="947" y="865"/>
                </a:lnTo>
                <a:lnTo>
                  <a:pt x="968" y="779"/>
                </a:lnTo>
                <a:lnTo>
                  <a:pt x="991" y="696"/>
                </a:lnTo>
                <a:lnTo>
                  <a:pt x="1018" y="614"/>
                </a:lnTo>
                <a:lnTo>
                  <a:pt x="1049" y="535"/>
                </a:lnTo>
                <a:lnTo>
                  <a:pt x="1083" y="459"/>
                </a:lnTo>
                <a:close/>
                <a:moveTo>
                  <a:pt x="1655" y="0"/>
                </a:moveTo>
                <a:lnTo>
                  <a:pt x="1690" y="1"/>
                </a:lnTo>
                <a:lnTo>
                  <a:pt x="1783" y="7"/>
                </a:lnTo>
                <a:lnTo>
                  <a:pt x="1875" y="18"/>
                </a:lnTo>
                <a:lnTo>
                  <a:pt x="1964" y="35"/>
                </a:lnTo>
                <a:lnTo>
                  <a:pt x="2051" y="58"/>
                </a:lnTo>
                <a:lnTo>
                  <a:pt x="2137" y="86"/>
                </a:lnTo>
                <a:lnTo>
                  <a:pt x="2219" y="119"/>
                </a:lnTo>
                <a:lnTo>
                  <a:pt x="2298" y="158"/>
                </a:lnTo>
                <a:lnTo>
                  <a:pt x="2375" y="200"/>
                </a:lnTo>
                <a:lnTo>
                  <a:pt x="2448" y="248"/>
                </a:lnTo>
                <a:lnTo>
                  <a:pt x="2518" y="301"/>
                </a:lnTo>
                <a:lnTo>
                  <a:pt x="2584" y="357"/>
                </a:lnTo>
                <a:lnTo>
                  <a:pt x="2648" y="416"/>
                </a:lnTo>
                <a:lnTo>
                  <a:pt x="2706" y="480"/>
                </a:lnTo>
                <a:lnTo>
                  <a:pt x="2761" y="547"/>
                </a:lnTo>
                <a:lnTo>
                  <a:pt x="2812" y="617"/>
                </a:lnTo>
                <a:lnTo>
                  <a:pt x="2858" y="691"/>
                </a:lnTo>
                <a:lnTo>
                  <a:pt x="2900" y="767"/>
                </a:lnTo>
                <a:lnTo>
                  <a:pt x="2937" y="847"/>
                </a:lnTo>
                <a:lnTo>
                  <a:pt x="2969" y="929"/>
                </a:lnTo>
                <a:lnTo>
                  <a:pt x="2996" y="1013"/>
                </a:lnTo>
                <a:lnTo>
                  <a:pt x="3017" y="1099"/>
                </a:lnTo>
                <a:lnTo>
                  <a:pt x="3033" y="1187"/>
                </a:lnTo>
                <a:lnTo>
                  <a:pt x="3044" y="1277"/>
                </a:lnTo>
                <a:lnTo>
                  <a:pt x="3048" y="1369"/>
                </a:lnTo>
                <a:lnTo>
                  <a:pt x="3046" y="1462"/>
                </a:lnTo>
                <a:lnTo>
                  <a:pt x="3039" y="1555"/>
                </a:lnTo>
                <a:lnTo>
                  <a:pt x="3033" y="1582"/>
                </a:lnTo>
                <a:lnTo>
                  <a:pt x="3022" y="1607"/>
                </a:lnTo>
                <a:lnTo>
                  <a:pt x="3008" y="1630"/>
                </a:lnTo>
                <a:lnTo>
                  <a:pt x="2990" y="1649"/>
                </a:lnTo>
                <a:lnTo>
                  <a:pt x="2969" y="1665"/>
                </a:lnTo>
                <a:lnTo>
                  <a:pt x="2945" y="1676"/>
                </a:lnTo>
                <a:lnTo>
                  <a:pt x="2919" y="1684"/>
                </a:lnTo>
                <a:lnTo>
                  <a:pt x="2890" y="1686"/>
                </a:lnTo>
                <a:lnTo>
                  <a:pt x="1804" y="1686"/>
                </a:lnTo>
                <a:lnTo>
                  <a:pt x="1804" y="2346"/>
                </a:lnTo>
                <a:lnTo>
                  <a:pt x="2266" y="2346"/>
                </a:lnTo>
                <a:lnTo>
                  <a:pt x="2289" y="2348"/>
                </a:lnTo>
                <a:lnTo>
                  <a:pt x="2312" y="2353"/>
                </a:lnTo>
                <a:lnTo>
                  <a:pt x="2333" y="2362"/>
                </a:lnTo>
                <a:lnTo>
                  <a:pt x="2354" y="2374"/>
                </a:lnTo>
                <a:lnTo>
                  <a:pt x="2372" y="2390"/>
                </a:lnTo>
                <a:lnTo>
                  <a:pt x="2850" y="2868"/>
                </a:lnTo>
                <a:lnTo>
                  <a:pt x="3161" y="2868"/>
                </a:lnTo>
                <a:lnTo>
                  <a:pt x="3190" y="2870"/>
                </a:lnTo>
                <a:lnTo>
                  <a:pt x="3215" y="2876"/>
                </a:lnTo>
                <a:lnTo>
                  <a:pt x="3237" y="2886"/>
                </a:lnTo>
                <a:lnTo>
                  <a:pt x="3256" y="2899"/>
                </a:lnTo>
                <a:lnTo>
                  <a:pt x="3272" y="2915"/>
                </a:lnTo>
                <a:lnTo>
                  <a:pt x="3285" y="2933"/>
                </a:lnTo>
                <a:lnTo>
                  <a:pt x="3296" y="2952"/>
                </a:lnTo>
                <a:lnTo>
                  <a:pt x="3303" y="2973"/>
                </a:lnTo>
                <a:lnTo>
                  <a:pt x="3307" y="2995"/>
                </a:lnTo>
                <a:lnTo>
                  <a:pt x="3309" y="3017"/>
                </a:lnTo>
                <a:lnTo>
                  <a:pt x="3307" y="3039"/>
                </a:lnTo>
                <a:lnTo>
                  <a:pt x="3303" y="3061"/>
                </a:lnTo>
                <a:lnTo>
                  <a:pt x="3296" y="3082"/>
                </a:lnTo>
                <a:lnTo>
                  <a:pt x="3285" y="3101"/>
                </a:lnTo>
                <a:lnTo>
                  <a:pt x="3272" y="3119"/>
                </a:lnTo>
                <a:lnTo>
                  <a:pt x="3256" y="3135"/>
                </a:lnTo>
                <a:lnTo>
                  <a:pt x="3237" y="3148"/>
                </a:lnTo>
                <a:lnTo>
                  <a:pt x="3215" y="3157"/>
                </a:lnTo>
                <a:lnTo>
                  <a:pt x="3190" y="3163"/>
                </a:lnTo>
                <a:lnTo>
                  <a:pt x="3161" y="3166"/>
                </a:lnTo>
                <a:lnTo>
                  <a:pt x="148" y="3166"/>
                </a:lnTo>
                <a:lnTo>
                  <a:pt x="119" y="3163"/>
                </a:lnTo>
                <a:lnTo>
                  <a:pt x="94" y="3157"/>
                </a:lnTo>
                <a:lnTo>
                  <a:pt x="72" y="3148"/>
                </a:lnTo>
                <a:lnTo>
                  <a:pt x="53" y="3135"/>
                </a:lnTo>
                <a:lnTo>
                  <a:pt x="37" y="3119"/>
                </a:lnTo>
                <a:lnTo>
                  <a:pt x="24" y="3101"/>
                </a:lnTo>
                <a:lnTo>
                  <a:pt x="13" y="3082"/>
                </a:lnTo>
                <a:lnTo>
                  <a:pt x="6" y="3061"/>
                </a:lnTo>
                <a:lnTo>
                  <a:pt x="1" y="3039"/>
                </a:lnTo>
                <a:lnTo>
                  <a:pt x="0" y="3017"/>
                </a:lnTo>
                <a:lnTo>
                  <a:pt x="0" y="3017"/>
                </a:lnTo>
                <a:lnTo>
                  <a:pt x="1" y="2995"/>
                </a:lnTo>
                <a:lnTo>
                  <a:pt x="6" y="2973"/>
                </a:lnTo>
                <a:lnTo>
                  <a:pt x="13" y="2952"/>
                </a:lnTo>
                <a:lnTo>
                  <a:pt x="24" y="2933"/>
                </a:lnTo>
                <a:lnTo>
                  <a:pt x="37" y="2915"/>
                </a:lnTo>
                <a:lnTo>
                  <a:pt x="53" y="2899"/>
                </a:lnTo>
                <a:lnTo>
                  <a:pt x="72" y="2886"/>
                </a:lnTo>
                <a:lnTo>
                  <a:pt x="94" y="2876"/>
                </a:lnTo>
                <a:lnTo>
                  <a:pt x="119" y="2870"/>
                </a:lnTo>
                <a:lnTo>
                  <a:pt x="148" y="2868"/>
                </a:lnTo>
                <a:lnTo>
                  <a:pt x="790" y="2868"/>
                </a:lnTo>
                <a:lnTo>
                  <a:pt x="790" y="2557"/>
                </a:lnTo>
                <a:lnTo>
                  <a:pt x="452" y="2218"/>
                </a:lnTo>
                <a:lnTo>
                  <a:pt x="432" y="2194"/>
                </a:lnTo>
                <a:lnTo>
                  <a:pt x="418" y="2170"/>
                </a:lnTo>
                <a:lnTo>
                  <a:pt x="408" y="2145"/>
                </a:lnTo>
                <a:lnTo>
                  <a:pt x="405" y="2120"/>
                </a:lnTo>
                <a:lnTo>
                  <a:pt x="407" y="2095"/>
                </a:lnTo>
                <a:lnTo>
                  <a:pt x="413" y="2071"/>
                </a:lnTo>
                <a:lnTo>
                  <a:pt x="423" y="2049"/>
                </a:lnTo>
                <a:lnTo>
                  <a:pt x="436" y="2028"/>
                </a:lnTo>
                <a:lnTo>
                  <a:pt x="453" y="2009"/>
                </a:lnTo>
                <a:lnTo>
                  <a:pt x="471" y="1993"/>
                </a:lnTo>
                <a:lnTo>
                  <a:pt x="492" y="1980"/>
                </a:lnTo>
                <a:lnTo>
                  <a:pt x="515" y="1970"/>
                </a:lnTo>
                <a:lnTo>
                  <a:pt x="539" y="1964"/>
                </a:lnTo>
                <a:lnTo>
                  <a:pt x="563" y="1963"/>
                </a:lnTo>
                <a:lnTo>
                  <a:pt x="588" y="1966"/>
                </a:lnTo>
                <a:lnTo>
                  <a:pt x="613" y="1974"/>
                </a:lnTo>
                <a:lnTo>
                  <a:pt x="638" y="1988"/>
                </a:lnTo>
                <a:lnTo>
                  <a:pt x="662" y="2008"/>
                </a:lnTo>
                <a:lnTo>
                  <a:pt x="1001" y="2346"/>
                </a:lnTo>
                <a:lnTo>
                  <a:pt x="1505" y="2346"/>
                </a:lnTo>
                <a:lnTo>
                  <a:pt x="1505" y="1686"/>
                </a:lnTo>
                <a:lnTo>
                  <a:pt x="419" y="1686"/>
                </a:lnTo>
                <a:lnTo>
                  <a:pt x="390" y="1684"/>
                </a:lnTo>
                <a:lnTo>
                  <a:pt x="364" y="1676"/>
                </a:lnTo>
                <a:lnTo>
                  <a:pt x="340" y="1665"/>
                </a:lnTo>
                <a:lnTo>
                  <a:pt x="319" y="1649"/>
                </a:lnTo>
                <a:lnTo>
                  <a:pt x="301" y="1629"/>
                </a:lnTo>
                <a:lnTo>
                  <a:pt x="286" y="1607"/>
                </a:lnTo>
                <a:lnTo>
                  <a:pt x="276" y="1582"/>
                </a:lnTo>
                <a:lnTo>
                  <a:pt x="270" y="1555"/>
                </a:lnTo>
                <a:lnTo>
                  <a:pt x="262" y="1462"/>
                </a:lnTo>
                <a:lnTo>
                  <a:pt x="261" y="1370"/>
                </a:lnTo>
                <a:lnTo>
                  <a:pt x="265" y="1278"/>
                </a:lnTo>
                <a:lnTo>
                  <a:pt x="275" y="1188"/>
                </a:lnTo>
                <a:lnTo>
                  <a:pt x="291" y="1100"/>
                </a:lnTo>
                <a:lnTo>
                  <a:pt x="313" y="1014"/>
                </a:lnTo>
                <a:lnTo>
                  <a:pt x="339" y="930"/>
                </a:lnTo>
                <a:lnTo>
                  <a:pt x="371" y="849"/>
                </a:lnTo>
                <a:lnTo>
                  <a:pt x="408" y="769"/>
                </a:lnTo>
                <a:lnTo>
                  <a:pt x="450" y="692"/>
                </a:lnTo>
                <a:lnTo>
                  <a:pt x="496" y="619"/>
                </a:lnTo>
                <a:lnTo>
                  <a:pt x="547" y="548"/>
                </a:lnTo>
                <a:lnTo>
                  <a:pt x="601" y="481"/>
                </a:lnTo>
                <a:lnTo>
                  <a:pt x="660" y="417"/>
                </a:lnTo>
                <a:lnTo>
                  <a:pt x="724" y="357"/>
                </a:lnTo>
                <a:lnTo>
                  <a:pt x="790" y="301"/>
                </a:lnTo>
                <a:lnTo>
                  <a:pt x="860" y="249"/>
                </a:lnTo>
                <a:lnTo>
                  <a:pt x="933" y="201"/>
                </a:lnTo>
                <a:lnTo>
                  <a:pt x="1010" y="158"/>
                </a:lnTo>
                <a:lnTo>
                  <a:pt x="1089" y="120"/>
                </a:lnTo>
                <a:lnTo>
                  <a:pt x="1171" y="86"/>
                </a:lnTo>
                <a:lnTo>
                  <a:pt x="1257" y="58"/>
                </a:lnTo>
                <a:lnTo>
                  <a:pt x="1344" y="35"/>
                </a:lnTo>
                <a:lnTo>
                  <a:pt x="1433" y="18"/>
                </a:lnTo>
                <a:lnTo>
                  <a:pt x="1525" y="7"/>
                </a:lnTo>
                <a:lnTo>
                  <a:pt x="1619" y="1"/>
                </a:lnTo>
                <a:lnTo>
                  <a:pt x="16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5" name="Freeform 213"/>
          <p:cNvSpPr>
            <a:spLocks noEditPoints="1"/>
          </p:cNvSpPr>
          <p:nvPr/>
        </p:nvSpPr>
        <p:spPr bwMode="auto">
          <a:xfrm>
            <a:off x="10120122" y="2673350"/>
            <a:ext cx="361950" cy="584200"/>
          </a:xfrm>
          <a:custGeom>
            <a:avLst/>
            <a:gdLst>
              <a:gd name="T0" fmla="*/ 1442 w 2050"/>
              <a:gd name="T1" fmla="*/ 2132 h 3311"/>
              <a:gd name="T2" fmla="*/ 502 w 2050"/>
              <a:gd name="T3" fmla="*/ 465 h 3311"/>
              <a:gd name="T4" fmla="*/ 356 w 2050"/>
              <a:gd name="T5" fmla="*/ 646 h 3311"/>
              <a:gd name="T6" fmla="*/ 278 w 2050"/>
              <a:gd name="T7" fmla="*/ 857 h 3311"/>
              <a:gd name="T8" fmla="*/ 258 w 2050"/>
              <a:gd name="T9" fmla="*/ 1086 h 3311"/>
              <a:gd name="T10" fmla="*/ 289 w 2050"/>
              <a:gd name="T11" fmla="*/ 1328 h 3311"/>
              <a:gd name="T12" fmla="*/ 363 w 2050"/>
              <a:gd name="T13" fmla="*/ 1573 h 3311"/>
              <a:gd name="T14" fmla="*/ 470 w 2050"/>
              <a:gd name="T15" fmla="*/ 1815 h 3311"/>
              <a:gd name="T16" fmla="*/ 558 w 2050"/>
              <a:gd name="T17" fmla="*/ 1714 h 3311"/>
              <a:gd name="T18" fmla="*/ 509 w 2050"/>
              <a:gd name="T19" fmla="*/ 1377 h 3311"/>
              <a:gd name="T20" fmla="*/ 493 w 2050"/>
              <a:gd name="T21" fmla="*/ 1031 h 3311"/>
              <a:gd name="T22" fmla="*/ 520 w 2050"/>
              <a:gd name="T23" fmla="*/ 695 h 3311"/>
              <a:gd name="T24" fmla="*/ 603 w 2050"/>
              <a:gd name="T25" fmla="*/ 387 h 3311"/>
              <a:gd name="T26" fmla="*/ 1520 w 2050"/>
              <a:gd name="T27" fmla="*/ 632 h 3311"/>
              <a:gd name="T28" fmla="*/ 1558 w 2050"/>
              <a:gd name="T29" fmla="*/ 985 h 3311"/>
              <a:gd name="T30" fmla="*/ 1544 w 2050"/>
              <a:gd name="T31" fmla="*/ 1348 h 3311"/>
              <a:gd name="T32" fmla="*/ 1493 w 2050"/>
              <a:gd name="T33" fmla="*/ 1704 h 3311"/>
              <a:gd name="T34" fmla="*/ 1581 w 2050"/>
              <a:gd name="T35" fmla="*/ 1815 h 3311"/>
              <a:gd name="T36" fmla="*/ 1688 w 2050"/>
              <a:gd name="T37" fmla="*/ 1573 h 3311"/>
              <a:gd name="T38" fmla="*/ 1762 w 2050"/>
              <a:gd name="T39" fmla="*/ 1328 h 3311"/>
              <a:gd name="T40" fmla="*/ 1793 w 2050"/>
              <a:gd name="T41" fmla="*/ 1086 h 3311"/>
              <a:gd name="T42" fmla="*/ 1773 w 2050"/>
              <a:gd name="T43" fmla="*/ 857 h 3311"/>
              <a:gd name="T44" fmla="*/ 1695 w 2050"/>
              <a:gd name="T45" fmla="*/ 646 h 3311"/>
              <a:gd name="T46" fmla="*/ 1549 w 2050"/>
              <a:gd name="T47" fmla="*/ 464 h 3311"/>
              <a:gd name="T48" fmla="*/ 1055 w 2050"/>
              <a:gd name="T49" fmla="*/ 2 h 3311"/>
              <a:gd name="T50" fmla="*/ 1304 w 2050"/>
              <a:gd name="T51" fmla="*/ 38 h 3311"/>
              <a:gd name="T52" fmla="*/ 1533 w 2050"/>
              <a:gd name="T53" fmla="*/ 133 h 3311"/>
              <a:gd name="T54" fmla="*/ 1731 w 2050"/>
              <a:gd name="T55" fmla="*/ 280 h 3311"/>
              <a:gd name="T56" fmla="*/ 1891 w 2050"/>
              <a:gd name="T57" fmla="*/ 476 h 3311"/>
              <a:gd name="T58" fmla="*/ 1999 w 2050"/>
              <a:gd name="T59" fmla="*/ 718 h 3311"/>
              <a:gd name="T60" fmla="*/ 2049 w 2050"/>
              <a:gd name="T61" fmla="*/ 1001 h 3311"/>
              <a:gd name="T62" fmla="*/ 2029 w 2050"/>
              <a:gd name="T63" fmla="*/ 1321 h 3311"/>
              <a:gd name="T64" fmla="*/ 1929 w 2050"/>
              <a:gd name="T65" fmla="*/ 1674 h 3311"/>
              <a:gd name="T66" fmla="*/ 1740 w 2050"/>
              <a:gd name="T67" fmla="*/ 2058 h 3311"/>
              <a:gd name="T68" fmla="*/ 1549 w 2050"/>
              <a:gd name="T69" fmla="*/ 3232 h 3311"/>
              <a:gd name="T70" fmla="*/ 1481 w 2050"/>
              <a:gd name="T71" fmla="*/ 3301 h 3311"/>
              <a:gd name="T72" fmla="*/ 594 w 2050"/>
              <a:gd name="T73" fmla="*/ 3308 h 3311"/>
              <a:gd name="T74" fmla="*/ 514 w 2050"/>
              <a:gd name="T75" fmla="*/ 3254 h 3311"/>
              <a:gd name="T76" fmla="*/ 492 w 2050"/>
              <a:gd name="T77" fmla="*/ 2581 h 3311"/>
              <a:gd name="T78" fmla="*/ 160 w 2050"/>
              <a:gd name="T79" fmla="*/ 1767 h 3311"/>
              <a:gd name="T80" fmla="*/ 39 w 2050"/>
              <a:gd name="T81" fmla="*/ 1405 h 3311"/>
              <a:gd name="T82" fmla="*/ 0 w 2050"/>
              <a:gd name="T83" fmla="*/ 1076 h 3311"/>
              <a:gd name="T84" fmla="*/ 33 w 2050"/>
              <a:gd name="T85" fmla="*/ 783 h 3311"/>
              <a:gd name="T86" fmla="*/ 128 w 2050"/>
              <a:gd name="T87" fmla="*/ 532 h 3311"/>
              <a:gd name="T88" fmla="*/ 276 w 2050"/>
              <a:gd name="T89" fmla="*/ 323 h 3311"/>
              <a:gd name="T90" fmla="*/ 466 w 2050"/>
              <a:gd name="T91" fmla="*/ 164 h 3311"/>
              <a:gd name="T92" fmla="*/ 688 w 2050"/>
              <a:gd name="T93" fmla="*/ 56 h 3311"/>
              <a:gd name="T94" fmla="*/ 933 w 2050"/>
              <a:gd name="T95" fmla="*/ 5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50" h="3311">
                <a:moveTo>
                  <a:pt x="609" y="2132"/>
                </a:moveTo>
                <a:lnTo>
                  <a:pt x="713" y="2429"/>
                </a:lnTo>
                <a:lnTo>
                  <a:pt x="1339" y="2429"/>
                </a:lnTo>
                <a:lnTo>
                  <a:pt x="1442" y="2132"/>
                </a:lnTo>
                <a:lnTo>
                  <a:pt x="609" y="2132"/>
                </a:lnTo>
                <a:close/>
                <a:moveTo>
                  <a:pt x="603" y="387"/>
                </a:moveTo>
                <a:lnTo>
                  <a:pt x="550" y="425"/>
                </a:lnTo>
                <a:lnTo>
                  <a:pt x="502" y="465"/>
                </a:lnTo>
                <a:lnTo>
                  <a:pt x="459" y="507"/>
                </a:lnTo>
                <a:lnTo>
                  <a:pt x="420" y="552"/>
                </a:lnTo>
                <a:lnTo>
                  <a:pt x="386" y="598"/>
                </a:lnTo>
                <a:lnTo>
                  <a:pt x="356" y="646"/>
                </a:lnTo>
                <a:lnTo>
                  <a:pt x="331" y="697"/>
                </a:lnTo>
                <a:lnTo>
                  <a:pt x="309" y="749"/>
                </a:lnTo>
                <a:lnTo>
                  <a:pt x="291" y="802"/>
                </a:lnTo>
                <a:lnTo>
                  <a:pt x="278" y="857"/>
                </a:lnTo>
                <a:lnTo>
                  <a:pt x="268" y="912"/>
                </a:lnTo>
                <a:lnTo>
                  <a:pt x="261" y="969"/>
                </a:lnTo>
                <a:lnTo>
                  <a:pt x="258" y="1028"/>
                </a:lnTo>
                <a:lnTo>
                  <a:pt x="258" y="1086"/>
                </a:lnTo>
                <a:lnTo>
                  <a:pt x="262" y="1147"/>
                </a:lnTo>
                <a:lnTo>
                  <a:pt x="268" y="1206"/>
                </a:lnTo>
                <a:lnTo>
                  <a:pt x="277" y="1267"/>
                </a:lnTo>
                <a:lnTo>
                  <a:pt x="289" y="1328"/>
                </a:lnTo>
                <a:lnTo>
                  <a:pt x="304" y="1389"/>
                </a:lnTo>
                <a:lnTo>
                  <a:pt x="321" y="1451"/>
                </a:lnTo>
                <a:lnTo>
                  <a:pt x="341" y="1512"/>
                </a:lnTo>
                <a:lnTo>
                  <a:pt x="363" y="1573"/>
                </a:lnTo>
                <a:lnTo>
                  <a:pt x="387" y="1635"/>
                </a:lnTo>
                <a:lnTo>
                  <a:pt x="413" y="1695"/>
                </a:lnTo>
                <a:lnTo>
                  <a:pt x="441" y="1756"/>
                </a:lnTo>
                <a:lnTo>
                  <a:pt x="470" y="1815"/>
                </a:lnTo>
                <a:lnTo>
                  <a:pt x="502" y="1873"/>
                </a:lnTo>
                <a:lnTo>
                  <a:pt x="591" y="1873"/>
                </a:lnTo>
                <a:lnTo>
                  <a:pt x="574" y="1795"/>
                </a:lnTo>
                <a:lnTo>
                  <a:pt x="558" y="1714"/>
                </a:lnTo>
                <a:lnTo>
                  <a:pt x="543" y="1632"/>
                </a:lnTo>
                <a:lnTo>
                  <a:pt x="530" y="1548"/>
                </a:lnTo>
                <a:lnTo>
                  <a:pt x="519" y="1464"/>
                </a:lnTo>
                <a:lnTo>
                  <a:pt x="509" y="1377"/>
                </a:lnTo>
                <a:lnTo>
                  <a:pt x="501" y="1291"/>
                </a:lnTo>
                <a:lnTo>
                  <a:pt x="496" y="1204"/>
                </a:lnTo>
                <a:lnTo>
                  <a:pt x="493" y="1117"/>
                </a:lnTo>
                <a:lnTo>
                  <a:pt x="493" y="1031"/>
                </a:lnTo>
                <a:lnTo>
                  <a:pt x="495" y="945"/>
                </a:lnTo>
                <a:lnTo>
                  <a:pt x="500" y="861"/>
                </a:lnTo>
                <a:lnTo>
                  <a:pt x="508" y="776"/>
                </a:lnTo>
                <a:lnTo>
                  <a:pt x="520" y="695"/>
                </a:lnTo>
                <a:lnTo>
                  <a:pt x="535" y="614"/>
                </a:lnTo>
                <a:lnTo>
                  <a:pt x="554" y="536"/>
                </a:lnTo>
                <a:lnTo>
                  <a:pt x="576" y="460"/>
                </a:lnTo>
                <a:lnTo>
                  <a:pt x="603" y="387"/>
                </a:lnTo>
                <a:close/>
                <a:moveTo>
                  <a:pt x="1448" y="387"/>
                </a:moveTo>
                <a:lnTo>
                  <a:pt x="1477" y="466"/>
                </a:lnTo>
                <a:lnTo>
                  <a:pt x="1501" y="548"/>
                </a:lnTo>
                <a:lnTo>
                  <a:pt x="1520" y="632"/>
                </a:lnTo>
                <a:lnTo>
                  <a:pt x="1535" y="718"/>
                </a:lnTo>
                <a:lnTo>
                  <a:pt x="1546" y="805"/>
                </a:lnTo>
                <a:lnTo>
                  <a:pt x="1554" y="895"/>
                </a:lnTo>
                <a:lnTo>
                  <a:pt x="1558" y="985"/>
                </a:lnTo>
                <a:lnTo>
                  <a:pt x="1559" y="1075"/>
                </a:lnTo>
                <a:lnTo>
                  <a:pt x="1556" y="1166"/>
                </a:lnTo>
                <a:lnTo>
                  <a:pt x="1551" y="1257"/>
                </a:lnTo>
                <a:lnTo>
                  <a:pt x="1544" y="1348"/>
                </a:lnTo>
                <a:lnTo>
                  <a:pt x="1534" y="1439"/>
                </a:lnTo>
                <a:lnTo>
                  <a:pt x="1522" y="1528"/>
                </a:lnTo>
                <a:lnTo>
                  <a:pt x="1509" y="1618"/>
                </a:lnTo>
                <a:lnTo>
                  <a:pt x="1493" y="1704"/>
                </a:lnTo>
                <a:lnTo>
                  <a:pt x="1477" y="1790"/>
                </a:lnTo>
                <a:lnTo>
                  <a:pt x="1459" y="1873"/>
                </a:lnTo>
                <a:lnTo>
                  <a:pt x="1549" y="1873"/>
                </a:lnTo>
                <a:lnTo>
                  <a:pt x="1581" y="1815"/>
                </a:lnTo>
                <a:lnTo>
                  <a:pt x="1610" y="1756"/>
                </a:lnTo>
                <a:lnTo>
                  <a:pt x="1638" y="1695"/>
                </a:lnTo>
                <a:lnTo>
                  <a:pt x="1664" y="1635"/>
                </a:lnTo>
                <a:lnTo>
                  <a:pt x="1688" y="1573"/>
                </a:lnTo>
                <a:lnTo>
                  <a:pt x="1710" y="1512"/>
                </a:lnTo>
                <a:lnTo>
                  <a:pt x="1730" y="1451"/>
                </a:lnTo>
                <a:lnTo>
                  <a:pt x="1747" y="1389"/>
                </a:lnTo>
                <a:lnTo>
                  <a:pt x="1762" y="1328"/>
                </a:lnTo>
                <a:lnTo>
                  <a:pt x="1774" y="1267"/>
                </a:lnTo>
                <a:lnTo>
                  <a:pt x="1783" y="1206"/>
                </a:lnTo>
                <a:lnTo>
                  <a:pt x="1789" y="1146"/>
                </a:lnTo>
                <a:lnTo>
                  <a:pt x="1793" y="1086"/>
                </a:lnTo>
                <a:lnTo>
                  <a:pt x="1793" y="1028"/>
                </a:lnTo>
                <a:lnTo>
                  <a:pt x="1790" y="969"/>
                </a:lnTo>
                <a:lnTo>
                  <a:pt x="1783" y="912"/>
                </a:lnTo>
                <a:lnTo>
                  <a:pt x="1773" y="857"/>
                </a:lnTo>
                <a:lnTo>
                  <a:pt x="1759" y="801"/>
                </a:lnTo>
                <a:lnTo>
                  <a:pt x="1742" y="748"/>
                </a:lnTo>
                <a:lnTo>
                  <a:pt x="1720" y="697"/>
                </a:lnTo>
                <a:lnTo>
                  <a:pt x="1695" y="646"/>
                </a:lnTo>
                <a:lnTo>
                  <a:pt x="1665" y="598"/>
                </a:lnTo>
                <a:lnTo>
                  <a:pt x="1631" y="552"/>
                </a:lnTo>
                <a:lnTo>
                  <a:pt x="1592" y="506"/>
                </a:lnTo>
                <a:lnTo>
                  <a:pt x="1549" y="464"/>
                </a:lnTo>
                <a:lnTo>
                  <a:pt x="1501" y="424"/>
                </a:lnTo>
                <a:lnTo>
                  <a:pt x="1448" y="387"/>
                </a:lnTo>
                <a:close/>
                <a:moveTo>
                  <a:pt x="1025" y="0"/>
                </a:moveTo>
                <a:lnTo>
                  <a:pt x="1055" y="2"/>
                </a:lnTo>
                <a:lnTo>
                  <a:pt x="1119" y="5"/>
                </a:lnTo>
                <a:lnTo>
                  <a:pt x="1181" y="13"/>
                </a:lnTo>
                <a:lnTo>
                  <a:pt x="1243" y="24"/>
                </a:lnTo>
                <a:lnTo>
                  <a:pt x="1304" y="38"/>
                </a:lnTo>
                <a:lnTo>
                  <a:pt x="1363" y="57"/>
                </a:lnTo>
                <a:lnTo>
                  <a:pt x="1421" y="79"/>
                </a:lnTo>
                <a:lnTo>
                  <a:pt x="1478" y="104"/>
                </a:lnTo>
                <a:lnTo>
                  <a:pt x="1533" y="133"/>
                </a:lnTo>
                <a:lnTo>
                  <a:pt x="1586" y="164"/>
                </a:lnTo>
                <a:lnTo>
                  <a:pt x="1637" y="199"/>
                </a:lnTo>
                <a:lnTo>
                  <a:pt x="1685" y="239"/>
                </a:lnTo>
                <a:lnTo>
                  <a:pt x="1731" y="280"/>
                </a:lnTo>
                <a:lnTo>
                  <a:pt x="1775" y="324"/>
                </a:lnTo>
                <a:lnTo>
                  <a:pt x="1816" y="371"/>
                </a:lnTo>
                <a:lnTo>
                  <a:pt x="1855" y="423"/>
                </a:lnTo>
                <a:lnTo>
                  <a:pt x="1891" y="476"/>
                </a:lnTo>
                <a:lnTo>
                  <a:pt x="1923" y="533"/>
                </a:lnTo>
                <a:lnTo>
                  <a:pt x="1952" y="591"/>
                </a:lnTo>
                <a:lnTo>
                  <a:pt x="1977" y="653"/>
                </a:lnTo>
                <a:lnTo>
                  <a:pt x="1999" y="718"/>
                </a:lnTo>
                <a:lnTo>
                  <a:pt x="2018" y="784"/>
                </a:lnTo>
                <a:lnTo>
                  <a:pt x="2032" y="854"/>
                </a:lnTo>
                <a:lnTo>
                  <a:pt x="2042" y="926"/>
                </a:lnTo>
                <a:lnTo>
                  <a:pt x="2049" y="1001"/>
                </a:lnTo>
                <a:lnTo>
                  <a:pt x="2050" y="1077"/>
                </a:lnTo>
                <a:lnTo>
                  <a:pt x="2048" y="1156"/>
                </a:lnTo>
                <a:lnTo>
                  <a:pt x="2041" y="1237"/>
                </a:lnTo>
                <a:lnTo>
                  <a:pt x="2029" y="1321"/>
                </a:lnTo>
                <a:lnTo>
                  <a:pt x="2012" y="1406"/>
                </a:lnTo>
                <a:lnTo>
                  <a:pt x="1989" y="1494"/>
                </a:lnTo>
                <a:lnTo>
                  <a:pt x="1962" y="1583"/>
                </a:lnTo>
                <a:lnTo>
                  <a:pt x="1929" y="1674"/>
                </a:lnTo>
                <a:lnTo>
                  <a:pt x="1891" y="1768"/>
                </a:lnTo>
                <a:lnTo>
                  <a:pt x="1846" y="1862"/>
                </a:lnTo>
                <a:lnTo>
                  <a:pt x="1796" y="1959"/>
                </a:lnTo>
                <a:lnTo>
                  <a:pt x="1740" y="2058"/>
                </a:lnTo>
                <a:lnTo>
                  <a:pt x="1559" y="2581"/>
                </a:lnTo>
                <a:lnTo>
                  <a:pt x="1559" y="3182"/>
                </a:lnTo>
                <a:lnTo>
                  <a:pt x="1557" y="3207"/>
                </a:lnTo>
                <a:lnTo>
                  <a:pt x="1549" y="3232"/>
                </a:lnTo>
                <a:lnTo>
                  <a:pt x="1537" y="3254"/>
                </a:lnTo>
                <a:lnTo>
                  <a:pt x="1522" y="3273"/>
                </a:lnTo>
                <a:lnTo>
                  <a:pt x="1503" y="3289"/>
                </a:lnTo>
                <a:lnTo>
                  <a:pt x="1481" y="3301"/>
                </a:lnTo>
                <a:lnTo>
                  <a:pt x="1457" y="3308"/>
                </a:lnTo>
                <a:lnTo>
                  <a:pt x="1430" y="3311"/>
                </a:lnTo>
                <a:lnTo>
                  <a:pt x="621" y="3311"/>
                </a:lnTo>
                <a:lnTo>
                  <a:pt x="594" y="3308"/>
                </a:lnTo>
                <a:lnTo>
                  <a:pt x="570" y="3301"/>
                </a:lnTo>
                <a:lnTo>
                  <a:pt x="549" y="3289"/>
                </a:lnTo>
                <a:lnTo>
                  <a:pt x="530" y="3273"/>
                </a:lnTo>
                <a:lnTo>
                  <a:pt x="514" y="3254"/>
                </a:lnTo>
                <a:lnTo>
                  <a:pt x="502" y="3232"/>
                </a:lnTo>
                <a:lnTo>
                  <a:pt x="494" y="3207"/>
                </a:lnTo>
                <a:lnTo>
                  <a:pt x="492" y="3182"/>
                </a:lnTo>
                <a:lnTo>
                  <a:pt x="492" y="2581"/>
                </a:lnTo>
                <a:lnTo>
                  <a:pt x="311" y="2058"/>
                </a:lnTo>
                <a:lnTo>
                  <a:pt x="255" y="1959"/>
                </a:lnTo>
                <a:lnTo>
                  <a:pt x="204" y="1862"/>
                </a:lnTo>
                <a:lnTo>
                  <a:pt x="160" y="1767"/>
                </a:lnTo>
                <a:lnTo>
                  <a:pt x="121" y="1674"/>
                </a:lnTo>
                <a:lnTo>
                  <a:pt x="89" y="1583"/>
                </a:lnTo>
                <a:lnTo>
                  <a:pt x="61" y="1493"/>
                </a:lnTo>
                <a:lnTo>
                  <a:pt x="39" y="1405"/>
                </a:lnTo>
                <a:lnTo>
                  <a:pt x="22" y="1320"/>
                </a:lnTo>
                <a:lnTo>
                  <a:pt x="10" y="1236"/>
                </a:lnTo>
                <a:lnTo>
                  <a:pt x="3" y="1155"/>
                </a:lnTo>
                <a:lnTo>
                  <a:pt x="0" y="1076"/>
                </a:lnTo>
                <a:lnTo>
                  <a:pt x="2" y="1000"/>
                </a:lnTo>
                <a:lnTo>
                  <a:pt x="8" y="925"/>
                </a:lnTo>
                <a:lnTo>
                  <a:pt x="19" y="853"/>
                </a:lnTo>
                <a:lnTo>
                  <a:pt x="33" y="783"/>
                </a:lnTo>
                <a:lnTo>
                  <a:pt x="52" y="717"/>
                </a:lnTo>
                <a:lnTo>
                  <a:pt x="74" y="652"/>
                </a:lnTo>
                <a:lnTo>
                  <a:pt x="99" y="590"/>
                </a:lnTo>
                <a:lnTo>
                  <a:pt x="128" y="532"/>
                </a:lnTo>
                <a:lnTo>
                  <a:pt x="161" y="475"/>
                </a:lnTo>
                <a:lnTo>
                  <a:pt x="196" y="422"/>
                </a:lnTo>
                <a:lnTo>
                  <a:pt x="235" y="371"/>
                </a:lnTo>
                <a:lnTo>
                  <a:pt x="276" y="323"/>
                </a:lnTo>
                <a:lnTo>
                  <a:pt x="320" y="279"/>
                </a:lnTo>
                <a:lnTo>
                  <a:pt x="366" y="238"/>
                </a:lnTo>
                <a:lnTo>
                  <a:pt x="415" y="199"/>
                </a:lnTo>
                <a:lnTo>
                  <a:pt x="466" y="164"/>
                </a:lnTo>
                <a:lnTo>
                  <a:pt x="518" y="132"/>
                </a:lnTo>
                <a:lnTo>
                  <a:pt x="573" y="104"/>
                </a:lnTo>
                <a:lnTo>
                  <a:pt x="630" y="79"/>
                </a:lnTo>
                <a:lnTo>
                  <a:pt x="688" y="56"/>
                </a:lnTo>
                <a:lnTo>
                  <a:pt x="748" y="38"/>
                </a:lnTo>
                <a:lnTo>
                  <a:pt x="808" y="24"/>
                </a:lnTo>
                <a:lnTo>
                  <a:pt x="870" y="13"/>
                </a:lnTo>
                <a:lnTo>
                  <a:pt x="933" y="5"/>
                </a:lnTo>
                <a:lnTo>
                  <a:pt x="996" y="2"/>
                </a:lnTo>
                <a:lnTo>
                  <a:pt x="10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9" name="Freeform 218"/>
          <p:cNvSpPr>
            <a:spLocks noEditPoints="1"/>
          </p:cNvSpPr>
          <p:nvPr/>
        </p:nvSpPr>
        <p:spPr bwMode="auto">
          <a:xfrm>
            <a:off x="10944496" y="2732088"/>
            <a:ext cx="584200" cy="466725"/>
          </a:xfrm>
          <a:custGeom>
            <a:avLst/>
            <a:gdLst>
              <a:gd name="T0" fmla="*/ 2523 w 3309"/>
              <a:gd name="T1" fmla="*/ 1123 h 2644"/>
              <a:gd name="T2" fmla="*/ 2479 w 3309"/>
              <a:gd name="T3" fmla="*/ 1214 h 2644"/>
              <a:gd name="T4" fmla="*/ 2523 w 3309"/>
              <a:gd name="T5" fmla="*/ 1305 h 2644"/>
              <a:gd name="T6" fmla="*/ 2848 w 3309"/>
              <a:gd name="T7" fmla="*/ 1332 h 2644"/>
              <a:gd name="T8" fmla="*/ 2940 w 3309"/>
              <a:gd name="T9" fmla="*/ 1287 h 2644"/>
              <a:gd name="T10" fmla="*/ 2963 w 3309"/>
              <a:gd name="T11" fmla="*/ 1187 h 2644"/>
              <a:gd name="T12" fmla="*/ 2900 w 3309"/>
              <a:gd name="T13" fmla="*/ 1109 h 2644"/>
              <a:gd name="T14" fmla="*/ 461 w 3309"/>
              <a:gd name="T15" fmla="*/ 1098 h 2644"/>
              <a:gd name="T16" fmla="*/ 369 w 3309"/>
              <a:gd name="T17" fmla="*/ 1141 h 2644"/>
              <a:gd name="T18" fmla="*/ 346 w 3309"/>
              <a:gd name="T19" fmla="*/ 1241 h 2644"/>
              <a:gd name="T20" fmla="*/ 409 w 3309"/>
              <a:gd name="T21" fmla="*/ 1319 h 2644"/>
              <a:gd name="T22" fmla="*/ 740 w 3309"/>
              <a:gd name="T23" fmla="*/ 1329 h 2644"/>
              <a:gd name="T24" fmla="*/ 818 w 3309"/>
              <a:gd name="T25" fmla="*/ 1266 h 2644"/>
              <a:gd name="T26" fmla="*/ 818 w 3309"/>
              <a:gd name="T27" fmla="*/ 1163 h 2644"/>
              <a:gd name="T28" fmla="*/ 740 w 3309"/>
              <a:gd name="T29" fmla="*/ 1101 h 2644"/>
              <a:gd name="T30" fmla="*/ 1173 w 3309"/>
              <a:gd name="T31" fmla="*/ 435 h 2644"/>
              <a:gd name="T32" fmla="*/ 1459 w 3309"/>
              <a:gd name="T33" fmla="*/ 460 h 2644"/>
              <a:gd name="T34" fmla="*/ 1503 w 3309"/>
              <a:gd name="T35" fmla="*/ 551 h 2644"/>
              <a:gd name="T36" fmla="*/ 1459 w 3309"/>
              <a:gd name="T37" fmla="*/ 643 h 2644"/>
              <a:gd name="T38" fmla="*/ 1173 w 3309"/>
              <a:gd name="T39" fmla="*/ 669 h 2644"/>
              <a:gd name="T40" fmla="*/ 1438 w 3309"/>
              <a:gd name="T41" fmla="*/ 922 h 2644"/>
              <a:gd name="T42" fmla="*/ 1500 w 3309"/>
              <a:gd name="T43" fmla="*/ 1001 h 2644"/>
              <a:gd name="T44" fmla="*/ 1477 w 3309"/>
              <a:gd name="T45" fmla="*/ 1101 h 2644"/>
              <a:gd name="T46" fmla="*/ 1386 w 3309"/>
              <a:gd name="T47" fmla="*/ 1144 h 2644"/>
              <a:gd name="T48" fmla="*/ 1413 w 3309"/>
              <a:gd name="T49" fmla="*/ 1389 h 2644"/>
              <a:gd name="T50" fmla="*/ 1491 w 3309"/>
              <a:gd name="T51" fmla="*/ 1452 h 2644"/>
              <a:gd name="T52" fmla="*/ 1491 w 3309"/>
              <a:gd name="T53" fmla="*/ 1554 h 2644"/>
              <a:gd name="T54" fmla="*/ 1413 w 3309"/>
              <a:gd name="T55" fmla="*/ 1617 h 2644"/>
              <a:gd name="T56" fmla="*/ 1294 w 3309"/>
              <a:gd name="T57" fmla="*/ 2410 h 2644"/>
              <a:gd name="T58" fmla="*/ 1320 w 3309"/>
              <a:gd name="T59" fmla="*/ 1968 h 2644"/>
              <a:gd name="T60" fmla="*/ 1411 w 3309"/>
              <a:gd name="T61" fmla="*/ 1924 h 2644"/>
              <a:gd name="T62" fmla="*/ 1971 w 3309"/>
              <a:gd name="T63" fmla="*/ 1950 h 2644"/>
              <a:gd name="T64" fmla="*/ 2014 w 3309"/>
              <a:gd name="T65" fmla="*/ 2041 h 2644"/>
              <a:gd name="T66" fmla="*/ 1923 w 3309"/>
              <a:gd name="T67" fmla="*/ 1620 h 2644"/>
              <a:gd name="T68" fmla="*/ 1831 w 3309"/>
              <a:gd name="T69" fmla="*/ 1576 h 2644"/>
              <a:gd name="T70" fmla="*/ 1809 w 3309"/>
              <a:gd name="T71" fmla="*/ 1476 h 2644"/>
              <a:gd name="T72" fmla="*/ 1871 w 3309"/>
              <a:gd name="T73" fmla="*/ 1398 h 2644"/>
              <a:gd name="T74" fmla="*/ 2136 w 3309"/>
              <a:gd name="T75" fmla="*/ 1144 h 2644"/>
              <a:gd name="T76" fmla="*/ 1850 w 3309"/>
              <a:gd name="T77" fmla="*/ 1119 h 2644"/>
              <a:gd name="T78" fmla="*/ 1806 w 3309"/>
              <a:gd name="T79" fmla="*/ 1028 h 2644"/>
              <a:gd name="T80" fmla="*/ 1850 w 3309"/>
              <a:gd name="T81" fmla="*/ 936 h 2644"/>
              <a:gd name="T82" fmla="*/ 2136 w 3309"/>
              <a:gd name="T83" fmla="*/ 910 h 2644"/>
              <a:gd name="T84" fmla="*/ 1871 w 3309"/>
              <a:gd name="T85" fmla="*/ 657 h 2644"/>
              <a:gd name="T86" fmla="*/ 1809 w 3309"/>
              <a:gd name="T87" fmla="*/ 579 h 2644"/>
              <a:gd name="T88" fmla="*/ 1831 w 3309"/>
              <a:gd name="T89" fmla="*/ 478 h 2644"/>
              <a:gd name="T90" fmla="*/ 1923 w 3309"/>
              <a:gd name="T91" fmla="*/ 435 h 2644"/>
              <a:gd name="T92" fmla="*/ 1056 w 3309"/>
              <a:gd name="T93" fmla="*/ 0 h 2644"/>
              <a:gd name="T94" fmla="*/ 2325 w 3309"/>
              <a:gd name="T95" fmla="*/ 26 h 2644"/>
              <a:gd name="T96" fmla="*/ 2370 w 3309"/>
              <a:gd name="T97" fmla="*/ 117 h 2644"/>
              <a:gd name="T98" fmla="*/ 3243 w 3309"/>
              <a:gd name="T99" fmla="*/ 665 h 2644"/>
              <a:gd name="T100" fmla="*/ 3306 w 3309"/>
              <a:gd name="T101" fmla="*/ 743 h 2644"/>
              <a:gd name="T102" fmla="*/ 3297 w 3309"/>
              <a:gd name="T103" fmla="*/ 2579 h 2644"/>
              <a:gd name="T104" fmla="*/ 3219 w 3309"/>
              <a:gd name="T105" fmla="*/ 2641 h 2644"/>
              <a:gd name="T106" fmla="*/ 65 w 3309"/>
              <a:gd name="T107" fmla="*/ 2632 h 2644"/>
              <a:gd name="T108" fmla="*/ 3 w 3309"/>
              <a:gd name="T109" fmla="*/ 2554 h 2644"/>
              <a:gd name="T110" fmla="*/ 12 w 3309"/>
              <a:gd name="T111" fmla="*/ 719 h 2644"/>
              <a:gd name="T112" fmla="*/ 90 w 3309"/>
              <a:gd name="T113" fmla="*/ 656 h 2644"/>
              <a:gd name="T114" fmla="*/ 942 w 3309"/>
              <a:gd name="T115" fmla="*/ 90 h 2644"/>
              <a:gd name="T116" fmla="*/ 1005 w 3309"/>
              <a:gd name="T117" fmla="*/ 12 h 2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09" h="2644">
                <a:moveTo>
                  <a:pt x="2596" y="1098"/>
                </a:moveTo>
                <a:lnTo>
                  <a:pt x="2569" y="1101"/>
                </a:lnTo>
                <a:lnTo>
                  <a:pt x="2544" y="1109"/>
                </a:lnTo>
                <a:lnTo>
                  <a:pt x="2523" y="1123"/>
                </a:lnTo>
                <a:lnTo>
                  <a:pt x="2505" y="1141"/>
                </a:lnTo>
                <a:lnTo>
                  <a:pt x="2491" y="1163"/>
                </a:lnTo>
                <a:lnTo>
                  <a:pt x="2482" y="1188"/>
                </a:lnTo>
                <a:lnTo>
                  <a:pt x="2479" y="1214"/>
                </a:lnTo>
                <a:lnTo>
                  <a:pt x="2482" y="1241"/>
                </a:lnTo>
                <a:lnTo>
                  <a:pt x="2491" y="1266"/>
                </a:lnTo>
                <a:lnTo>
                  <a:pt x="2505" y="1287"/>
                </a:lnTo>
                <a:lnTo>
                  <a:pt x="2523" y="1305"/>
                </a:lnTo>
                <a:lnTo>
                  <a:pt x="2544" y="1319"/>
                </a:lnTo>
                <a:lnTo>
                  <a:pt x="2569" y="1329"/>
                </a:lnTo>
                <a:lnTo>
                  <a:pt x="2596" y="1332"/>
                </a:lnTo>
                <a:lnTo>
                  <a:pt x="2848" y="1332"/>
                </a:lnTo>
                <a:lnTo>
                  <a:pt x="2875" y="1329"/>
                </a:lnTo>
                <a:lnTo>
                  <a:pt x="2900" y="1319"/>
                </a:lnTo>
                <a:lnTo>
                  <a:pt x="2922" y="1305"/>
                </a:lnTo>
                <a:lnTo>
                  <a:pt x="2940" y="1287"/>
                </a:lnTo>
                <a:lnTo>
                  <a:pt x="2954" y="1266"/>
                </a:lnTo>
                <a:lnTo>
                  <a:pt x="2963" y="1241"/>
                </a:lnTo>
                <a:lnTo>
                  <a:pt x="2966" y="1214"/>
                </a:lnTo>
                <a:lnTo>
                  <a:pt x="2963" y="1187"/>
                </a:lnTo>
                <a:lnTo>
                  <a:pt x="2954" y="1163"/>
                </a:lnTo>
                <a:lnTo>
                  <a:pt x="2940" y="1141"/>
                </a:lnTo>
                <a:lnTo>
                  <a:pt x="2922" y="1123"/>
                </a:lnTo>
                <a:lnTo>
                  <a:pt x="2900" y="1109"/>
                </a:lnTo>
                <a:lnTo>
                  <a:pt x="2875" y="1101"/>
                </a:lnTo>
                <a:lnTo>
                  <a:pt x="2848" y="1098"/>
                </a:lnTo>
                <a:lnTo>
                  <a:pt x="2596" y="1098"/>
                </a:lnTo>
                <a:close/>
                <a:moveTo>
                  <a:pt x="461" y="1098"/>
                </a:moveTo>
                <a:lnTo>
                  <a:pt x="434" y="1101"/>
                </a:lnTo>
                <a:lnTo>
                  <a:pt x="409" y="1109"/>
                </a:lnTo>
                <a:lnTo>
                  <a:pt x="387" y="1123"/>
                </a:lnTo>
                <a:lnTo>
                  <a:pt x="369" y="1141"/>
                </a:lnTo>
                <a:lnTo>
                  <a:pt x="355" y="1163"/>
                </a:lnTo>
                <a:lnTo>
                  <a:pt x="346" y="1188"/>
                </a:lnTo>
                <a:lnTo>
                  <a:pt x="343" y="1214"/>
                </a:lnTo>
                <a:lnTo>
                  <a:pt x="346" y="1241"/>
                </a:lnTo>
                <a:lnTo>
                  <a:pt x="355" y="1266"/>
                </a:lnTo>
                <a:lnTo>
                  <a:pt x="369" y="1287"/>
                </a:lnTo>
                <a:lnTo>
                  <a:pt x="387" y="1305"/>
                </a:lnTo>
                <a:lnTo>
                  <a:pt x="409" y="1319"/>
                </a:lnTo>
                <a:lnTo>
                  <a:pt x="434" y="1329"/>
                </a:lnTo>
                <a:lnTo>
                  <a:pt x="461" y="1332"/>
                </a:lnTo>
                <a:lnTo>
                  <a:pt x="713" y="1332"/>
                </a:lnTo>
                <a:lnTo>
                  <a:pt x="740" y="1329"/>
                </a:lnTo>
                <a:lnTo>
                  <a:pt x="764" y="1319"/>
                </a:lnTo>
                <a:lnTo>
                  <a:pt x="786" y="1305"/>
                </a:lnTo>
                <a:lnTo>
                  <a:pt x="804" y="1287"/>
                </a:lnTo>
                <a:lnTo>
                  <a:pt x="818" y="1266"/>
                </a:lnTo>
                <a:lnTo>
                  <a:pt x="827" y="1241"/>
                </a:lnTo>
                <a:lnTo>
                  <a:pt x="830" y="1214"/>
                </a:lnTo>
                <a:lnTo>
                  <a:pt x="827" y="1187"/>
                </a:lnTo>
                <a:lnTo>
                  <a:pt x="818" y="1163"/>
                </a:lnTo>
                <a:lnTo>
                  <a:pt x="804" y="1141"/>
                </a:lnTo>
                <a:lnTo>
                  <a:pt x="786" y="1123"/>
                </a:lnTo>
                <a:lnTo>
                  <a:pt x="764" y="1109"/>
                </a:lnTo>
                <a:lnTo>
                  <a:pt x="740" y="1101"/>
                </a:lnTo>
                <a:lnTo>
                  <a:pt x="713" y="1098"/>
                </a:lnTo>
                <a:lnTo>
                  <a:pt x="461" y="1098"/>
                </a:lnTo>
                <a:close/>
                <a:moveTo>
                  <a:pt x="1173" y="235"/>
                </a:moveTo>
                <a:lnTo>
                  <a:pt x="1173" y="435"/>
                </a:lnTo>
                <a:lnTo>
                  <a:pt x="1386" y="435"/>
                </a:lnTo>
                <a:lnTo>
                  <a:pt x="1413" y="438"/>
                </a:lnTo>
                <a:lnTo>
                  <a:pt x="1438" y="446"/>
                </a:lnTo>
                <a:lnTo>
                  <a:pt x="1459" y="460"/>
                </a:lnTo>
                <a:lnTo>
                  <a:pt x="1477" y="478"/>
                </a:lnTo>
                <a:lnTo>
                  <a:pt x="1491" y="500"/>
                </a:lnTo>
                <a:lnTo>
                  <a:pt x="1500" y="524"/>
                </a:lnTo>
                <a:lnTo>
                  <a:pt x="1503" y="551"/>
                </a:lnTo>
                <a:lnTo>
                  <a:pt x="1500" y="579"/>
                </a:lnTo>
                <a:lnTo>
                  <a:pt x="1491" y="604"/>
                </a:lnTo>
                <a:lnTo>
                  <a:pt x="1477" y="625"/>
                </a:lnTo>
                <a:lnTo>
                  <a:pt x="1459" y="643"/>
                </a:lnTo>
                <a:lnTo>
                  <a:pt x="1438" y="657"/>
                </a:lnTo>
                <a:lnTo>
                  <a:pt x="1413" y="666"/>
                </a:lnTo>
                <a:lnTo>
                  <a:pt x="1386" y="669"/>
                </a:lnTo>
                <a:lnTo>
                  <a:pt x="1173" y="669"/>
                </a:lnTo>
                <a:lnTo>
                  <a:pt x="1173" y="910"/>
                </a:lnTo>
                <a:lnTo>
                  <a:pt x="1386" y="910"/>
                </a:lnTo>
                <a:lnTo>
                  <a:pt x="1413" y="913"/>
                </a:lnTo>
                <a:lnTo>
                  <a:pt x="1438" y="922"/>
                </a:lnTo>
                <a:lnTo>
                  <a:pt x="1459" y="936"/>
                </a:lnTo>
                <a:lnTo>
                  <a:pt x="1477" y="955"/>
                </a:lnTo>
                <a:lnTo>
                  <a:pt x="1491" y="976"/>
                </a:lnTo>
                <a:lnTo>
                  <a:pt x="1500" y="1001"/>
                </a:lnTo>
                <a:lnTo>
                  <a:pt x="1503" y="1028"/>
                </a:lnTo>
                <a:lnTo>
                  <a:pt x="1500" y="1054"/>
                </a:lnTo>
                <a:lnTo>
                  <a:pt x="1491" y="1079"/>
                </a:lnTo>
                <a:lnTo>
                  <a:pt x="1477" y="1101"/>
                </a:lnTo>
                <a:lnTo>
                  <a:pt x="1459" y="1119"/>
                </a:lnTo>
                <a:lnTo>
                  <a:pt x="1438" y="1132"/>
                </a:lnTo>
                <a:lnTo>
                  <a:pt x="1413" y="1141"/>
                </a:lnTo>
                <a:lnTo>
                  <a:pt x="1386" y="1144"/>
                </a:lnTo>
                <a:lnTo>
                  <a:pt x="1173" y="1144"/>
                </a:lnTo>
                <a:lnTo>
                  <a:pt x="1173" y="1386"/>
                </a:lnTo>
                <a:lnTo>
                  <a:pt x="1386" y="1386"/>
                </a:lnTo>
                <a:lnTo>
                  <a:pt x="1413" y="1389"/>
                </a:lnTo>
                <a:lnTo>
                  <a:pt x="1438" y="1398"/>
                </a:lnTo>
                <a:lnTo>
                  <a:pt x="1459" y="1412"/>
                </a:lnTo>
                <a:lnTo>
                  <a:pt x="1477" y="1430"/>
                </a:lnTo>
                <a:lnTo>
                  <a:pt x="1491" y="1452"/>
                </a:lnTo>
                <a:lnTo>
                  <a:pt x="1500" y="1476"/>
                </a:lnTo>
                <a:lnTo>
                  <a:pt x="1503" y="1503"/>
                </a:lnTo>
                <a:lnTo>
                  <a:pt x="1500" y="1530"/>
                </a:lnTo>
                <a:lnTo>
                  <a:pt x="1491" y="1554"/>
                </a:lnTo>
                <a:lnTo>
                  <a:pt x="1477" y="1576"/>
                </a:lnTo>
                <a:lnTo>
                  <a:pt x="1459" y="1594"/>
                </a:lnTo>
                <a:lnTo>
                  <a:pt x="1438" y="1608"/>
                </a:lnTo>
                <a:lnTo>
                  <a:pt x="1413" y="1617"/>
                </a:lnTo>
                <a:lnTo>
                  <a:pt x="1386" y="1620"/>
                </a:lnTo>
                <a:lnTo>
                  <a:pt x="1173" y="1620"/>
                </a:lnTo>
                <a:lnTo>
                  <a:pt x="1173" y="2410"/>
                </a:lnTo>
                <a:lnTo>
                  <a:pt x="1294" y="2410"/>
                </a:lnTo>
                <a:lnTo>
                  <a:pt x="1294" y="2041"/>
                </a:lnTo>
                <a:lnTo>
                  <a:pt x="1297" y="2014"/>
                </a:lnTo>
                <a:lnTo>
                  <a:pt x="1306" y="1989"/>
                </a:lnTo>
                <a:lnTo>
                  <a:pt x="1320" y="1968"/>
                </a:lnTo>
                <a:lnTo>
                  <a:pt x="1338" y="1950"/>
                </a:lnTo>
                <a:lnTo>
                  <a:pt x="1360" y="1936"/>
                </a:lnTo>
                <a:lnTo>
                  <a:pt x="1384" y="1927"/>
                </a:lnTo>
                <a:lnTo>
                  <a:pt x="1411" y="1924"/>
                </a:lnTo>
                <a:lnTo>
                  <a:pt x="1898" y="1924"/>
                </a:lnTo>
                <a:lnTo>
                  <a:pt x="1924" y="1927"/>
                </a:lnTo>
                <a:lnTo>
                  <a:pt x="1949" y="1936"/>
                </a:lnTo>
                <a:lnTo>
                  <a:pt x="1971" y="1950"/>
                </a:lnTo>
                <a:lnTo>
                  <a:pt x="1989" y="1968"/>
                </a:lnTo>
                <a:lnTo>
                  <a:pt x="2003" y="1989"/>
                </a:lnTo>
                <a:lnTo>
                  <a:pt x="2011" y="2014"/>
                </a:lnTo>
                <a:lnTo>
                  <a:pt x="2014" y="2041"/>
                </a:lnTo>
                <a:lnTo>
                  <a:pt x="2014" y="2410"/>
                </a:lnTo>
                <a:lnTo>
                  <a:pt x="2136" y="2410"/>
                </a:lnTo>
                <a:lnTo>
                  <a:pt x="2136" y="1620"/>
                </a:lnTo>
                <a:lnTo>
                  <a:pt x="1923" y="1620"/>
                </a:lnTo>
                <a:lnTo>
                  <a:pt x="1896" y="1617"/>
                </a:lnTo>
                <a:lnTo>
                  <a:pt x="1871" y="1608"/>
                </a:lnTo>
                <a:lnTo>
                  <a:pt x="1850" y="1594"/>
                </a:lnTo>
                <a:lnTo>
                  <a:pt x="1831" y="1576"/>
                </a:lnTo>
                <a:lnTo>
                  <a:pt x="1818" y="1554"/>
                </a:lnTo>
                <a:lnTo>
                  <a:pt x="1809" y="1530"/>
                </a:lnTo>
                <a:lnTo>
                  <a:pt x="1806" y="1503"/>
                </a:lnTo>
                <a:lnTo>
                  <a:pt x="1809" y="1476"/>
                </a:lnTo>
                <a:lnTo>
                  <a:pt x="1818" y="1452"/>
                </a:lnTo>
                <a:lnTo>
                  <a:pt x="1831" y="1430"/>
                </a:lnTo>
                <a:lnTo>
                  <a:pt x="1850" y="1412"/>
                </a:lnTo>
                <a:lnTo>
                  <a:pt x="1871" y="1398"/>
                </a:lnTo>
                <a:lnTo>
                  <a:pt x="1896" y="1389"/>
                </a:lnTo>
                <a:lnTo>
                  <a:pt x="1923" y="1386"/>
                </a:lnTo>
                <a:lnTo>
                  <a:pt x="2136" y="1386"/>
                </a:lnTo>
                <a:lnTo>
                  <a:pt x="2136" y="1144"/>
                </a:lnTo>
                <a:lnTo>
                  <a:pt x="1923" y="1144"/>
                </a:lnTo>
                <a:lnTo>
                  <a:pt x="1896" y="1141"/>
                </a:lnTo>
                <a:lnTo>
                  <a:pt x="1871" y="1132"/>
                </a:lnTo>
                <a:lnTo>
                  <a:pt x="1850" y="1119"/>
                </a:lnTo>
                <a:lnTo>
                  <a:pt x="1831" y="1101"/>
                </a:lnTo>
                <a:lnTo>
                  <a:pt x="1818" y="1079"/>
                </a:lnTo>
                <a:lnTo>
                  <a:pt x="1809" y="1054"/>
                </a:lnTo>
                <a:lnTo>
                  <a:pt x="1806" y="1028"/>
                </a:lnTo>
                <a:lnTo>
                  <a:pt x="1809" y="1001"/>
                </a:lnTo>
                <a:lnTo>
                  <a:pt x="1818" y="976"/>
                </a:lnTo>
                <a:lnTo>
                  <a:pt x="1831" y="955"/>
                </a:lnTo>
                <a:lnTo>
                  <a:pt x="1850" y="936"/>
                </a:lnTo>
                <a:lnTo>
                  <a:pt x="1871" y="922"/>
                </a:lnTo>
                <a:lnTo>
                  <a:pt x="1896" y="913"/>
                </a:lnTo>
                <a:lnTo>
                  <a:pt x="1923" y="910"/>
                </a:lnTo>
                <a:lnTo>
                  <a:pt x="2136" y="910"/>
                </a:lnTo>
                <a:lnTo>
                  <a:pt x="2136" y="669"/>
                </a:lnTo>
                <a:lnTo>
                  <a:pt x="1923" y="669"/>
                </a:lnTo>
                <a:lnTo>
                  <a:pt x="1896" y="666"/>
                </a:lnTo>
                <a:lnTo>
                  <a:pt x="1871" y="657"/>
                </a:lnTo>
                <a:lnTo>
                  <a:pt x="1850" y="643"/>
                </a:lnTo>
                <a:lnTo>
                  <a:pt x="1831" y="625"/>
                </a:lnTo>
                <a:lnTo>
                  <a:pt x="1818" y="604"/>
                </a:lnTo>
                <a:lnTo>
                  <a:pt x="1809" y="579"/>
                </a:lnTo>
                <a:lnTo>
                  <a:pt x="1806" y="551"/>
                </a:lnTo>
                <a:lnTo>
                  <a:pt x="1809" y="524"/>
                </a:lnTo>
                <a:lnTo>
                  <a:pt x="1818" y="500"/>
                </a:lnTo>
                <a:lnTo>
                  <a:pt x="1831" y="478"/>
                </a:lnTo>
                <a:lnTo>
                  <a:pt x="1850" y="460"/>
                </a:lnTo>
                <a:lnTo>
                  <a:pt x="1871" y="446"/>
                </a:lnTo>
                <a:lnTo>
                  <a:pt x="1896" y="438"/>
                </a:lnTo>
                <a:lnTo>
                  <a:pt x="1923" y="435"/>
                </a:lnTo>
                <a:lnTo>
                  <a:pt x="2136" y="435"/>
                </a:lnTo>
                <a:lnTo>
                  <a:pt x="2136" y="235"/>
                </a:lnTo>
                <a:lnTo>
                  <a:pt x="1173" y="235"/>
                </a:lnTo>
                <a:close/>
                <a:moveTo>
                  <a:pt x="1056" y="0"/>
                </a:moveTo>
                <a:lnTo>
                  <a:pt x="2253" y="0"/>
                </a:lnTo>
                <a:lnTo>
                  <a:pt x="2279" y="3"/>
                </a:lnTo>
                <a:lnTo>
                  <a:pt x="2304" y="12"/>
                </a:lnTo>
                <a:lnTo>
                  <a:pt x="2325" y="26"/>
                </a:lnTo>
                <a:lnTo>
                  <a:pt x="2344" y="44"/>
                </a:lnTo>
                <a:lnTo>
                  <a:pt x="2358" y="66"/>
                </a:lnTo>
                <a:lnTo>
                  <a:pt x="2367" y="90"/>
                </a:lnTo>
                <a:lnTo>
                  <a:pt x="2370" y="117"/>
                </a:lnTo>
                <a:lnTo>
                  <a:pt x="2370" y="653"/>
                </a:lnTo>
                <a:lnTo>
                  <a:pt x="3192" y="653"/>
                </a:lnTo>
                <a:lnTo>
                  <a:pt x="3219" y="656"/>
                </a:lnTo>
                <a:lnTo>
                  <a:pt x="3243" y="665"/>
                </a:lnTo>
                <a:lnTo>
                  <a:pt x="3265" y="679"/>
                </a:lnTo>
                <a:lnTo>
                  <a:pt x="3283" y="697"/>
                </a:lnTo>
                <a:lnTo>
                  <a:pt x="3297" y="719"/>
                </a:lnTo>
                <a:lnTo>
                  <a:pt x="3306" y="743"/>
                </a:lnTo>
                <a:lnTo>
                  <a:pt x="3309" y="770"/>
                </a:lnTo>
                <a:lnTo>
                  <a:pt x="3309" y="2527"/>
                </a:lnTo>
                <a:lnTo>
                  <a:pt x="3306" y="2554"/>
                </a:lnTo>
                <a:lnTo>
                  <a:pt x="3297" y="2579"/>
                </a:lnTo>
                <a:lnTo>
                  <a:pt x="3283" y="2600"/>
                </a:lnTo>
                <a:lnTo>
                  <a:pt x="3265" y="2618"/>
                </a:lnTo>
                <a:lnTo>
                  <a:pt x="3243" y="2632"/>
                </a:lnTo>
                <a:lnTo>
                  <a:pt x="3219" y="2641"/>
                </a:lnTo>
                <a:lnTo>
                  <a:pt x="3192" y="2644"/>
                </a:lnTo>
                <a:lnTo>
                  <a:pt x="117" y="2644"/>
                </a:lnTo>
                <a:lnTo>
                  <a:pt x="90" y="2641"/>
                </a:lnTo>
                <a:lnTo>
                  <a:pt x="65" y="2632"/>
                </a:lnTo>
                <a:lnTo>
                  <a:pt x="44" y="2618"/>
                </a:lnTo>
                <a:lnTo>
                  <a:pt x="26" y="2600"/>
                </a:lnTo>
                <a:lnTo>
                  <a:pt x="12" y="2579"/>
                </a:lnTo>
                <a:lnTo>
                  <a:pt x="3" y="2554"/>
                </a:lnTo>
                <a:lnTo>
                  <a:pt x="0" y="2527"/>
                </a:lnTo>
                <a:lnTo>
                  <a:pt x="0" y="770"/>
                </a:lnTo>
                <a:lnTo>
                  <a:pt x="3" y="743"/>
                </a:lnTo>
                <a:lnTo>
                  <a:pt x="12" y="719"/>
                </a:lnTo>
                <a:lnTo>
                  <a:pt x="26" y="697"/>
                </a:lnTo>
                <a:lnTo>
                  <a:pt x="44" y="679"/>
                </a:lnTo>
                <a:lnTo>
                  <a:pt x="65" y="665"/>
                </a:lnTo>
                <a:lnTo>
                  <a:pt x="90" y="656"/>
                </a:lnTo>
                <a:lnTo>
                  <a:pt x="117" y="653"/>
                </a:lnTo>
                <a:lnTo>
                  <a:pt x="939" y="653"/>
                </a:lnTo>
                <a:lnTo>
                  <a:pt x="939" y="117"/>
                </a:lnTo>
                <a:lnTo>
                  <a:pt x="942" y="90"/>
                </a:lnTo>
                <a:lnTo>
                  <a:pt x="950" y="66"/>
                </a:lnTo>
                <a:lnTo>
                  <a:pt x="964" y="44"/>
                </a:lnTo>
                <a:lnTo>
                  <a:pt x="983" y="26"/>
                </a:lnTo>
                <a:lnTo>
                  <a:pt x="1005" y="12"/>
                </a:lnTo>
                <a:lnTo>
                  <a:pt x="1030" y="3"/>
                </a:lnTo>
                <a:lnTo>
                  <a:pt x="10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Freeform 156"/>
          <p:cNvSpPr>
            <a:spLocks noEditPoints="1"/>
          </p:cNvSpPr>
          <p:nvPr/>
        </p:nvSpPr>
        <p:spPr bwMode="auto">
          <a:xfrm>
            <a:off x="654057" y="2725738"/>
            <a:ext cx="584200" cy="481013"/>
          </a:xfrm>
          <a:custGeom>
            <a:avLst/>
            <a:gdLst>
              <a:gd name="T0" fmla="*/ 2106 w 3309"/>
              <a:gd name="T1" fmla="*/ 2149 h 2731"/>
              <a:gd name="T2" fmla="*/ 2026 w 3309"/>
              <a:gd name="T3" fmla="*/ 2248 h 2731"/>
              <a:gd name="T4" fmla="*/ 2043 w 3309"/>
              <a:gd name="T5" fmla="*/ 2405 h 2731"/>
              <a:gd name="T6" fmla="*/ 2173 w 3309"/>
              <a:gd name="T7" fmla="*/ 2495 h 2731"/>
              <a:gd name="T8" fmla="*/ 2328 w 3309"/>
              <a:gd name="T9" fmla="*/ 2454 h 2731"/>
              <a:gd name="T10" fmla="*/ 2396 w 3309"/>
              <a:gd name="T11" fmla="*/ 2310 h 2731"/>
              <a:gd name="T12" fmla="*/ 2373 w 3309"/>
              <a:gd name="T13" fmla="*/ 2214 h 2731"/>
              <a:gd name="T14" fmla="*/ 2276 w 3309"/>
              <a:gd name="T15" fmla="*/ 2134 h 2731"/>
              <a:gd name="T16" fmla="*/ 947 w 3309"/>
              <a:gd name="T17" fmla="*/ 2124 h 2731"/>
              <a:gd name="T18" fmla="*/ 836 w 3309"/>
              <a:gd name="T19" fmla="*/ 2180 h 2731"/>
              <a:gd name="T20" fmla="*/ 788 w 3309"/>
              <a:gd name="T21" fmla="*/ 2310 h 2731"/>
              <a:gd name="T22" fmla="*/ 838 w 3309"/>
              <a:gd name="T23" fmla="*/ 2441 h 2731"/>
              <a:gd name="T24" fmla="*/ 951 w 3309"/>
              <a:gd name="T25" fmla="*/ 2495 h 2731"/>
              <a:gd name="T26" fmla="*/ 1076 w 3309"/>
              <a:gd name="T27" fmla="*/ 2472 h 2731"/>
              <a:gd name="T28" fmla="*/ 1157 w 3309"/>
              <a:gd name="T29" fmla="*/ 2372 h 2731"/>
              <a:gd name="T30" fmla="*/ 1162 w 3309"/>
              <a:gd name="T31" fmla="*/ 2267 h 2731"/>
              <a:gd name="T32" fmla="*/ 1092 w 3309"/>
              <a:gd name="T33" fmla="*/ 2157 h 2731"/>
              <a:gd name="T34" fmla="*/ 973 w 3309"/>
              <a:gd name="T35" fmla="*/ 2122 h 2731"/>
              <a:gd name="T36" fmla="*/ 234 w 3309"/>
              <a:gd name="T37" fmla="*/ 2047 h 2731"/>
              <a:gd name="T38" fmla="*/ 1487 w 3309"/>
              <a:gd name="T39" fmla="*/ 1857 h 2731"/>
              <a:gd name="T40" fmla="*/ 1473 w 3309"/>
              <a:gd name="T41" fmla="*/ 1982 h 2731"/>
              <a:gd name="T42" fmla="*/ 1579 w 3309"/>
              <a:gd name="T43" fmla="*/ 2047 h 2731"/>
              <a:gd name="T44" fmla="*/ 1822 w 3309"/>
              <a:gd name="T45" fmla="*/ 2004 h 2731"/>
              <a:gd name="T46" fmla="*/ 1835 w 3309"/>
              <a:gd name="T47" fmla="*/ 1878 h 2731"/>
              <a:gd name="T48" fmla="*/ 1730 w 3309"/>
              <a:gd name="T49" fmla="*/ 1813 h 2731"/>
              <a:gd name="T50" fmla="*/ 3075 w 3309"/>
              <a:gd name="T51" fmla="*/ 1667 h 2731"/>
              <a:gd name="T52" fmla="*/ 563 w 3309"/>
              <a:gd name="T53" fmla="*/ 1006 h 2731"/>
              <a:gd name="T54" fmla="*/ 1646 w 3309"/>
              <a:gd name="T55" fmla="*/ 909 h 2731"/>
              <a:gd name="T56" fmla="*/ 782 w 3309"/>
              <a:gd name="T57" fmla="*/ 909 h 2731"/>
              <a:gd name="T58" fmla="*/ 1069 w 3309"/>
              <a:gd name="T59" fmla="*/ 619 h 2731"/>
              <a:gd name="T60" fmla="*/ 2088 w 3309"/>
              <a:gd name="T61" fmla="*/ 25 h 2731"/>
              <a:gd name="T62" fmla="*/ 2132 w 3309"/>
              <a:gd name="T63" fmla="*/ 502 h 2731"/>
              <a:gd name="T64" fmla="*/ 2066 w 3309"/>
              <a:gd name="T65" fmla="*/ 607 h 2731"/>
              <a:gd name="T66" fmla="*/ 2267 w 3309"/>
              <a:gd name="T67" fmla="*/ 675 h 2731"/>
              <a:gd name="T68" fmla="*/ 2360 w 3309"/>
              <a:gd name="T69" fmla="*/ 719 h 2731"/>
              <a:gd name="T70" fmla="*/ 3243 w 3309"/>
              <a:gd name="T71" fmla="*/ 1446 h 2731"/>
              <a:gd name="T72" fmla="*/ 3309 w 3309"/>
              <a:gd name="T73" fmla="*/ 1550 h 2731"/>
              <a:gd name="T74" fmla="*/ 3265 w 3309"/>
              <a:gd name="T75" fmla="*/ 2401 h 2731"/>
              <a:gd name="T76" fmla="*/ 2597 w 3309"/>
              <a:gd name="T77" fmla="*/ 2471 h 2731"/>
              <a:gd name="T78" fmla="*/ 2470 w 3309"/>
              <a:gd name="T79" fmla="*/ 2643 h 2731"/>
              <a:gd name="T80" fmla="*/ 2286 w 3309"/>
              <a:gd name="T81" fmla="*/ 2724 h 2731"/>
              <a:gd name="T82" fmla="*/ 2088 w 3309"/>
              <a:gd name="T83" fmla="*/ 2715 h 2731"/>
              <a:gd name="T84" fmla="*/ 1912 w 3309"/>
              <a:gd name="T85" fmla="*/ 2616 h 2731"/>
              <a:gd name="T86" fmla="*/ 1801 w 3309"/>
              <a:gd name="T87" fmla="*/ 2426 h 2731"/>
              <a:gd name="T88" fmla="*/ 1301 w 3309"/>
              <a:gd name="T89" fmla="*/ 2585 h 2731"/>
              <a:gd name="T90" fmla="*/ 1134 w 3309"/>
              <a:gd name="T91" fmla="*/ 2703 h 2731"/>
              <a:gd name="T92" fmla="*/ 937 w 3309"/>
              <a:gd name="T93" fmla="*/ 2729 h 2731"/>
              <a:gd name="T94" fmla="*/ 748 w 3309"/>
              <a:gd name="T95" fmla="*/ 2666 h 2731"/>
              <a:gd name="T96" fmla="*/ 605 w 3309"/>
              <a:gd name="T97" fmla="*/ 2513 h 2731"/>
              <a:gd name="T98" fmla="*/ 65 w 3309"/>
              <a:gd name="T99" fmla="*/ 2414 h 2731"/>
              <a:gd name="T100" fmla="*/ 0 w 3309"/>
              <a:gd name="T101" fmla="*/ 2310 h 2731"/>
              <a:gd name="T102" fmla="*/ 449 w 3309"/>
              <a:gd name="T103" fmla="*/ 733 h 2731"/>
              <a:gd name="T104" fmla="*/ 550 w 3309"/>
              <a:gd name="T105" fmla="*/ 675 h 2731"/>
              <a:gd name="T106" fmla="*/ 717 w 3309"/>
              <a:gd name="T107" fmla="*/ 607 h 2731"/>
              <a:gd name="T108" fmla="*/ 651 w 3309"/>
              <a:gd name="T109" fmla="*/ 502 h 2731"/>
              <a:gd name="T110" fmla="*/ 696 w 3309"/>
              <a:gd name="T111" fmla="*/ 25 h 2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09" h="2731">
                <a:moveTo>
                  <a:pt x="2202" y="2122"/>
                </a:moveTo>
                <a:lnTo>
                  <a:pt x="2177" y="2124"/>
                </a:lnTo>
                <a:lnTo>
                  <a:pt x="2152" y="2130"/>
                </a:lnTo>
                <a:lnTo>
                  <a:pt x="2128" y="2138"/>
                </a:lnTo>
                <a:lnTo>
                  <a:pt x="2106" y="2149"/>
                </a:lnTo>
                <a:lnTo>
                  <a:pt x="2085" y="2163"/>
                </a:lnTo>
                <a:lnTo>
                  <a:pt x="2065" y="2180"/>
                </a:lnTo>
                <a:lnTo>
                  <a:pt x="2049" y="2200"/>
                </a:lnTo>
                <a:lnTo>
                  <a:pt x="2036" y="2222"/>
                </a:lnTo>
                <a:lnTo>
                  <a:pt x="2026" y="2248"/>
                </a:lnTo>
                <a:lnTo>
                  <a:pt x="2020" y="2277"/>
                </a:lnTo>
                <a:lnTo>
                  <a:pt x="2017" y="2310"/>
                </a:lnTo>
                <a:lnTo>
                  <a:pt x="2020" y="2343"/>
                </a:lnTo>
                <a:lnTo>
                  <a:pt x="2029" y="2375"/>
                </a:lnTo>
                <a:lnTo>
                  <a:pt x="2043" y="2405"/>
                </a:lnTo>
                <a:lnTo>
                  <a:pt x="2062" y="2431"/>
                </a:lnTo>
                <a:lnTo>
                  <a:pt x="2085" y="2454"/>
                </a:lnTo>
                <a:lnTo>
                  <a:pt x="2112" y="2472"/>
                </a:lnTo>
                <a:lnTo>
                  <a:pt x="2141" y="2486"/>
                </a:lnTo>
                <a:lnTo>
                  <a:pt x="2173" y="2495"/>
                </a:lnTo>
                <a:lnTo>
                  <a:pt x="2207" y="2498"/>
                </a:lnTo>
                <a:lnTo>
                  <a:pt x="2240" y="2495"/>
                </a:lnTo>
                <a:lnTo>
                  <a:pt x="2272" y="2486"/>
                </a:lnTo>
                <a:lnTo>
                  <a:pt x="2302" y="2472"/>
                </a:lnTo>
                <a:lnTo>
                  <a:pt x="2328" y="2454"/>
                </a:lnTo>
                <a:lnTo>
                  <a:pt x="2352" y="2431"/>
                </a:lnTo>
                <a:lnTo>
                  <a:pt x="2370" y="2405"/>
                </a:lnTo>
                <a:lnTo>
                  <a:pt x="2384" y="2376"/>
                </a:lnTo>
                <a:lnTo>
                  <a:pt x="2393" y="2344"/>
                </a:lnTo>
                <a:lnTo>
                  <a:pt x="2396" y="2310"/>
                </a:lnTo>
                <a:lnTo>
                  <a:pt x="2396" y="2310"/>
                </a:lnTo>
                <a:lnTo>
                  <a:pt x="2396" y="2300"/>
                </a:lnTo>
                <a:lnTo>
                  <a:pt x="2392" y="2268"/>
                </a:lnTo>
                <a:lnTo>
                  <a:pt x="2384" y="2239"/>
                </a:lnTo>
                <a:lnTo>
                  <a:pt x="2373" y="2214"/>
                </a:lnTo>
                <a:lnTo>
                  <a:pt x="2358" y="2192"/>
                </a:lnTo>
                <a:lnTo>
                  <a:pt x="2340" y="2173"/>
                </a:lnTo>
                <a:lnTo>
                  <a:pt x="2321" y="2157"/>
                </a:lnTo>
                <a:lnTo>
                  <a:pt x="2299" y="2144"/>
                </a:lnTo>
                <a:lnTo>
                  <a:pt x="2276" y="2134"/>
                </a:lnTo>
                <a:lnTo>
                  <a:pt x="2252" y="2127"/>
                </a:lnTo>
                <a:lnTo>
                  <a:pt x="2227" y="2123"/>
                </a:lnTo>
                <a:lnTo>
                  <a:pt x="2202" y="2122"/>
                </a:lnTo>
                <a:close/>
                <a:moveTo>
                  <a:pt x="973" y="2122"/>
                </a:moveTo>
                <a:lnTo>
                  <a:pt x="947" y="2124"/>
                </a:lnTo>
                <a:lnTo>
                  <a:pt x="922" y="2129"/>
                </a:lnTo>
                <a:lnTo>
                  <a:pt x="898" y="2137"/>
                </a:lnTo>
                <a:lnTo>
                  <a:pt x="876" y="2149"/>
                </a:lnTo>
                <a:lnTo>
                  <a:pt x="855" y="2163"/>
                </a:lnTo>
                <a:lnTo>
                  <a:pt x="836" y="2180"/>
                </a:lnTo>
                <a:lnTo>
                  <a:pt x="820" y="2199"/>
                </a:lnTo>
                <a:lnTo>
                  <a:pt x="807" y="2222"/>
                </a:lnTo>
                <a:lnTo>
                  <a:pt x="797" y="2248"/>
                </a:lnTo>
                <a:lnTo>
                  <a:pt x="791" y="2277"/>
                </a:lnTo>
                <a:lnTo>
                  <a:pt x="788" y="2310"/>
                </a:lnTo>
                <a:lnTo>
                  <a:pt x="791" y="2342"/>
                </a:lnTo>
                <a:lnTo>
                  <a:pt x="797" y="2371"/>
                </a:lnTo>
                <a:lnTo>
                  <a:pt x="807" y="2398"/>
                </a:lnTo>
                <a:lnTo>
                  <a:pt x="821" y="2421"/>
                </a:lnTo>
                <a:lnTo>
                  <a:pt x="838" y="2441"/>
                </a:lnTo>
                <a:lnTo>
                  <a:pt x="857" y="2458"/>
                </a:lnTo>
                <a:lnTo>
                  <a:pt x="878" y="2472"/>
                </a:lnTo>
                <a:lnTo>
                  <a:pt x="901" y="2482"/>
                </a:lnTo>
                <a:lnTo>
                  <a:pt x="926" y="2490"/>
                </a:lnTo>
                <a:lnTo>
                  <a:pt x="951" y="2495"/>
                </a:lnTo>
                <a:lnTo>
                  <a:pt x="978" y="2496"/>
                </a:lnTo>
                <a:lnTo>
                  <a:pt x="1003" y="2495"/>
                </a:lnTo>
                <a:lnTo>
                  <a:pt x="1028" y="2490"/>
                </a:lnTo>
                <a:lnTo>
                  <a:pt x="1053" y="2483"/>
                </a:lnTo>
                <a:lnTo>
                  <a:pt x="1076" y="2472"/>
                </a:lnTo>
                <a:lnTo>
                  <a:pt x="1097" y="2458"/>
                </a:lnTo>
                <a:lnTo>
                  <a:pt x="1116" y="2441"/>
                </a:lnTo>
                <a:lnTo>
                  <a:pt x="1133" y="2421"/>
                </a:lnTo>
                <a:lnTo>
                  <a:pt x="1147" y="2398"/>
                </a:lnTo>
                <a:lnTo>
                  <a:pt x="1157" y="2372"/>
                </a:lnTo>
                <a:lnTo>
                  <a:pt x="1164" y="2343"/>
                </a:lnTo>
                <a:lnTo>
                  <a:pt x="1166" y="2310"/>
                </a:lnTo>
                <a:lnTo>
                  <a:pt x="1166" y="2310"/>
                </a:lnTo>
                <a:lnTo>
                  <a:pt x="1166" y="2300"/>
                </a:lnTo>
                <a:lnTo>
                  <a:pt x="1162" y="2267"/>
                </a:lnTo>
                <a:lnTo>
                  <a:pt x="1154" y="2239"/>
                </a:lnTo>
                <a:lnTo>
                  <a:pt x="1143" y="2214"/>
                </a:lnTo>
                <a:lnTo>
                  <a:pt x="1128" y="2192"/>
                </a:lnTo>
                <a:lnTo>
                  <a:pt x="1111" y="2173"/>
                </a:lnTo>
                <a:lnTo>
                  <a:pt x="1092" y="2157"/>
                </a:lnTo>
                <a:lnTo>
                  <a:pt x="1070" y="2144"/>
                </a:lnTo>
                <a:lnTo>
                  <a:pt x="1047" y="2134"/>
                </a:lnTo>
                <a:lnTo>
                  <a:pt x="1023" y="2127"/>
                </a:lnTo>
                <a:lnTo>
                  <a:pt x="998" y="2123"/>
                </a:lnTo>
                <a:lnTo>
                  <a:pt x="973" y="2122"/>
                </a:lnTo>
                <a:close/>
                <a:moveTo>
                  <a:pt x="234" y="2047"/>
                </a:moveTo>
                <a:lnTo>
                  <a:pt x="234" y="2192"/>
                </a:lnTo>
                <a:lnTo>
                  <a:pt x="379" y="2192"/>
                </a:lnTo>
                <a:lnTo>
                  <a:pt x="379" y="2047"/>
                </a:lnTo>
                <a:lnTo>
                  <a:pt x="234" y="2047"/>
                </a:lnTo>
                <a:close/>
                <a:moveTo>
                  <a:pt x="1579" y="1813"/>
                </a:moveTo>
                <a:lnTo>
                  <a:pt x="1552" y="1816"/>
                </a:lnTo>
                <a:lnTo>
                  <a:pt x="1528" y="1825"/>
                </a:lnTo>
                <a:lnTo>
                  <a:pt x="1505" y="1839"/>
                </a:lnTo>
                <a:lnTo>
                  <a:pt x="1487" y="1857"/>
                </a:lnTo>
                <a:lnTo>
                  <a:pt x="1473" y="1878"/>
                </a:lnTo>
                <a:lnTo>
                  <a:pt x="1465" y="1903"/>
                </a:lnTo>
                <a:lnTo>
                  <a:pt x="1462" y="1930"/>
                </a:lnTo>
                <a:lnTo>
                  <a:pt x="1465" y="1956"/>
                </a:lnTo>
                <a:lnTo>
                  <a:pt x="1473" y="1982"/>
                </a:lnTo>
                <a:lnTo>
                  <a:pt x="1487" y="2004"/>
                </a:lnTo>
                <a:lnTo>
                  <a:pt x="1505" y="2022"/>
                </a:lnTo>
                <a:lnTo>
                  <a:pt x="1528" y="2035"/>
                </a:lnTo>
                <a:lnTo>
                  <a:pt x="1552" y="2044"/>
                </a:lnTo>
                <a:lnTo>
                  <a:pt x="1579" y="2047"/>
                </a:lnTo>
                <a:lnTo>
                  <a:pt x="1730" y="2047"/>
                </a:lnTo>
                <a:lnTo>
                  <a:pt x="1756" y="2044"/>
                </a:lnTo>
                <a:lnTo>
                  <a:pt x="1781" y="2035"/>
                </a:lnTo>
                <a:lnTo>
                  <a:pt x="1803" y="2022"/>
                </a:lnTo>
                <a:lnTo>
                  <a:pt x="1822" y="2004"/>
                </a:lnTo>
                <a:lnTo>
                  <a:pt x="1835" y="1982"/>
                </a:lnTo>
                <a:lnTo>
                  <a:pt x="1844" y="1956"/>
                </a:lnTo>
                <a:lnTo>
                  <a:pt x="1847" y="1930"/>
                </a:lnTo>
                <a:lnTo>
                  <a:pt x="1844" y="1903"/>
                </a:lnTo>
                <a:lnTo>
                  <a:pt x="1835" y="1878"/>
                </a:lnTo>
                <a:lnTo>
                  <a:pt x="1822" y="1857"/>
                </a:lnTo>
                <a:lnTo>
                  <a:pt x="1803" y="1839"/>
                </a:lnTo>
                <a:lnTo>
                  <a:pt x="1781" y="1825"/>
                </a:lnTo>
                <a:lnTo>
                  <a:pt x="1756" y="1816"/>
                </a:lnTo>
                <a:lnTo>
                  <a:pt x="1730" y="1813"/>
                </a:lnTo>
                <a:lnTo>
                  <a:pt x="1579" y="1813"/>
                </a:lnTo>
                <a:close/>
                <a:moveTo>
                  <a:pt x="2930" y="1667"/>
                </a:moveTo>
                <a:lnTo>
                  <a:pt x="2930" y="1813"/>
                </a:lnTo>
                <a:lnTo>
                  <a:pt x="3075" y="1813"/>
                </a:lnTo>
                <a:lnTo>
                  <a:pt x="3075" y="1667"/>
                </a:lnTo>
                <a:lnTo>
                  <a:pt x="2930" y="1667"/>
                </a:lnTo>
                <a:close/>
                <a:moveTo>
                  <a:pt x="563" y="1006"/>
                </a:moveTo>
                <a:lnTo>
                  <a:pt x="319" y="1434"/>
                </a:lnTo>
                <a:lnTo>
                  <a:pt x="877" y="1434"/>
                </a:lnTo>
                <a:lnTo>
                  <a:pt x="563" y="1006"/>
                </a:lnTo>
                <a:close/>
                <a:moveTo>
                  <a:pt x="1646" y="909"/>
                </a:moveTo>
                <a:lnTo>
                  <a:pt x="1646" y="1434"/>
                </a:lnTo>
                <a:lnTo>
                  <a:pt x="2472" y="1434"/>
                </a:lnTo>
                <a:lnTo>
                  <a:pt x="2197" y="909"/>
                </a:lnTo>
                <a:lnTo>
                  <a:pt x="1646" y="909"/>
                </a:lnTo>
                <a:close/>
                <a:moveTo>
                  <a:pt x="782" y="909"/>
                </a:moveTo>
                <a:lnTo>
                  <a:pt x="1168" y="1434"/>
                </a:lnTo>
                <a:lnTo>
                  <a:pt x="1411" y="1434"/>
                </a:lnTo>
                <a:lnTo>
                  <a:pt x="1411" y="909"/>
                </a:lnTo>
                <a:lnTo>
                  <a:pt x="782" y="909"/>
                </a:lnTo>
                <a:close/>
                <a:moveTo>
                  <a:pt x="1069" y="619"/>
                </a:moveTo>
                <a:lnTo>
                  <a:pt x="1069" y="675"/>
                </a:lnTo>
                <a:lnTo>
                  <a:pt x="1713" y="675"/>
                </a:lnTo>
                <a:lnTo>
                  <a:pt x="1713" y="619"/>
                </a:lnTo>
                <a:lnTo>
                  <a:pt x="1069" y="619"/>
                </a:lnTo>
                <a:close/>
                <a:moveTo>
                  <a:pt x="768" y="0"/>
                </a:moveTo>
                <a:lnTo>
                  <a:pt x="2014" y="0"/>
                </a:lnTo>
                <a:lnTo>
                  <a:pt x="2041" y="3"/>
                </a:lnTo>
                <a:lnTo>
                  <a:pt x="2066" y="12"/>
                </a:lnTo>
                <a:lnTo>
                  <a:pt x="2088" y="25"/>
                </a:lnTo>
                <a:lnTo>
                  <a:pt x="2106" y="44"/>
                </a:lnTo>
                <a:lnTo>
                  <a:pt x="2120" y="65"/>
                </a:lnTo>
                <a:lnTo>
                  <a:pt x="2129" y="90"/>
                </a:lnTo>
                <a:lnTo>
                  <a:pt x="2132" y="116"/>
                </a:lnTo>
                <a:lnTo>
                  <a:pt x="2132" y="502"/>
                </a:lnTo>
                <a:lnTo>
                  <a:pt x="2129" y="529"/>
                </a:lnTo>
                <a:lnTo>
                  <a:pt x="2120" y="553"/>
                </a:lnTo>
                <a:lnTo>
                  <a:pt x="2106" y="575"/>
                </a:lnTo>
                <a:lnTo>
                  <a:pt x="2088" y="593"/>
                </a:lnTo>
                <a:lnTo>
                  <a:pt x="2066" y="607"/>
                </a:lnTo>
                <a:lnTo>
                  <a:pt x="2041" y="616"/>
                </a:lnTo>
                <a:lnTo>
                  <a:pt x="2014" y="619"/>
                </a:lnTo>
                <a:lnTo>
                  <a:pt x="1948" y="619"/>
                </a:lnTo>
                <a:lnTo>
                  <a:pt x="1948" y="675"/>
                </a:lnTo>
                <a:lnTo>
                  <a:pt x="2267" y="675"/>
                </a:lnTo>
                <a:lnTo>
                  <a:pt x="2289" y="677"/>
                </a:lnTo>
                <a:lnTo>
                  <a:pt x="2309" y="682"/>
                </a:lnTo>
                <a:lnTo>
                  <a:pt x="2328" y="691"/>
                </a:lnTo>
                <a:lnTo>
                  <a:pt x="2345" y="704"/>
                </a:lnTo>
                <a:lnTo>
                  <a:pt x="2360" y="719"/>
                </a:lnTo>
                <a:lnTo>
                  <a:pt x="2372" y="737"/>
                </a:lnTo>
                <a:lnTo>
                  <a:pt x="2737" y="1434"/>
                </a:lnTo>
                <a:lnTo>
                  <a:pt x="3192" y="1434"/>
                </a:lnTo>
                <a:lnTo>
                  <a:pt x="3219" y="1437"/>
                </a:lnTo>
                <a:lnTo>
                  <a:pt x="3243" y="1446"/>
                </a:lnTo>
                <a:lnTo>
                  <a:pt x="3265" y="1459"/>
                </a:lnTo>
                <a:lnTo>
                  <a:pt x="3283" y="1478"/>
                </a:lnTo>
                <a:lnTo>
                  <a:pt x="3297" y="1499"/>
                </a:lnTo>
                <a:lnTo>
                  <a:pt x="3306" y="1524"/>
                </a:lnTo>
                <a:lnTo>
                  <a:pt x="3309" y="1550"/>
                </a:lnTo>
                <a:lnTo>
                  <a:pt x="3309" y="2310"/>
                </a:lnTo>
                <a:lnTo>
                  <a:pt x="3306" y="2336"/>
                </a:lnTo>
                <a:lnTo>
                  <a:pt x="3297" y="2361"/>
                </a:lnTo>
                <a:lnTo>
                  <a:pt x="3283" y="2383"/>
                </a:lnTo>
                <a:lnTo>
                  <a:pt x="3265" y="2401"/>
                </a:lnTo>
                <a:lnTo>
                  <a:pt x="3243" y="2414"/>
                </a:lnTo>
                <a:lnTo>
                  <a:pt x="3219" y="2423"/>
                </a:lnTo>
                <a:lnTo>
                  <a:pt x="3192" y="2426"/>
                </a:lnTo>
                <a:lnTo>
                  <a:pt x="2613" y="2426"/>
                </a:lnTo>
                <a:lnTo>
                  <a:pt x="2597" y="2471"/>
                </a:lnTo>
                <a:lnTo>
                  <a:pt x="2578" y="2513"/>
                </a:lnTo>
                <a:lnTo>
                  <a:pt x="2555" y="2550"/>
                </a:lnTo>
                <a:lnTo>
                  <a:pt x="2529" y="2585"/>
                </a:lnTo>
                <a:lnTo>
                  <a:pt x="2501" y="2616"/>
                </a:lnTo>
                <a:lnTo>
                  <a:pt x="2470" y="2643"/>
                </a:lnTo>
                <a:lnTo>
                  <a:pt x="2436" y="2667"/>
                </a:lnTo>
                <a:lnTo>
                  <a:pt x="2401" y="2686"/>
                </a:lnTo>
                <a:lnTo>
                  <a:pt x="2364" y="2702"/>
                </a:lnTo>
                <a:lnTo>
                  <a:pt x="2325" y="2715"/>
                </a:lnTo>
                <a:lnTo>
                  <a:pt x="2286" y="2724"/>
                </a:lnTo>
                <a:lnTo>
                  <a:pt x="2247" y="2729"/>
                </a:lnTo>
                <a:lnTo>
                  <a:pt x="2207" y="2731"/>
                </a:lnTo>
                <a:lnTo>
                  <a:pt x="2167" y="2729"/>
                </a:lnTo>
                <a:lnTo>
                  <a:pt x="2127" y="2724"/>
                </a:lnTo>
                <a:lnTo>
                  <a:pt x="2088" y="2715"/>
                </a:lnTo>
                <a:lnTo>
                  <a:pt x="2049" y="2702"/>
                </a:lnTo>
                <a:lnTo>
                  <a:pt x="2012" y="2686"/>
                </a:lnTo>
                <a:lnTo>
                  <a:pt x="1977" y="2666"/>
                </a:lnTo>
                <a:lnTo>
                  <a:pt x="1944" y="2643"/>
                </a:lnTo>
                <a:lnTo>
                  <a:pt x="1912" y="2616"/>
                </a:lnTo>
                <a:lnTo>
                  <a:pt x="1884" y="2585"/>
                </a:lnTo>
                <a:lnTo>
                  <a:pt x="1858" y="2550"/>
                </a:lnTo>
                <a:lnTo>
                  <a:pt x="1835" y="2513"/>
                </a:lnTo>
                <a:lnTo>
                  <a:pt x="1816" y="2471"/>
                </a:lnTo>
                <a:lnTo>
                  <a:pt x="1801" y="2426"/>
                </a:lnTo>
                <a:lnTo>
                  <a:pt x="1384" y="2426"/>
                </a:lnTo>
                <a:lnTo>
                  <a:pt x="1368" y="2471"/>
                </a:lnTo>
                <a:lnTo>
                  <a:pt x="1349" y="2513"/>
                </a:lnTo>
                <a:lnTo>
                  <a:pt x="1326" y="2550"/>
                </a:lnTo>
                <a:lnTo>
                  <a:pt x="1301" y="2585"/>
                </a:lnTo>
                <a:lnTo>
                  <a:pt x="1272" y="2616"/>
                </a:lnTo>
                <a:lnTo>
                  <a:pt x="1240" y="2643"/>
                </a:lnTo>
                <a:lnTo>
                  <a:pt x="1206" y="2667"/>
                </a:lnTo>
                <a:lnTo>
                  <a:pt x="1171" y="2686"/>
                </a:lnTo>
                <a:lnTo>
                  <a:pt x="1134" y="2703"/>
                </a:lnTo>
                <a:lnTo>
                  <a:pt x="1096" y="2715"/>
                </a:lnTo>
                <a:lnTo>
                  <a:pt x="1057" y="2724"/>
                </a:lnTo>
                <a:lnTo>
                  <a:pt x="1018" y="2729"/>
                </a:lnTo>
                <a:lnTo>
                  <a:pt x="978" y="2731"/>
                </a:lnTo>
                <a:lnTo>
                  <a:pt x="937" y="2729"/>
                </a:lnTo>
                <a:lnTo>
                  <a:pt x="897" y="2724"/>
                </a:lnTo>
                <a:lnTo>
                  <a:pt x="858" y="2715"/>
                </a:lnTo>
                <a:lnTo>
                  <a:pt x="820" y="2702"/>
                </a:lnTo>
                <a:lnTo>
                  <a:pt x="783" y="2686"/>
                </a:lnTo>
                <a:lnTo>
                  <a:pt x="748" y="2666"/>
                </a:lnTo>
                <a:lnTo>
                  <a:pt x="715" y="2643"/>
                </a:lnTo>
                <a:lnTo>
                  <a:pt x="683" y="2616"/>
                </a:lnTo>
                <a:lnTo>
                  <a:pt x="654" y="2585"/>
                </a:lnTo>
                <a:lnTo>
                  <a:pt x="628" y="2550"/>
                </a:lnTo>
                <a:lnTo>
                  <a:pt x="605" y="2513"/>
                </a:lnTo>
                <a:lnTo>
                  <a:pt x="586" y="2471"/>
                </a:lnTo>
                <a:lnTo>
                  <a:pt x="571" y="2426"/>
                </a:lnTo>
                <a:lnTo>
                  <a:pt x="117" y="2426"/>
                </a:lnTo>
                <a:lnTo>
                  <a:pt x="90" y="2423"/>
                </a:lnTo>
                <a:lnTo>
                  <a:pt x="65" y="2414"/>
                </a:lnTo>
                <a:lnTo>
                  <a:pt x="44" y="2401"/>
                </a:lnTo>
                <a:lnTo>
                  <a:pt x="26" y="2383"/>
                </a:lnTo>
                <a:lnTo>
                  <a:pt x="12" y="2361"/>
                </a:lnTo>
                <a:lnTo>
                  <a:pt x="3" y="2336"/>
                </a:lnTo>
                <a:lnTo>
                  <a:pt x="0" y="2310"/>
                </a:lnTo>
                <a:lnTo>
                  <a:pt x="0" y="1550"/>
                </a:lnTo>
                <a:lnTo>
                  <a:pt x="2" y="1531"/>
                </a:lnTo>
                <a:lnTo>
                  <a:pt x="7" y="1511"/>
                </a:lnTo>
                <a:lnTo>
                  <a:pt x="15" y="1493"/>
                </a:lnTo>
                <a:lnTo>
                  <a:pt x="449" y="733"/>
                </a:lnTo>
                <a:lnTo>
                  <a:pt x="463" y="713"/>
                </a:lnTo>
                <a:lnTo>
                  <a:pt x="482" y="697"/>
                </a:lnTo>
                <a:lnTo>
                  <a:pt x="503" y="685"/>
                </a:lnTo>
                <a:lnTo>
                  <a:pt x="526" y="677"/>
                </a:lnTo>
                <a:lnTo>
                  <a:pt x="550" y="675"/>
                </a:lnTo>
                <a:lnTo>
                  <a:pt x="835" y="675"/>
                </a:lnTo>
                <a:lnTo>
                  <a:pt x="835" y="619"/>
                </a:lnTo>
                <a:lnTo>
                  <a:pt x="768" y="619"/>
                </a:lnTo>
                <a:lnTo>
                  <a:pt x="742" y="616"/>
                </a:lnTo>
                <a:lnTo>
                  <a:pt x="717" y="607"/>
                </a:lnTo>
                <a:lnTo>
                  <a:pt x="696" y="593"/>
                </a:lnTo>
                <a:lnTo>
                  <a:pt x="676" y="575"/>
                </a:lnTo>
                <a:lnTo>
                  <a:pt x="663" y="553"/>
                </a:lnTo>
                <a:lnTo>
                  <a:pt x="654" y="529"/>
                </a:lnTo>
                <a:lnTo>
                  <a:pt x="651" y="502"/>
                </a:lnTo>
                <a:lnTo>
                  <a:pt x="651" y="116"/>
                </a:lnTo>
                <a:lnTo>
                  <a:pt x="654" y="90"/>
                </a:lnTo>
                <a:lnTo>
                  <a:pt x="663" y="65"/>
                </a:lnTo>
                <a:lnTo>
                  <a:pt x="676" y="44"/>
                </a:lnTo>
                <a:lnTo>
                  <a:pt x="696" y="25"/>
                </a:lnTo>
                <a:lnTo>
                  <a:pt x="717" y="12"/>
                </a:lnTo>
                <a:lnTo>
                  <a:pt x="742" y="3"/>
                </a:lnTo>
                <a:lnTo>
                  <a:pt x="7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5" name="Freeform 161"/>
          <p:cNvSpPr>
            <a:spLocks noEditPoints="1"/>
          </p:cNvSpPr>
          <p:nvPr/>
        </p:nvSpPr>
        <p:spPr bwMode="auto">
          <a:xfrm>
            <a:off x="1590345" y="2725738"/>
            <a:ext cx="582612" cy="481013"/>
          </a:xfrm>
          <a:custGeom>
            <a:avLst/>
            <a:gdLst>
              <a:gd name="T0" fmla="*/ 874 w 3300"/>
              <a:gd name="T1" fmla="*/ 2149 h 2731"/>
              <a:gd name="T2" fmla="*/ 795 w 3300"/>
              <a:gd name="T3" fmla="*/ 2248 h 2731"/>
              <a:gd name="T4" fmla="*/ 812 w 3300"/>
              <a:gd name="T5" fmla="*/ 2405 h 2731"/>
              <a:gd name="T6" fmla="*/ 941 w 3300"/>
              <a:gd name="T7" fmla="*/ 2495 h 2731"/>
              <a:gd name="T8" fmla="*/ 1096 w 3300"/>
              <a:gd name="T9" fmla="*/ 2454 h 2731"/>
              <a:gd name="T10" fmla="*/ 1163 w 3300"/>
              <a:gd name="T11" fmla="*/ 2310 h 2731"/>
              <a:gd name="T12" fmla="*/ 1140 w 3300"/>
              <a:gd name="T13" fmla="*/ 2214 h 2731"/>
              <a:gd name="T14" fmla="*/ 1044 w 3300"/>
              <a:gd name="T15" fmla="*/ 2134 h 2731"/>
              <a:gd name="T16" fmla="*/ 2171 w 3300"/>
              <a:gd name="T17" fmla="*/ 2124 h 2731"/>
              <a:gd name="T18" fmla="*/ 2060 w 3300"/>
              <a:gd name="T19" fmla="*/ 2180 h 2731"/>
              <a:gd name="T20" fmla="*/ 2012 w 3300"/>
              <a:gd name="T21" fmla="*/ 2310 h 2731"/>
              <a:gd name="T22" fmla="*/ 2079 w 3300"/>
              <a:gd name="T23" fmla="*/ 2454 h 2731"/>
              <a:gd name="T24" fmla="*/ 2234 w 3300"/>
              <a:gd name="T25" fmla="*/ 2495 h 2731"/>
              <a:gd name="T26" fmla="*/ 2363 w 3300"/>
              <a:gd name="T27" fmla="*/ 2405 h 2731"/>
              <a:gd name="T28" fmla="*/ 2389 w 3300"/>
              <a:gd name="T29" fmla="*/ 2300 h 2731"/>
              <a:gd name="T30" fmla="*/ 2334 w 3300"/>
              <a:gd name="T31" fmla="*/ 2173 h 2731"/>
              <a:gd name="T32" fmla="*/ 2221 w 3300"/>
              <a:gd name="T33" fmla="*/ 2123 h 2731"/>
              <a:gd name="T34" fmla="*/ 378 w 3300"/>
              <a:gd name="T35" fmla="*/ 2047 h 2731"/>
              <a:gd name="T36" fmla="*/ 1501 w 3300"/>
              <a:gd name="T37" fmla="*/ 1839 h 2731"/>
              <a:gd name="T38" fmla="*/ 1461 w 3300"/>
              <a:gd name="T39" fmla="*/ 1956 h 2731"/>
              <a:gd name="T40" fmla="*/ 1547 w 3300"/>
              <a:gd name="T41" fmla="*/ 2044 h 2731"/>
              <a:gd name="T42" fmla="*/ 1798 w 3300"/>
              <a:gd name="T43" fmla="*/ 2022 h 2731"/>
              <a:gd name="T44" fmla="*/ 1839 w 3300"/>
              <a:gd name="T45" fmla="*/ 1903 h 2731"/>
              <a:gd name="T46" fmla="*/ 1752 w 3300"/>
              <a:gd name="T47" fmla="*/ 1816 h 2731"/>
              <a:gd name="T48" fmla="*/ 3067 w 3300"/>
              <a:gd name="T49" fmla="*/ 1813 h 2731"/>
              <a:gd name="T50" fmla="*/ 2465 w 3300"/>
              <a:gd name="T51" fmla="*/ 1434 h 2731"/>
              <a:gd name="T52" fmla="*/ 1407 w 3300"/>
              <a:gd name="T53" fmla="*/ 1434 h 2731"/>
              <a:gd name="T54" fmla="*/ 562 w 3300"/>
              <a:gd name="T55" fmla="*/ 1434 h 2731"/>
              <a:gd name="T56" fmla="*/ 233 w 3300"/>
              <a:gd name="T57" fmla="*/ 909 h 2731"/>
              <a:gd name="T58" fmla="*/ 796 w 3300"/>
              <a:gd name="T59" fmla="*/ 619 h 2731"/>
              <a:gd name="T60" fmla="*/ 1667 w 3300"/>
              <a:gd name="T61" fmla="*/ 24 h 2731"/>
              <a:gd name="T62" fmla="*/ 1813 w 3300"/>
              <a:gd name="T63" fmla="*/ 154 h 2731"/>
              <a:gd name="T64" fmla="*/ 1852 w 3300"/>
              <a:gd name="T65" fmla="*/ 350 h 2731"/>
              <a:gd name="T66" fmla="*/ 1767 w 3300"/>
              <a:gd name="T67" fmla="*/ 526 h 2731"/>
              <a:gd name="T68" fmla="*/ 2261 w 3300"/>
              <a:gd name="T69" fmla="*/ 675 h 2731"/>
              <a:gd name="T70" fmla="*/ 2353 w 3300"/>
              <a:gd name="T71" fmla="*/ 719 h 2731"/>
              <a:gd name="T72" fmla="*/ 3234 w 3300"/>
              <a:gd name="T73" fmla="*/ 1446 h 2731"/>
              <a:gd name="T74" fmla="*/ 3300 w 3300"/>
              <a:gd name="T75" fmla="*/ 1550 h 2731"/>
              <a:gd name="T76" fmla="*/ 3256 w 3300"/>
              <a:gd name="T77" fmla="*/ 2401 h 2731"/>
              <a:gd name="T78" fmla="*/ 2590 w 3300"/>
              <a:gd name="T79" fmla="*/ 2471 h 2731"/>
              <a:gd name="T80" fmla="*/ 2463 w 3300"/>
              <a:gd name="T81" fmla="*/ 2643 h 2731"/>
              <a:gd name="T82" fmla="*/ 2280 w 3300"/>
              <a:gd name="T83" fmla="*/ 2724 h 2731"/>
              <a:gd name="T84" fmla="*/ 2082 w 3300"/>
              <a:gd name="T85" fmla="*/ 2715 h 2731"/>
              <a:gd name="T86" fmla="*/ 1907 w 3300"/>
              <a:gd name="T87" fmla="*/ 2616 h 2731"/>
              <a:gd name="T88" fmla="*/ 1796 w 3300"/>
              <a:gd name="T89" fmla="*/ 2426 h 2731"/>
              <a:gd name="T90" fmla="*/ 1297 w 3300"/>
              <a:gd name="T91" fmla="*/ 2585 h 2731"/>
              <a:gd name="T92" fmla="*/ 1131 w 3300"/>
              <a:gd name="T93" fmla="*/ 2703 h 2731"/>
              <a:gd name="T94" fmla="*/ 935 w 3300"/>
              <a:gd name="T95" fmla="*/ 2729 h 2731"/>
              <a:gd name="T96" fmla="*/ 746 w 3300"/>
              <a:gd name="T97" fmla="*/ 2666 h 2731"/>
              <a:gd name="T98" fmla="*/ 604 w 3300"/>
              <a:gd name="T99" fmla="*/ 2513 h 2731"/>
              <a:gd name="T100" fmla="*/ 65 w 3300"/>
              <a:gd name="T101" fmla="*/ 2414 h 2731"/>
              <a:gd name="T102" fmla="*/ 0 w 3300"/>
              <a:gd name="T103" fmla="*/ 2310 h 2731"/>
              <a:gd name="T104" fmla="*/ 44 w 3300"/>
              <a:gd name="T105" fmla="*/ 700 h 2731"/>
              <a:gd name="T106" fmla="*/ 562 w 3300"/>
              <a:gd name="T107" fmla="*/ 592 h 2731"/>
              <a:gd name="T108" fmla="*/ 419 w 3300"/>
              <a:gd name="T109" fmla="*/ 464 h 2731"/>
              <a:gd name="T110" fmla="*/ 381 w 3300"/>
              <a:gd name="T111" fmla="*/ 268 h 2731"/>
              <a:gd name="T112" fmla="*/ 469 w 3300"/>
              <a:gd name="T113" fmla="*/ 90 h 2731"/>
              <a:gd name="T114" fmla="*/ 646 w 3300"/>
              <a:gd name="T115" fmla="*/ 3 h 2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00" h="2731">
                <a:moveTo>
                  <a:pt x="970" y="2122"/>
                </a:moveTo>
                <a:lnTo>
                  <a:pt x="945" y="2124"/>
                </a:lnTo>
                <a:lnTo>
                  <a:pt x="920" y="2130"/>
                </a:lnTo>
                <a:lnTo>
                  <a:pt x="896" y="2138"/>
                </a:lnTo>
                <a:lnTo>
                  <a:pt x="874" y="2149"/>
                </a:lnTo>
                <a:lnTo>
                  <a:pt x="853" y="2163"/>
                </a:lnTo>
                <a:lnTo>
                  <a:pt x="834" y="2180"/>
                </a:lnTo>
                <a:lnTo>
                  <a:pt x="818" y="2200"/>
                </a:lnTo>
                <a:lnTo>
                  <a:pt x="805" y="2222"/>
                </a:lnTo>
                <a:lnTo>
                  <a:pt x="795" y="2248"/>
                </a:lnTo>
                <a:lnTo>
                  <a:pt x="789" y="2277"/>
                </a:lnTo>
                <a:lnTo>
                  <a:pt x="786" y="2310"/>
                </a:lnTo>
                <a:lnTo>
                  <a:pt x="789" y="2343"/>
                </a:lnTo>
                <a:lnTo>
                  <a:pt x="798" y="2375"/>
                </a:lnTo>
                <a:lnTo>
                  <a:pt x="812" y="2405"/>
                </a:lnTo>
                <a:lnTo>
                  <a:pt x="831" y="2431"/>
                </a:lnTo>
                <a:lnTo>
                  <a:pt x="853" y="2454"/>
                </a:lnTo>
                <a:lnTo>
                  <a:pt x="880" y="2472"/>
                </a:lnTo>
                <a:lnTo>
                  <a:pt x="909" y="2486"/>
                </a:lnTo>
                <a:lnTo>
                  <a:pt x="941" y="2495"/>
                </a:lnTo>
                <a:lnTo>
                  <a:pt x="975" y="2498"/>
                </a:lnTo>
                <a:lnTo>
                  <a:pt x="1009" y="2495"/>
                </a:lnTo>
                <a:lnTo>
                  <a:pt x="1040" y="2486"/>
                </a:lnTo>
                <a:lnTo>
                  <a:pt x="1070" y="2472"/>
                </a:lnTo>
                <a:lnTo>
                  <a:pt x="1096" y="2454"/>
                </a:lnTo>
                <a:lnTo>
                  <a:pt x="1119" y="2431"/>
                </a:lnTo>
                <a:lnTo>
                  <a:pt x="1137" y="2405"/>
                </a:lnTo>
                <a:lnTo>
                  <a:pt x="1151" y="2376"/>
                </a:lnTo>
                <a:lnTo>
                  <a:pt x="1160" y="2344"/>
                </a:lnTo>
                <a:lnTo>
                  <a:pt x="1163" y="2310"/>
                </a:lnTo>
                <a:lnTo>
                  <a:pt x="1163" y="2310"/>
                </a:lnTo>
                <a:lnTo>
                  <a:pt x="1163" y="2300"/>
                </a:lnTo>
                <a:lnTo>
                  <a:pt x="1159" y="2267"/>
                </a:lnTo>
                <a:lnTo>
                  <a:pt x="1151" y="2239"/>
                </a:lnTo>
                <a:lnTo>
                  <a:pt x="1140" y="2214"/>
                </a:lnTo>
                <a:lnTo>
                  <a:pt x="1125" y="2192"/>
                </a:lnTo>
                <a:lnTo>
                  <a:pt x="1108" y="2173"/>
                </a:lnTo>
                <a:lnTo>
                  <a:pt x="1089" y="2157"/>
                </a:lnTo>
                <a:lnTo>
                  <a:pt x="1067" y="2144"/>
                </a:lnTo>
                <a:lnTo>
                  <a:pt x="1044" y="2134"/>
                </a:lnTo>
                <a:lnTo>
                  <a:pt x="1020" y="2127"/>
                </a:lnTo>
                <a:lnTo>
                  <a:pt x="995" y="2123"/>
                </a:lnTo>
                <a:lnTo>
                  <a:pt x="970" y="2122"/>
                </a:lnTo>
                <a:close/>
                <a:moveTo>
                  <a:pt x="2196" y="2122"/>
                </a:moveTo>
                <a:lnTo>
                  <a:pt x="2171" y="2124"/>
                </a:lnTo>
                <a:lnTo>
                  <a:pt x="2146" y="2130"/>
                </a:lnTo>
                <a:lnTo>
                  <a:pt x="2122" y="2138"/>
                </a:lnTo>
                <a:lnTo>
                  <a:pt x="2100" y="2149"/>
                </a:lnTo>
                <a:lnTo>
                  <a:pt x="2079" y="2163"/>
                </a:lnTo>
                <a:lnTo>
                  <a:pt x="2060" y="2180"/>
                </a:lnTo>
                <a:lnTo>
                  <a:pt x="2044" y="2200"/>
                </a:lnTo>
                <a:lnTo>
                  <a:pt x="2031" y="2222"/>
                </a:lnTo>
                <a:lnTo>
                  <a:pt x="2021" y="2248"/>
                </a:lnTo>
                <a:lnTo>
                  <a:pt x="2015" y="2277"/>
                </a:lnTo>
                <a:lnTo>
                  <a:pt x="2012" y="2310"/>
                </a:lnTo>
                <a:lnTo>
                  <a:pt x="2015" y="2343"/>
                </a:lnTo>
                <a:lnTo>
                  <a:pt x="2024" y="2375"/>
                </a:lnTo>
                <a:lnTo>
                  <a:pt x="2038" y="2405"/>
                </a:lnTo>
                <a:lnTo>
                  <a:pt x="2057" y="2431"/>
                </a:lnTo>
                <a:lnTo>
                  <a:pt x="2079" y="2454"/>
                </a:lnTo>
                <a:lnTo>
                  <a:pt x="2106" y="2472"/>
                </a:lnTo>
                <a:lnTo>
                  <a:pt x="2135" y="2486"/>
                </a:lnTo>
                <a:lnTo>
                  <a:pt x="2167" y="2495"/>
                </a:lnTo>
                <a:lnTo>
                  <a:pt x="2201" y="2498"/>
                </a:lnTo>
                <a:lnTo>
                  <a:pt x="2234" y="2495"/>
                </a:lnTo>
                <a:lnTo>
                  <a:pt x="2266" y="2486"/>
                </a:lnTo>
                <a:lnTo>
                  <a:pt x="2296" y="2472"/>
                </a:lnTo>
                <a:lnTo>
                  <a:pt x="2322" y="2454"/>
                </a:lnTo>
                <a:lnTo>
                  <a:pt x="2345" y="2431"/>
                </a:lnTo>
                <a:lnTo>
                  <a:pt x="2363" y="2405"/>
                </a:lnTo>
                <a:lnTo>
                  <a:pt x="2377" y="2376"/>
                </a:lnTo>
                <a:lnTo>
                  <a:pt x="2386" y="2344"/>
                </a:lnTo>
                <a:lnTo>
                  <a:pt x="2389" y="2310"/>
                </a:lnTo>
                <a:lnTo>
                  <a:pt x="2389" y="2310"/>
                </a:lnTo>
                <a:lnTo>
                  <a:pt x="2389" y="2300"/>
                </a:lnTo>
                <a:lnTo>
                  <a:pt x="2385" y="2268"/>
                </a:lnTo>
                <a:lnTo>
                  <a:pt x="2377" y="2239"/>
                </a:lnTo>
                <a:lnTo>
                  <a:pt x="2366" y="2214"/>
                </a:lnTo>
                <a:lnTo>
                  <a:pt x="2351" y="2192"/>
                </a:lnTo>
                <a:lnTo>
                  <a:pt x="2334" y="2173"/>
                </a:lnTo>
                <a:lnTo>
                  <a:pt x="2315" y="2157"/>
                </a:lnTo>
                <a:lnTo>
                  <a:pt x="2293" y="2144"/>
                </a:lnTo>
                <a:lnTo>
                  <a:pt x="2270" y="2134"/>
                </a:lnTo>
                <a:lnTo>
                  <a:pt x="2246" y="2127"/>
                </a:lnTo>
                <a:lnTo>
                  <a:pt x="2221" y="2123"/>
                </a:lnTo>
                <a:lnTo>
                  <a:pt x="2196" y="2122"/>
                </a:lnTo>
                <a:close/>
                <a:moveTo>
                  <a:pt x="233" y="2047"/>
                </a:moveTo>
                <a:lnTo>
                  <a:pt x="233" y="2192"/>
                </a:lnTo>
                <a:lnTo>
                  <a:pt x="378" y="2192"/>
                </a:lnTo>
                <a:lnTo>
                  <a:pt x="378" y="2047"/>
                </a:lnTo>
                <a:lnTo>
                  <a:pt x="233" y="2047"/>
                </a:lnTo>
                <a:close/>
                <a:moveTo>
                  <a:pt x="1574" y="1813"/>
                </a:moveTo>
                <a:lnTo>
                  <a:pt x="1547" y="1816"/>
                </a:lnTo>
                <a:lnTo>
                  <a:pt x="1523" y="1825"/>
                </a:lnTo>
                <a:lnTo>
                  <a:pt x="1501" y="1839"/>
                </a:lnTo>
                <a:lnTo>
                  <a:pt x="1483" y="1857"/>
                </a:lnTo>
                <a:lnTo>
                  <a:pt x="1469" y="1878"/>
                </a:lnTo>
                <a:lnTo>
                  <a:pt x="1461" y="1903"/>
                </a:lnTo>
                <a:lnTo>
                  <a:pt x="1458" y="1930"/>
                </a:lnTo>
                <a:lnTo>
                  <a:pt x="1461" y="1956"/>
                </a:lnTo>
                <a:lnTo>
                  <a:pt x="1469" y="1982"/>
                </a:lnTo>
                <a:lnTo>
                  <a:pt x="1483" y="2004"/>
                </a:lnTo>
                <a:lnTo>
                  <a:pt x="1501" y="2022"/>
                </a:lnTo>
                <a:lnTo>
                  <a:pt x="1523" y="2035"/>
                </a:lnTo>
                <a:lnTo>
                  <a:pt x="1547" y="2044"/>
                </a:lnTo>
                <a:lnTo>
                  <a:pt x="1574" y="2047"/>
                </a:lnTo>
                <a:lnTo>
                  <a:pt x="1726" y="2047"/>
                </a:lnTo>
                <a:lnTo>
                  <a:pt x="1752" y="2044"/>
                </a:lnTo>
                <a:lnTo>
                  <a:pt x="1777" y="2035"/>
                </a:lnTo>
                <a:lnTo>
                  <a:pt x="1798" y="2022"/>
                </a:lnTo>
                <a:lnTo>
                  <a:pt x="1817" y="2004"/>
                </a:lnTo>
                <a:lnTo>
                  <a:pt x="1830" y="1982"/>
                </a:lnTo>
                <a:lnTo>
                  <a:pt x="1839" y="1956"/>
                </a:lnTo>
                <a:lnTo>
                  <a:pt x="1842" y="1930"/>
                </a:lnTo>
                <a:lnTo>
                  <a:pt x="1839" y="1903"/>
                </a:lnTo>
                <a:lnTo>
                  <a:pt x="1830" y="1878"/>
                </a:lnTo>
                <a:lnTo>
                  <a:pt x="1817" y="1857"/>
                </a:lnTo>
                <a:lnTo>
                  <a:pt x="1798" y="1839"/>
                </a:lnTo>
                <a:lnTo>
                  <a:pt x="1777" y="1825"/>
                </a:lnTo>
                <a:lnTo>
                  <a:pt x="1752" y="1816"/>
                </a:lnTo>
                <a:lnTo>
                  <a:pt x="1726" y="1813"/>
                </a:lnTo>
                <a:lnTo>
                  <a:pt x="1574" y="1813"/>
                </a:lnTo>
                <a:close/>
                <a:moveTo>
                  <a:pt x="2922" y="1667"/>
                </a:moveTo>
                <a:lnTo>
                  <a:pt x="2922" y="1813"/>
                </a:lnTo>
                <a:lnTo>
                  <a:pt x="3067" y="1813"/>
                </a:lnTo>
                <a:lnTo>
                  <a:pt x="3067" y="1667"/>
                </a:lnTo>
                <a:lnTo>
                  <a:pt x="2922" y="1667"/>
                </a:lnTo>
                <a:close/>
                <a:moveTo>
                  <a:pt x="1641" y="909"/>
                </a:moveTo>
                <a:lnTo>
                  <a:pt x="1641" y="1434"/>
                </a:lnTo>
                <a:lnTo>
                  <a:pt x="2465" y="1434"/>
                </a:lnTo>
                <a:lnTo>
                  <a:pt x="2191" y="909"/>
                </a:lnTo>
                <a:lnTo>
                  <a:pt x="1641" y="909"/>
                </a:lnTo>
                <a:close/>
                <a:moveTo>
                  <a:pt x="796" y="909"/>
                </a:moveTo>
                <a:lnTo>
                  <a:pt x="796" y="1434"/>
                </a:lnTo>
                <a:lnTo>
                  <a:pt x="1407" y="1434"/>
                </a:lnTo>
                <a:lnTo>
                  <a:pt x="1407" y="909"/>
                </a:lnTo>
                <a:lnTo>
                  <a:pt x="796" y="909"/>
                </a:lnTo>
                <a:close/>
                <a:moveTo>
                  <a:pt x="233" y="909"/>
                </a:moveTo>
                <a:lnTo>
                  <a:pt x="233" y="1434"/>
                </a:lnTo>
                <a:lnTo>
                  <a:pt x="562" y="1434"/>
                </a:lnTo>
                <a:lnTo>
                  <a:pt x="562" y="1094"/>
                </a:lnTo>
                <a:lnTo>
                  <a:pt x="562" y="1056"/>
                </a:lnTo>
                <a:lnTo>
                  <a:pt x="562" y="1022"/>
                </a:lnTo>
                <a:lnTo>
                  <a:pt x="562" y="909"/>
                </a:lnTo>
                <a:lnTo>
                  <a:pt x="233" y="909"/>
                </a:lnTo>
                <a:close/>
                <a:moveTo>
                  <a:pt x="796" y="619"/>
                </a:moveTo>
                <a:lnTo>
                  <a:pt x="796" y="675"/>
                </a:lnTo>
                <a:lnTo>
                  <a:pt x="1438" y="675"/>
                </a:lnTo>
                <a:lnTo>
                  <a:pt x="1438" y="619"/>
                </a:lnTo>
                <a:lnTo>
                  <a:pt x="796" y="619"/>
                </a:lnTo>
                <a:close/>
                <a:moveTo>
                  <a:pt x="688" y="0"/>
                </a:moveTo>
                <a:lnTo>
                  <a:pt x="1546" y="0"/>
                </a:lnTo>
                <a:lnTo>
                  <a:pt x="1588" y="3"/>
                </a:lnTo>
                <a:lnTo>
                  <a:pt x="1628" y="11"/>
                </a:lnTo>
                <a:lnTo>
                  <a:pt x="1667" y="24"/>
                </a:lnTo>
                <a:lnTo>
                  <a:pt x="1702" y="42"/>
                </a:lnTo>
                <a:lnTo>
                  <a:pt x="1735" y="64"/>
                </a:lnTo>
                <a:lnTo>
                  <a:pt x="1765" y="90"/>
                </a:lnTo>
                <a:lnTo>
                  <a:pt x="1791" y="120"/>
                </a:lnTo>
                <a:lnTo>
                  <a:pt x="1813" y="154"/>
                </a:lnTo>
                <a:lnTo>
                  <a:pt x="1831" y="189"/>
                </a:lnTo>
                <a:lnTo>
                  <a:pt x="1844" y="227"/>
                </a:lnTo>
                <a:lnTo>
                  <a:pt x="1852" y="268"/>
                </a:lnTo>
                <a:lnTo>
                  <a:pt x="1855" y="309"/>
                </a:lnTo>
                <a:lnTo>
                  <a:pt x="1852" y="350"/>
                </a:lnTo>
                <a:lnTo>
                  <a:pt x="1845" y="390"/>
                </a:lnTo>
                <a:lnTo>
                  <a:pt x="1832" y="428"/>
                </a:lnTo>
                <a:lnTo>
                  <a:pt x="1814" y="464"/>
                </a:lnTo>
                <a:lnTo>
                  <a:pt x="1793" y="496"/>
                </a:lnTo>
                <a:lnTo>
                  <a:pt x="1767" y="526"/>
                </a:lnTo>
                <a:lnTo>
                  <a:pt x="1739" y="552"/>
                </a:lnTo>
                <a:lnTo>
                  <a:pt x="1707" y="574"/>
                </a:lnTo>
                <a:lnTo>
                  <a:pt x="1672" y="592"/>
                </a:lnTo>
                <a:lnTo>
                  <a:pt x="1672" y="675"/>
                </a:lnTo>
                <a:lnTo>
                  <a:pt x="2261" y="675"/>
                </a:lnTo>
                <a:lnTo>
                  <a:pt x="2283" y="677"/>
                </a:lnTo>
                <a:lnTo>
                  <a:pt x="2303" y="682"/>
                </a:lnTo>
                <a:lnTo>
                  <a:pt x="2322" y="691"/>
                </a:lnTo>
                <a:lnTo>
                  <a:pt x="2339" y="704"/>
                </a:lnTo>
                <a:lnTo>
                  <a:pt x="2353" y="719"/>
                </a:lnTo>
                <a:lnTo>
                  <a:pt x="2365" y="737"/>
                </a:lnTo>
                <a:lnTo>
                  <a:pt x="2729" y="1434"/>
                </a:lnTo>
                <a:lnTo>
                  <a:pt x="3183" y="1434"/>
                </a:lnTo>
                <a:lnTo>
                  <a:pt x="3210" y="1437"/>
                </a:lnTo>
                <a:lnTo>
                  <a:pt x="3234" y="1446"/>
                </a:lnTo>
                <a:lnTo>
                  <a:pt x="3256" y="1459"/>
                </a:lnTo>
                <a:lnTo>
                  <a:pt x="3274" y="1478"/>
                </a:lnTo>
                <a:lnTo>
                  <a:pt x="3288" y="1499"/>
                </a:lnTo>
                <a:lnTo>
                  <a:pt x="3297" y="1524"/>
                </a:lnTo>
                <a:lnTo>
                  <a:pt x="3300" y="1550"/>
                </a:lnTo>
                <a:lnTo>
                  <a:pt x="3300" y="2310"/>
                </a:lnTo>
                <a:lnTo>
                  <a:pt x="3297" y="2336"/>
                </a:lnTo>
                <a:lnTo>
                  <a:pt x="3288" y="2361"/>
                </a:lnTo>
                <a:lnTo>
                  <a:pt x="3274" y="2383"/>
                </a:lnTo>
                <a:lnTo>
                  <a:pt x="3256" y="2401"/>
                </a:lnTo>
                <a:lnTo>
                  <a:pt x="3234" y="2414"/>
                </a:lnTo>
                <a:lnTo>
                  <a:pt x="3210" y="2423"/>
                </a:lnTo>
                <a:lnTo>
                  <a:pt x="3183" y="2426"/>
                </a:lnTo>
                <a:lnTo>
                  <a:pt x="2606" y="2426"/>
                </a:lnTo>
                <a:lnTo>
                  <a:pt x="2590" y="2471"/>
                </a:lnTo>
                <a:lnTo>
                  <a:pt x="2571" y="2513"/>
                </a:lnTo>
                <a:lnTo>
                  <a:pt x="2548" y="2550"/>
                </a:lnTo>
                <a:lnTo>
                  <a:pt x="2522" y="2585"/>
                </a:lnTo>
                <a:lnTo>
                  <a:pt x="2494" y="2616"/>
                </a:lnTo>
                <a:lnTo>
                  <a:pt x="2463" y="2643"/>
                </a:lnTo>
                <a:lnTo>
                  <a:pt x="2429" y="2667"/>
                </a:lnTo>
                <a:lnTo>
                  <a:pt x="2394" y="2686"/>
                </a:lnTo>
                <a:lnTo>
                  <a:pt x="2357" y="2702"/>
                </a:lnTo>
                <a:lnTo>
                  <a:pt x="2319" y="2715"/>
                </a:lnTo>
                <a:lnTo>
                  <a:pt x="2280" y="2724"/>
                </a:lnTo>
                <a:lnTo>
                  <a:pt x="2241" y="2729"/>
                </a:lnTo>
                <a:lnTo>
                  <a:pt x="2201" y="2731"/>
                </a:lnTo>
                <a:lnTo>
                  <a:pt x="2161" y="2729"/>
                </a:lnTo>
                <a:lnTo>
                  <a:pt x="2121" y="2724"/>
                </a:lnTo>
                <a:lnTo>
                  <a:pt x="2082" y="2715"/>
                </a:lnTo>
                <a:lnTo>
                  <a:pt x="2044" y="2702"/>
                </a:lnTo>
                <a:lnTo>
                  <a:pt x="2007" y="2686"/>
                </a:lnTo>
                <a:lnTo>
                  <a:pt x="1972" y="2666"/>
                </a:lnTo>
                <a:lnTo>
                  <a:pt x="1939" y="2643"/>
                </a:lnTo>
                <a:lnTo>
                  <a:pt x="1907" y="2616"/>
                </a:lnTo>
                <a:lnTo>
                  <a:pt x="1879" y="2585"/>
                </a:lnTo>
                <a:lnTo>
                  <a:pt x="1853" y="2550"/>
                </a:lnTo>
                <a:lnTo>
                  <a:pt x="1830" y="2513"/>
                </a:lnTo>
                <a:lnTo>
                  <a:pt x="1811" y="2471"/>
                </a:lnTo>
                <a:lnTo>
                  <a:pt x="1796" y="2426"/>
                </a:lnTo>
                <a:lnTo>
                  <a:pt x="1380" y="2426"/>
                </a:lnTo>
                <a:lnTo>
                  <a:pt x="1364" y="2471"/>
                </a:lnTo>
                <a:lnTo>
                  <a:pt x="1345" y="2513"/>
                </a:lnTo>
                <a:lnTo>
                  <a:pt x="1322" y="2550"/>
                </a:lnTo>
                <a:lnTo>
                  <a:pt x="1297" y="2585"/>
                </a:lnTo>
                <a:lnTo>
                  <a:pt x="1268" y="2616"/>
                </a:lnTo>
                <a:lnTo>
                  <a:pt x="1237" y="2643"/>
                </a:lnTo>
                <a:lnTo>
                  <a:pt x="1203" y="2667"/>
                </a:lnTo>
                <a:lnTo>
                  <a:pt x="1168" y="2686"/>
                </a:lnTo>
                <a:lnTo>
                  <a:pt x="1131" y="2703"/>
                </a:lnTo>
                <a:lnTo>
                  <a:pt x="1093" y="2715"/>
                </a:lnTo>
                <a:lnTo>
                  <a:pt x="1054" y="2724"/>
                </a:lnTo>
                <a:lnTo>
                  <a:pt x="1015" y="2729"/>
                </a:lnTo>
                <a:lnTo>
                  <a:pt x="975" y="2731"/>
                </a:lnTo>
                <a:lnTo>
                  <a:pt x="935" y="2729"/>
                </a:lnTo>
                <a:lnTo>
                  <a:pt x="895" y="2724"/>
                </a:lnTo>
                <a:lnTo>
                  <a:pt x="856" y="2715"/>
                </a:lnTo>
                <a:lnTo>
                  <a:pt x="818" y="2702"/>
                </a:lnTo>
                <a:lnTo>
                  <a:pt x="781" y="2686"/>
                </a:lnTo>
                <a:lnTo>
                  <a:pt x="746" y="2666"/>
                </a:lnTo>
                <a:lnTo>
                  <a:pt x="713" y="2643"/>
                </a:lnTo>
                <a:lnTo>
                  <a:pt x="682" y="2616"/>
                </a:lnTo>
                <a:lnTo>
                  <a:pt x="653" y="2585"/>
                </a:lnTo>
                <a:lnTo>
                  <a:pt x="627" y="2550"/>
                </a:lnTo>
                <a:lnTo>
                  <a:pt x="604" y="2513"/>
                </a:lnTo>
                <a:lnTo>
                  <a:pt x="585" y="2471"/>
                </a:lnTo>
                <a:lnTo>
                  <a:pt x="570" y="2426"/>
                </a:lnTo>
                <a:lnTo>
                  <a:pt x="117" y="2426"/>
                </a:lnTo>
                <a:lnTo>
                  <a:pt x="90" y="2423"/>
                </a:lnTo>
                <a:lnTo>
                  <a:pt x="65" y="2414"/>
                </a:lnTo>
                <a:lnTo>
                  <a:pt x="44" y="2401"/>
                </a:lnTo>
                <a:lnTo>
                  <a:pt x="26" y="2383"/>
                </a:lnTo>
                <a:lnTo>
                  <a:pt x="12" y="2361"/>
                </a:lnTo>
                <a:lnTo>
                  <a:pt x="3" y="2336"/>
                </a:lnTo>
                <a:lnTo>
                  <a:pt x="0" y="2310"/>
                </a:lnTo>
                <a:lnTo>
                  <a:pt x="0" y="792"/>
                </a:lnTo>
                <a:lnTo>
                  <a:pt x="3" y="765"/>
                </a:lnTo>
                <a:lnTo>
                  <a:pt x="12" y="740"/>
                </a:lnTo>
                <a:lnTo>
                  <a:pt x="26" y="718"/>
                </a:lnTo>
                <a:lnTo>
                  <a:pt x="44" y="700"/>
                </a:lnTo>
                <a:lnTo>
                  <a:pt x="65" y="686"/>
                </a:lnTo>
                <a:lnTo>
                  <a:pt x="90" y="678"/>
                </a:lnTo>
                <a:lnTo>
                  <a:pt x="117" y="675"/>
                </a:lnTo>
                <a:lnTo>
                  <a:pt x="562" y="675"/>
                </a:lnTo>
                <a:lnTo>
                  <a:pt x="562" y="592"/>
                </a:lnTo>
                <a:lnTo>
                  <a:pt x="527" y="574"/>
                </a:lnTo>
                <a:lnTo>
                  <a:pt x="495" y="552"/>
                </a:lnTo>
                <a:lnTo>
                  <a:pt x="466" y="526"/>
                </a:lnTo>
                <a:lnTo>
                  <a:pt x="441" y="496"/>
                </a:lnTo>
                <a:lnTo>
                  <a:pt x="419" y="464"/>
                </a:lnTo>
                <a:lnTo>
                  <a:pt x="402" y="428"/>
                </a:lnTo>
                <a:lnTo>
                  <a:pt x="389" y="390"/>
                </a:lnTo>
                <a:lnTo>
                  <a:pt x="381" y="350"/>
                </a:lnTo>
                <a:lnTo>
                  <a:pt x="378" y="309"/>
                </a:lnTo>
                <a:lnTo>
                  <a:pt x="381" y="268"/>
                </a:lnTo>
                <a:lnTo>
                  <a:pt x="389" y="227"/>
                </a:lnTo>
                <a:lnTo>
                  <a:pt x="402" y="189"/>
                </a:lnTo>
                <a:lnTo>
                  <a:pt x="420" y="154"/>
                </a:lnTo>
                <a:lnTo>
                  <a:pt x="442" y="120"/>
                </a:lnTo>
                <a:lnTo>
                  <a:pt x="469" y="90"/>
                </a:lnTo>
                <a:lnTo>
                  <a:pt x="498" y="64"/>
                </a:lnTo>
                <a:lnTo>
                  <a:pt x="531" y="42"/>
                </a:lnTo>
                <a:lnTo>
                  <a:pt x="568" y="24"/>
                </a:lnTo>
                <a:lnTo>
                  <a:pt x="606" y="11"/>
                </a:lnTo>
                <a:lnTo>
                  <a:pt x="646" y="3"/>
                </a:lnTo>
                <a:lnTo>
                  <a:pt x="6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" name="Freeform 166"/>
          <p:cNvSpPr>
            <a:spLocks noEditPoints="1"/>
          </p:cNvSpPr>
          <p:nvPr/>
        </p:nvSpPr>
        <p:spPr bwMode="auto">
          <a:xfrm>
            <a:off x="2525045" y="2784475"/>
            <a:ext cx="584200" cy="361950"/>
          </a:xfrm>
          <a:custGeom>
            <a:avLst/>
            <a:gdLst>
              <a:gd name="T0" fmla="*/ 2128 w 3309"/>
              <a:gd name="T1" fmla="*/ 1459 h 2050"/>
              <a:gd name="T2" fmla="*/ 2049 w 3309"/>
              <a:gd name="T3" fmla="*/ 1521 h 2050"/>
              <a:gd name="T4" fmla="*/ 2017 w 3309"/>
              <a:gd name="T5" fmla="*/ 1630 h 2050"/>
              <a:gd name="T6" fmla="*/ 2062 w 3309"/>
              <a:gd name="T7" fmla="*/ 1751 h 2050"/>
              <a:gd name="T8" fmla="*/ 2173 w 3309"/>
              <a:gd name="T9" fmla="*/ 1815 h 2050"/>
              <a:gd name="T10" fmla="*/ 2302 w 3309"/>
              <a:gd name="T11" fmla="*/ 1792 h 2050"/>
              <a:gd name="T12" fmla="*/ 2384 w 3309"/>
              <a:gd name="T13" fmla="*/ 1695 h 2050"/>
              <a:gd name="T14" fmla="*/ 2396 w 3309"/>
              <a:gd name="T15" fmla="*/ 1620 h 2050"/>
              <a:gd name="T16" fmla="*/ 2358 w 3309"/>
              <a:gd name="T17" fmla="*/ 1513 h 2050"/>
              <a:gd name="T18" fmla="*/ 2276 w 3309"/>
              <a:gd name="T19" fmla="*/ 1455 h 2050"/>
              <a:gd name="T20" fmla="*/ 973 w 3309"/>
              <a:gd name="T21" fmla="*/ 1443 h 2050"/>
              <a:gd name="T22" fmla="*/ 876 w 3309"/>
              <a:gd name="T23" fmla="*/ 1469 h 2050"/>
              <a:gd name="T24" fmla="*/ 807 w 3309"/>
              <a:gd name="T25" fmla="*/ 1543 h 2050"/>
              <a:gd name="T26" fmla="*/ 791 w 3309"/>
              <a:gd name="T27" fmla="*/ 1663 h 2050"/>
              <a:gd name="T28" fmla="*/ 855 w 3309"/>
              <a:gd name="T29" fmla="*/ 1774 h 2050"/>
              <a:gd name="T30" fmla="*/ 978 w 3309"/>
              <a:gd name="T31" fmla="*/ 1818 h 2050"/>
              <a:gd name="T32" fmla="*/ 1099 w 3309"/>
              <a:gd name="T33" fmla="*/ 1774 h 2050"/>
              <a:gd name="T34" fmla="*/ 1163 w 3309"/>
              <a:gd name="T35" fmla="*/ 1664 h 2050"/>
              <a:gd name="T36" fmla="*/ 1162 w 3309"/>
              <a:gd name="T37" fmla="*/ 1588 h 2050"/>
              <a:gd name="T38" fmla="*/ 1111 w 3309"/>
              <a:gd name="T39" fmla="*/ 1494 h 2050"/>
              <a:gd name="T40" fmla="*/ 1023 w 3309"/>
              <a:gd name="T41" fmla="*/ 1448 h 2050"/>
              <a:gd name="T42" fmla="*/ 234 w 3309"/>
              <a:gd name="T43" fmla="*/ 1513 h 2050"/>
              <a:gd name="T44" fmla="*/ 1579 w 3309"/>
              <a:gd name="T45" fmla="*/ 1135 h 2050"/>
              <a:gd name="T46" fmla="*/ 1487 w 3309"/>
              <a:gd name="T47" fmla="*/ 1179 h 2050"/>
              <a:gd name="T48" fmla="*/ 1465 w 3309"/>
              <a:gd name="T49" fmla="*/ 1278 h 2050"/>
              <a:gd name="T50" fmla="*/ 1528 w 3309"/>
              <a:gd name="T51" fmla="*/ 1356 h 2050"/>
              <a:gd name="T52" fmla="*/ 1756 w 3309"/>
              <a:gd name="T53" fmla="*/ 1365 h 2050"/>
              <a:gd name="T54" fmla="*/ 1835 w 3309"/>
              <a:gd name="T55" fmla="*/ 1303 h 2050"/>
              <a:gd name="T56" fmla="*/ 1835 w 3309"/>
              <a:gd name="T57" fmla="*/ 1200 h 2050"/>
              <a:gd name="T58" fmla="*/ 1756 w 3309"/>
              <a:gd name="T59" fmla="*/ 1138 h 2050"/>
              <a:gd name="T60" fmla="*/ 2930 w 3309"/>
              <a:gd name="T61" fmla="*/ 1135 h 2050"/>
              <a:gd name="T62" fmla="*/ 1646 w 3309"/>
              <a:gd name="T63" fmla="*/ 233 h 2050"/>
              <a:gd name="T64" fmla="*/ 1646 w 3309"/>
              <a:gd name="T65" fmla="*/ 233 h 2050"/>
              <a:gd name="T66" fmla="*/ 1411 w 3309"/>
              <a:gd name="T67" fmla="*/ 233 h 2050"/>
              <a:gd name="T68" fmla="*/ 2289 w 3309"/>
              <a:gd name="T69" fmla="*/ 1 h 2050"/>
              <a:gd name="T70" fmla="*/ 2360 w 3309"/>
              <a:gd name="T71" fmla="*/ 44 h 2050"/>
              <a:gd name="T72" fmla="*/ 3219 w 3309"/>
              <a:gd name="T73" fmla="*/ 759 h 2050"/>
              <a:gd name="T74" fmla="*/ 3297 w 3309"/>
              <a:gd name="T75" fmla="*/ 821 h 2050"/>
              <a:gd name="T76" fmla="*/ 3306 w 3309"/>
              <a:gd name="T77" fmla="*/ 1656 h 2050"/>
              <a:gd name="T78" fmla="*/ 3243 w 3309"/>
              <a:gd name="T79" fmla="*/ 1734 h 2050"/>
              <a:gd name="T80" fmla="*/ 2597 w 3309"/>
              <a:gd name="T81" fmla="*/ 1791 h 2050"/>
              <a:gd name="T82" fmla="*/ 2501 w 3309"/>
              <a:gd name="T83" fmla="*/ 1935 h 2050"/>
              <a:gd name="T84" fmla="*/ 2364 w 3309"/>
              <a:gd name="T85" fmla="*/ 2021 h 2050"/>
              <a:gd name="T86" fmla="*/ 2207 w 3309"/>
              <a:gd name="T87" fmla="*/ 2050 h 2050"/>
              <a:gd name="T88" fmla="*/ 2049 w 3309"/>
              <a:gd name="T89" fmla="*/ 2021 h 2050"/>
              <a:gd name="T90" fmla="*/ 1912 w 3309"/>
              <a:gd name="T91" fmla="*/ 1935 h 2050"/>
              <a:gd name="T92" fmla="*/ 1816 w 3309"/>
              <a:gd name="T93" fmla="*/ 1791 h 2050"/>
              <a:gd name="T94" fmla="*/ 1349 w 3309"/>
              <a:gd name="T95" fmla="*/ 1833 h 2050"/>
              <a:gd name="T96" fmla="*/ 1240 w 3309"/>
              <a:gd name="T97" fmla="*/ 1962 h 2050"/>
              <a:gd name="T98" fmla="*/ 1096 w 3309"/>
              <a:gd name="T99" fmla="*/ 2034 h 2050"/>
              <a:gd name="T100" fmla="*/ 937 w 3309"/>
              <a:gd name="T101" fmla="*/ 2048 h 2050"/>
              <a:gd name="T102" fmla="*/ 783 w 3309"/>
              <a:gd name="T103" fmla="*/ 2005 h 2050"/>
              <a:gd name="T104" fmla="*/ 654 w 3309"/>
              <a:gd name="T105" fmla="*/ 1904 h 2050"/>
              <a:gd name="T106" fmla="*/ 571 w 3309"/>
              <a:gd name="T107" fmla="*/ 1746 h 2050"/>
              <a:gd name="T108" fmla="*/ 44 w 3309"/>
              <a:gd name="T109" fmla="*/ 1721 h 2050"/>
              <a:gd name="T110" fmla="*/ 0 w 3309"/>
              <a:gd name="T111" fmla="*/ 1630 h 2050"/>
              <a:gd name="T112" fmla="*/ 26 w 3309"/>
              <a:gd name="T113" fmla="*/ 799 h 2050"/>
              <a:gd name="T114" fmla="*/ 117 w 3309"/>
              <a:gd name="T115" fmla="*/ 756 h 2050"/>
              <a:gd name="T116" fmla="*/ 454 w 3309"/>
              <a:gd name="T117" fmla="*/ 50 h 2050"/>
              <a:gd name="T118" fmla="*/ 527 w 3309"/>
              <a:gd name="T119" fmla="*/ 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09" h="2050">
                <a:moveTo>
                  <a:pt x="2202" y="1443"/>
                </a:moveTo>
                <a:lnTo>
                  <a:pt x="2177" y="1446"/>
                </a:lnTo>
                <a:lnTo>
                  <a:pt x="2152" y="1451"/>
                </a:lnTo>
                <a:lnTo>
                  <a:pt x="2128" y="1459"/>
                </a:lnTo>
                <a:lnTo>
                  <a:pt x="2106" y="1470"/>
                </a:lnTo>
                <a:lnTo>
                  <a:pt x="2085" y="1484"/>
                </a:lnTo>
                <a:lnTo>
                  <a:pt x="2065" y="1501"/>
                </a:lnTo>
                <a:lnTo>
                  <a:pt x="2049" y="1521"/>
                </a:lnTo>
                <a:lnTo>
                  <a:pt x="2036" y="1544"/>
                </a:lnTo>
                <a:lnTo>
                  <a:pt x="2026" y="1570"/>
                </a:lnTo>
                <a:lnTo>
                  <a:pt x="2020" y="1598"/>
                </a:lnTo>
                <a:lnTo>
                  <a:pt x="2017" y="1630"/>
                </a:lnTo>
                <a:lnTo>
                  <a:pt x="2020" y="1663"/>
                </a:lnTo>
                <a:lnTo>
                  <a:pt x="2029" y="1695"/>
                </a:lnTo>
                <a:lnTo>
                  <a:pt x="2043" y="1725"/>
                </a:lnTo>
                <a:lnTo>
                  <a:pt x="2062" y="1751"/>
                </a:lnTo>
                <a:lnTo>
                  <a:pt x="2085" y="1774"/>
                </a:lnTo>
                <a:lnTo>
                  <a:pt x="2112" y="1792"/>
                </a:lnTo>
                <a:lnTo>
                  <a:pt x="2141" y="1806"/>
                </a:lnTo>
                <a:lnTo>
                  <a:pt x="2173" y="1815"/>
                </a:lnTo>
                <a:lnTo>
                  <a:pt x="2207" y="1818"/>
                </a:lnTo>
                <a:lnTo>
                  <a:pt x="2240" y="1815"/>
                </a:lnTo>
                <a:lnTo>
                  <a:pt x="2272" y="1806"/>
                </a:lnTo>
                <a:lnTo>
                  <a:pt x="2302" y="1792"/>
                </a:lnTo>
                <a:lnTo>
                  <a:pt x="2328" y="1774"/>
                </a:lnTo>
                <a:lnTo>
                  <a:pt x="2352" y="1751"/>
                </a:lnTo>
                <a:lnTo>
                  <a:pt x="2370" y="1725"/>
                </a:lnTo>
                <a:lnTo>
                  <a:pt x="2384" y="1695"/>
                </a:lnTo>
                <a:lnTo>
                  <a:pt x="2393" y="1664"/>
                </a:lnTo>
                <a:lnTo>
                  <a:pt x="2396" y="1630"/>
                </a:lnTo>
                <a:lnTo>
                  <a:pt x="2396" y="1630"/>
                </a:lnTo>
                <a:lnTo>
                  <a:pt x="2396" y="1620"/>
                </a:lnTo>
                <a:lnTo>
                  <a:pt x="2392" y="1588"/>
                </a:lnTo>
                <a:lnTo>
                  <a:pt x="2384" y="1560"/>
                </a:lnTo>
                <a:lnTo>
                  <a:pt x="2373" y="1535"/>
                </a:lnTo>
                <a:lnTo>
                  <a:pt x="2358" y="1513"/>
                </a:lnTo>
                <a:lnTo>
                  <a:pt x="2340" y="1494"/>
                </a:lnTo>
                <a:lnTo>
                  <a:pt x="2321" y="1478"/>
                </a:lnTo>
                <a:lnTo>
                  <a:pt x="2299" y="1465"/>
                </a:lnTo>
                <a:lnTo>
                  <a:pt x="2276" y="1455"/>
                </a:lnTo>
                <a:lnTo>
                  <a:pt x="2252" y="1448"/>
                </a:lnTo>
                <a:lnTo>
                  <a:pt x="2227" y="1444"/>
                </a:lnTo>
                <a:lnTo>
                  <a:pt x="2202" y="1443"/>
                </a:lnTo>
                <a:close/>
                <a:moveTo>
                  <a:pt x="973" y="1443"/>
                </a:moveTo>
                <a:lnTo>
                  <a:pt x="947" y="1445"/>
                </a:lnTo>
                <a:lnTo>
                  <a:pt x="922" y="1450"/>
                </a:lnTo>
                <a:lnTo>
                  <a:pt x="898" y="1458"/>
                </a:lnTo>
                <a:lnTo>
                  <a:pt x="876" y="1469"/>
                </a:lnTo>
                <a:lnTo>
                  <a:pt x="855" y="1483"/>
                </a:lnTo>
                <a:lnTo>
                  <a:pt x="836" y="1500"/>
                </a:lnTo>
                <a:lnTo>
                  <a:pt x="820" y="1520"/>
                </a:lnTo>
                <a:lnTo>
                  <a:pt x="807" y="1543"/>
                </a:lnTo>
                <a:lnTo>
                  <a:pt x="797" y="1569"/>
                </a:lnTo>
                <a:lnTo>
                  <a:pt x="791" y="1598"/>
                </a:lnTo>
                <a:lnTo>
                  <a:pt x="788" y="1630"/>
                </a:lnTo>
                <a:lnTo>
                  <a:pt x="791" y="1663"/>
                </a:lnTo>
                <a:lnTo>
                  <a:pt x="800" y="1695"/>
                </a:lnTo>
                <a:lnTo>
                  <a:pt x="814" y="1725"/>
                </a:lnTo>
                <a:lnTo>
                  <a:pt x="833" y="1751"/>
                </a:lnTo>
                <a:lnTo>
                  <a:pt x="855" y="1774"/>
                </a:lnTo>
                <a:lnTo>
                  <a:pt x="882" y="1792"/>
                </a:lnTo>
                <a:lnTo>
                  <a:pt x="911" y="1806"/>
                </a:lnTo>
                <a:lnTo>
                  <a:pt x="943" y="1815"/>
                </a:lnTo>
                <a:lnTo>
                  <a:pt x="978" y="1818"/>
                </a:lnTo>
                <a:lnTo>
                  <a:pt x="1012" y="1815"/>
                </a:lnTo>
                <a:lnTo>
                  <a:pt x="1043" y="1806"/>
                </a:lnTo>
                <a:lnTo>
                  <a:pt x="1073" y="1792"/>
                </a:lnTo>
                <a:lnTo>
                  <a:pt x="1099" y="1774"/>
                </a:lnTo>
                <a:lnTo>
                  <a:pt x="1122" y="1751"/>
                </a:lnTo>
                <a:lnTo>
                  <a:pt x="1140" y="1725"/>
                </a:lnTo>
                <a:lnTo>
                  <a:pt x="1154" y="1696"/>
                </a:lnTo>
                <a:lnTo>
                  <a:pt x="1163" y="1664"/>
                </a:lnTo>
                <a:lnTo>
                  <a:pt x="1166" y="1630"/>
                </a:lnTo>
                <a:lnTo>
                  <a:pt x="1166" y="1630"/>
                </a:lnTo>
                <a:lnTo>
                  <a:pt x="1166" y="1619"/>
                </a:lnTo>
                <a:lnTo>
                  <a:pt x="1162" y="1588"/>
                </a:lnTo>
                <a:lnTo>
                  <a:pt x="1154" y="1560"/>
                </a:lnTo>
                <a:lnTo>
                  <a:pt x="1143" y="1535"/>
                </a:lnTo>
                <a:lnTo>
                  <a:pt x="1128" y="1513"/>
                </a:lnTo>
                <a:lnTo>
                  <a:pt x="1111" y="1494"/>
                </a:lnTo>
                <a:lnTo>
                  <a:pt x="1092" y="1478"/>
                </a:lnTo>
                <a:lnTo>
                  <a:pt x="1070" y="1465"/>
                </a:lnTo>
                <a:lnTo>
                  <a:pt x="1047" y="1455"/>
                </a:lnTo>
                <a:lnTo>
                  <a:pt x="1023" y="1448"/>
                </a:lnTo>
                <a:lnTo>
                  <a:pt x="998" y="1444"/>
                </a:lnTo>
                <a:lnTo>
                  <a:pt x="973" y="1443"/>
                </a:lnTo>
                <a:close/>
                <a:moveTo>
                  <a:pt x="234" y="1368"/>
                </a:moveTo>
                <a:lnTo>
                  <a:pt x="234" y="1513"/>
                </a:lnTo>
                <a:lnTo>
                  <a:pt x="379" y="1513"/>
                </a:lnTo>
                <a:lnTo>
                  <a:pt x="379" y="1368"/>
                </a:lnTo>
                <a:lnTo>
                  <a:pt x="234" y="1368"/>
                </a:lnTo>
                <a:close/>
                <a:moveTo>
                  <a:pt x="1579" y="1135"/>
                </a:moveTo>
                <a:lnTo>
                  <a:pt x="1552" y="1138"/>
                </a:lnTo>
                <a:lnTo>
                  <a:pt x="1528" y="1147"/>
                </a:lnTo>
                <a:lnTo>
                  <a:pt x="1505" y="1161"/>
                </a:lnTo>
                <a:lnTo>
                  <a:pt x="1487" y="1179"/>
                </a:lnTo>
                <a:lnTo>
                  <a:pt x="1473" y="1200"/>
                </a:lnTo>
                <a:lnTo>
                  <a:pt x="1465" y="1225"/>
                </a:lnTo>
                <a:lnTo>
                  <a:pt x="1462" y="1252"/>
                </a:lnTo>
                <a:lnTo>
                  <a:pt x="1465" y="1278"/>
                </a:lnTo>
                <a:lnTo>
                  <a:pt x="1473" y="1303"/>
                </a:lnTo>
                <a:lnTo>
                  <a:pt x="1487" y="1324"/>
                </a:lnTo>
                <a:lnTo>
                  <a:pt x="1505" y="1343"/>
                </a:lnTo>
                <a:lnTo>
                  <a:pt x="1528" y="1356"/>
                </a:lnTo>
                <a:lnTo>
                  <a:pt x="1552" y="1365"/>
                </a:lnTo>
                <a:lnTo>
                  <a:pt x="1579" y="1368"/>
                </a:lnTo>
                <a:lnTo>
                  <a:pt x="1730" y="1368"/>
                </a:lnTo>
                <a:lnTo>
                  <a:pt x="1756" y="1365"/>
                </a:lnTo>
                <a:lnTo>
                  <a:pt x="1781" y="1356"/>
                </a:lnTo>
                <a:lnTo>
                  <a:pt x="1803" y="1343"/>
                </a:lnTo>
                <a:lnTo>
                  <a:pt x="1822" y="1324"/>
                </a:lnTo>
                <a:lnTo>
                  <a:pt x="1835" y="1303"/>
                </a:lnTo>
                <a:lnTo>
                  <a:pt x="1844" y="1278"/>
                </a:lnTo>
                <a:lnTo>
                  <a:pt x="1847" y="1252"/>
                </a:lnTo>
                <a:lnTo>
                  <a:pt x="1844" y="1225"/>
                </a:lnTo>
                <a:lnTo>
                  <a:pt x="1835" y="1200"/>
                </a:lnTo>
                <a:lnTo>
                  <a:pt x="1822" y="1179"/>
                </a:lnTo>
                <a:lnTo>
                  <a:pt x="1803" y="1161"/>
                </a:lnTo>
                <a:lnTo>
                  <a:pt x="1781" y="1147"/>
                </a:lnTo>
                <a:lnTo>
                  <a:pt x="1756" y="1138"/>
                </a:lnTo>
                <a:lnTo>
                  <a:pt x="1730" y="1135"/>
                </a:lnTo>
                <a:lnTo>
                  <a:pt x="1579" y="1135"/>
                </a:lnTo>
                <a:close/>
                <a:moveTo>
                  <a:pt x="2930" y="989"/>
                </a:moveTo>
                <a:lnTo>
                  <a:pt x="2930" y="1135"/>
                </a:lnTo>
                <a:lnTo>
                  <a:pt x="3075" y="1135"/>
                </a:lnTo>
                <a:lnTo>
                  <a:pt x="3075" y="989"/>
                </a:lnTo>
                <a:lnTo>
                  <a:pt x="2930" y="989"/>
                </a:lnTo>
                <a:close/>
                <a:moveTo>
                  <a:pt x="1646" y="233"/>
                </a:moveTo>
                <a:lnTo>
                  <a:pt x="1646" y="756"/>
                </a:lnTo>
                <a:lnTo>
                  <a:pt x="2472" y="756"/>
                </a:lnTo>
                <a:lnTo>
                  <a:pt x="2197" y="233"/>
                </a:lnTo>
                <a:lnTo>
                  <a:pt x="1646" y="233"/>
                </a:lnTo>
                <a:close/>
                <a:moveTo>
                  <a:pt x="645" y="233"/>
                </a:moveTo>
                <a:lnTo>
                  <a:pt x="535" y="756"/>
                </a:lnTo>
                <a:lnTo>
                  <a:pt x="1411" y="756"/>
                </a:lnTo>
                <a:lnTo>
                  <a:pt x="1411" y="233"/>
                </a:lnTo>
                <a:lnTo>
                  <a:pt x="645" y="233"/>
                </a:lnTo>
                <a:close/>
                <a:moveTo>
                  <a:pt x="550" y="0"/>
                </a:moveTo>
                <a:lnTo>
                  <a:pt x="2267" y="0"/>
                </a:lnTo>
                <a:lnTo>
                  <a:pt x="2289" y="1"/>
                </a:lnTo>
                <a:lnTo>
                  <a:pt x="2309" y="7"/>
                </a:lnTo>
                <a:lnTo>
                  <a:pt x="2328" y="16"/>
                </a:lnTo>
                <a:lnTo>
                  <a:pt x="2345" y="29"/>
                </a:lnTo>
                <a:lnTo>
                  <a:pt x="2360" y="44"/>
                </a:lnTo>
                <a:lnTo>
                  <a:pt x="2372" y="62"/>
                </a:lnTo>
                <a:lnTo>
                  <a:pt x="2737" y="756"/>
                </a:lnTo>
                <a:lnTo>
                  <a:pt x="3192" y="756"/>
                </a:lnTo>
                <a:lnTo>
                  <a:pt x="3219" y="759"/>
                </a:lnTo>
                <a:lnTo>
                  <a:pt x="3243" y="768"/>
                </a:lnTo>
                <a:lnTo>
                  <a:pt x="3265" y="781"/>
                </a:lnTo>
                <a:lnTo>
                  <a:pt x="3283" y="799"/>
                </a:lnTo>
                <a:lnTo>
                  <a:pt x="3297" y="821"/>
                </a:lnTo>
                <a:lnTo>
                  <a:pt x="3306" y="846"/>
                </a:lnTo>
                <a:lnTo>
                  <a:pt x="3309" y="872"/>
                </a:lnTo>
                <a:lnTo>
                  <a:pt x="3309" y="1630"/>
                </a:lnTo>
                <a:lnTo>
                  <a:pt x="3306" y="1656"/>
                </a:lnTo>
                <a:lnTo>
                  <a:pt x="3297" y="1681"/>
                </a:lnTo>
                <a:lnTo>
                  <a:pt x="3283" y="1703"/>
                </a:lnTo>
                <a:lnTo>
                  <a:pt x="3265" y="1721"/>
                </a:lnTo>
                <a:lnTo>
                  <a:pt x="3243" y="1734"/>
                </a:lnTo>
                <a:lnTo>
                  <a:pt x="3219" y="1743"/>
                </a:lnTo>
                <a:lnTo>
                  <a:pt x="3192" y="1746"/>
                </a:lnTo>
                <a:lnTo>
                  <a:pt x="2613" y="1746"/>
                </a:lnTo>
                <a:lnTo>
                  <a:pt x="2597" y="1791"/>
                </a:lnTo>
                <a:lnTo>
                  <a:pt x="2578" y="1833"/>
                </a:lnTo>
                <a:lnTo>
                  <a:pt x="2555" y="1870"/>
                </a:lnTo>
                <a:lnTo>
                  <a:pt x="2529" y="1905"/>
                </a:lnTo>
                <a:lnTo>
                  <a:pt x="2501" y="1935"/>
                </a:lnTo>
                <a:lnTo>
                  <a:pt x="2470" y="1962"/>
                </a:lnTo>
                <a:lnTo>
                  <a:pt x="2436" y="1985"/>
                </a:lnTo>
                <a:lnTo>
                  <a:pt x="2401" y="2005"/>
                </a:lnTo>
                <a:lnTo>
                  <a:pt x="2364" y="2021"/>
                </a:lnTo>
                <a:lnTo>
                  <a:pt x="2325" y="2034"/>
                </a:lnTo>
                <a:lnTo>
                  <a:pt x="2286" y="2043"/>
                </a:lnTo>
                <a:lnTo>
                  <a:pt x="2247" y="2048"/>
                </a:lnTo>
                <a:lnTo>
                  <a:pt x="2207" y="2050"/>
                </a:lnTo>
                <a:lnTo>
                  <a:pt x="2167" y="2048"/>
                </a:lnTo>
                <a:lnTo>
                  <a:pt x="2127" y="2043"/>
                </a:lnTo>
                <a:lnTo>
                  <a:pt x="2088" y="2034"/>
                </a:lnTo>
                <a:lnTo>
                  <a:pt x="2049" y="2021"/>
                </a:lnTo>
                <a:lnTo>
                  <a:pt x="2012" y="2005"/>
                </a:lnTo>
                <a:lnTo>
                  <a:pt x="1977" y="1985"/>
                </a:lnTo>
                <a:lnTo>
                  <a:pt x="1944" y="1962"/>
                </a:lnTo>
                <a:lnTo>
                  <a:pt x="1912" y="1935"/>
                </a:lnTo>
                <a:lnTo>
                  <a:pt x="1884" y="1904"/>
                </a:lnTo>
                <a:lnTo>
                  <a:pt x="1858" y="1870"/>
                </a:lnTo>
                <a:lnTo>
                  <a:pt x="1835" y="1833"/>
                </a:lnTo>
                <a:lnTo>
                  <a:pt x="1816" y="1791"/>
                </a:lnTo>
                <a:lnTo>
                  <a:pt x="1801" y="1746"/>
                </a:lnTo>
                <a:lnTo>
                  <a:pt x="1384" y="1746"/>
                </a:lnTo>
                <a:lnTo>
                  <a:pt x="1368" y="1791"/>
                </a:lnTo>
                <a:lnTo>
                  <a:pt x="1349" y="1833"/>
                </a:lnTo>
                <a:lnTo>
                  <a:pt x="1326" y="1870"/>
                </a:lnTo>
                <a:lnTo>
                  <a:pt x="1301" y="1905"/>
                </a:lnTo>
                <a:lnTo>
                  <a:pt x="1272" y="1935"/>
                </a:lnTo>
                <a:lnTo>
                  <a:pt x="1240" y="1962"/>
                </a:lnTo>
                <a:lnTo>
                  <a:pt x="1206" y="1986"/>
                </a:lnTo>
                <a:lnTo>
                  <a:pt x="1171" y="2005"/>
                </a:lnTo>
                <a:lnTo>
                  <a:pt x="1134" y="2021"/>
                </a:lnTo>
                <a:lnTo>
                  <a:pt x="1096" y="2034"/>
                </a:lnTo>
                <a:lnTo>
                  <a:pt x="1057" y="2043"/>
                </a:lnTo>
                <a:lnTo>
                  <a:pt x="1018" y="2048"/>
                </a:lnTo>
                <a:lnTo>
                  <a:pt x="978" y="2050"/>
                </a:lnTo>
                <a:lnTo>
                  <a:pt x="937" y="2048"/>
                </a:lnTo>
                <a:lnTo>
                  <a:pt x="897" y="2043"/>
                </a:lnTo>
                <a:lnTo>
                  <a:pt x="858" y="2034"/>
                </a:lnTo>
                <a:lnTo>
                  <a:pt x="820" y="2021"/>
                </a:lnTo>
                <a:lnTo>
                  <a:pt x="783" y="2005"/>
                </a:lnTo>
                <a:lnTo>
                  <a:pt x="748" y="1985"/>
                </a:lnTo>
                <a:lnTo>
                  <a:pt x="715" y="1962"/>
                </a:lnTo>
                <a:lnTo>
                  <a:pt x="683" y="1935"/>
                </a:lnTo>
                <a:lnTo>
                  <a:pt x="654" y="1904"/>
                </a:lnTo>
                <a:lnTo>
                  <a:pt x="628" y="1870"/>
                </a:lnTo>
                <a:lnTo>
                  <a:pt x="605" y="1833"/>
                </a:lnTo>
                <a:lnTo>
                  <a:pt x="586" y="1791"/>
                </a:lnTo>
                <a:lnTo>
                  <a:pt x="571" y="1746"/>
                </a:lnTo>
                <a:lnTo>
                  <a:pt x="117" y="1746"/>
                </a:lnTo>
                <a:lnTo>
                  <a:pt x="90" y="1743"/>
                </a:lnTo>
                <a:lnTo>
                  <a:pt x="65" y="1734"/>
                </a:lnTo>
                <a:lnTo>
                  <a:pt x="44" y="1721"/>
                </a:lnTo>
                <a:lnTo>
                  <a:pt x="26" y="1703"/>
                </a:lnTo>
                <a:lnTo>
                  <a:pt x="12" y="1681"/>
                </a:lnTo>
                <a:lnTo>
                  <a:pt x="3" y="1656"/>
                </a:lnTo>
                <a:lnTo>
                  <a:pt x="0" y="1630"/>
                </a:lnTo>
                <a:lnTo>
                  <a:pt x="0" y="872"/>
                </a:lnTo>
                <a:lnTo>
                  <a:pt x="3" y="846"/>
                </a:lnTo>
                <a:lnTo>
                  <a:pt x="12" y="821"/>
                </a:lnTo>
                <a:lnTo>
                  <a:pt x="26" y="799"/>
                </a:lnTo>
                <a:lnTo>
                  <a:pt x="44" y="781"/>
                </a:lnTo>
                <a:lnTo>
                  <a:pt x="65" y="768"/>
                </a:lnTo>
                <a:lnTo>
                  <a:pt x="90" y="759"/>
                </a:lnTo>
                <a:lnTo>
                  <a:pt x="117" y="756"/>
                </a:lnTo>
                <a:lnTo>
                  <a:pt x="296" y="756"/>
                </a:lnTo>
                <a:lnTo>
                  <a:pt x="436" y="92"/>
                </a:lnTo>
                <a:lnTo>
                  <a:pt x="443" y="70"/>
                </a:lnTo>
                <a:lnTo>
                  <a:pt x="454" y="50"/>
                </a:lnTo>
                <a:lnTo>
                  <a:pt x="469" y="33"/>
                </a:lnTo>
                <a:lnTo>
                  <a:pt x="486" y="19"/>
                </a:lnTo>
                <a:lnTo>
                  <a:pt x="506" y="8"/>
                </a:lnTo>
                <a:lnTo>
                  <a:pt x="527" y="2"/>
                </a:lnTo>
                <a:lnTo>
                  <a:pt x="5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" name="Freeform 171"/>
          <p:cNvSpPr>
            <a:spLocks noEditPoints="1"/>
          </p:cNvSpPr>
          <p:nvPr/>
        </p:nvSpPr>
        <p:spPr bwMode="auto">
          <a:xfrm>
            <a:off x="3460539" y="2725738"/>
            <a:ext cx="584200" cy="481013"/>
          </a:xfrm>
          <a:custGeom>
            <a:avLst/>
            <a:gdLst>
              <a:gd name="T0" fmla="*/ 898 w 3309"/>
              <a:gd name="T1" fmla="*/ 2138 h 2732"/>
              <a:gd name="T2" fmla="*/ 820 w 3309"/>
              <a:gd name="T3" fmla="*/ 2200 h 2732"/>
              <a:gd name="T4" fmla="*/ 788 w 3309"/>
              <a:gd name="T5" fmla="*/ 2310 h 2732"/>
              <a:gd name="T6" fmla="*/ 833 w 3309"/>
              <a:gd name="T7" fmla="*/ 2431 h 2732"/>
              <a:gd name="T8" fmla="*/ 943 w 3309"/>
              <a:gd name="T9" fmla="*/ 2495 h 2732"/>
              <a:gd name="T10" fmla="*/ 1073 w 3309"/>
              <a:gd name="T11" fmla="*/ 2472 h 2732"/>
              <a:gd name="T12" fmla="*/ 1154 w 3309"/>
              <a:gd name="T13" fmla="*/ 2376 h 2732"/>
              <a:gd name="T14" fmla="*/ 1166 w 3309"/>
              <a:gd name="T15" fmla="*/ 2299 h 2732"/>
              <a:gd name="T16" fmla="*/ 1128 w 3309"/>
              <a:gd name="T17" fmla="*/ 2192 h 2732"/>
              <a:gd name="T18" fmla="*/ 1047 w 3309"/>
              <a:gd name="T19" fmla="*/ 2134 h 2732"/>
              <a:gd name="T20" fmla="*/ 2202 w 3309"/>
              <a:gd name="T21" fmla="*/ 2122 h 2732"/>
              <a:gd name="T22" fmla="*/ 2106 w 3309"/>
              <a:gd name="T23" fmla="*/ 2149 h 2732"/>
              <a:gd name="T24" fmla="*/ 2036 w 3309"/>
              <a:gd name="T25" fmla="*/ 2222 h 2732"/>
              <a:gd name="T26" fmla="*/ 2020 w 3309"/>
              <a:gd name="T27" fmla="*/ 2343 h 2732"/>
              <a:gd name="T28" fmla="*/ 2085 w 3309"/>
              <a:gd name="T29" fmla="*/ 2454 h 2732"/>
              <a:gd name="T30" fmla="*/ 2207 w 3309"/>
              <a:gd name="T31" fmla="*/ 2498 h 2732"/>
              <a:gd name="T32" fmla="*/ 2328 w 3309"/>
              <a:gd name="T33" fmla="*/ 2454 h 2732"/>
              <a:gd name="T34" fmla="*/ 2393 w 3309"/>
              <a:gd name="T35" fmla="*/ 2344 h 2732"/>
              <a:gd name="T36" fmla="*/ 2392 w 3309"/>
              <a:gd name="T37" fmla="*/ 2267 h 2732"/>
              <a:gd name="T38" fmla="*/ 2340 w 3309"/>
              <a:gd name="T39" fmla="*/ 2173 h 2732"/>
              <a:gd name="T40" fmla="*/ 2252 w 3309"/>
              <a:gd name="T41" fmla="*/ 2127 h 2732"/>
              <a:gd name="T42" fmla="*/ 234 w 3309"/>
              <a:gd name="T43" fmla="*/ 2192 h 2732"/>
              <a:gd name="T44" fmla="*/ 2930 w 3309"/>
              <a:gd name="T45" fmla="*/ 1667 h 2732"/>
              <a:gd name="T46" fmla="*/ 2930 w 3309"/>
              <a:gd name="T47" fmla="*/ 1667 h 2732"/>
              <a:gd name="T48" fmla="*/ 2197 w 3309"/>
              <a:gd name="T49" fmla="*/ 909 h 2732"/>
              <a:gd name="T50" fmla="*/ 1411 w 3309"/>
              <a:gd name="T51" fmla="*/ 1434 h 2732"/>
              <a:gd name="T52" fmla="*/ 234 w 3309"/>
              <a:gd name="T53" fmla="*/ 1434 h 2732"/>
              <a:gd name="T54" fmla="*/ 117 w 3309"/>
              <a:gd name="T55" fmla="*/ 0 h 2732"/>
              <a:gd name="T56" fmla="*/ 2812 w 3309"/>
              <a:gd name="T57" fmla="*/ 25 h 2732"/>
              <a:gd name="T58" fmla="*/ 2856 w 3309"/>
              <a:gd name="T59" fmla="*/ 116 h 2732"/>
              <a:gd name="T60" fmla="*/ 2830 w 3309"/>
              <a:gd name="T61" fmla="*/ 865 h 2732"/>
              <a:gd name="T62" fmla="*/ 2739 w 3309"/>
              <a:gd name="T63" fmla="*/ 909 h 2732"/>
              <a:gd name="T64" fmla="*/ 3219 w 3309"/>
              <a:gd name="T65" fmla="*/ 1437 h 2732"/>
              <a:gd name="T66" fmla="*/ 3297 w 3309"/>
              <a:gd name="T67" fmla="*/ 1499 h 2732"/>
              <a:gd name="T68" fmla="*/ 3306 w 3309"/>
              <a:gd name="T69" fmla="*/ 2336 h 2732"/>
              <a:gd name="T70" fmla="*/ 3243 w 3309"/>
              <a:gd name="T71" fmla="*/ 2414 h 2732"/>
              <a:gd name="T72" fmla="*/ 2596 w 3309"/>
              <a:gd name="T73" fmla="*/ 2473 h 2732"/>
              <a:gd name="T74" fmla="*/ 2482 w 3309"/>
              <a:gd name="T75" fmla="*/ 2630 h 2732"/>
              <a:gd name="T76" fmla="*/ 2308 w 3309"/>
              <a:gd name="T77" fmla="*/ 2720 h 2732"/>
              <a:gd name="T78" fmla="*/ 2105 w 3309"/>
              <a:gd name="T79" fmla="*/ 2720 h 2732"/>
              <a:gd name="T80" fmla="*/ 1931 w 3309"/>
              <a:gd name="T81" fmla="*/ 2630 h 2732"/>
              <a:gd name="T82" fmla="*/ 1817 w 3309"/>
              <a:gd name="T83" fmla="*/ 2473 h 2732"/>
              <a:gd name="T84" fmla="*/ 1349 w 3309"/>
              <a:gd name="T85" fmla="*/ 2513 h 2732"/>
              <a:gd name="T86" fmla="*/ 1240 w 3309"/>
              <a:gd name="T87" fmla="*/ 2643 h 2732"/>
              <a:gd name="T88" fmla="*/ 1096 w 3309"/>
              <a:gd name="T89" fmla="*/ 2715 h 2732"/>
              <a:gd name="T90" fmla="*/ 937 w 3309"/>
              <a:gd name="T91" fmla="*/ 2729 h 2732"/>
              <a:gd name="T92" fmla="*/ 783 w 3309"/>
              <a:gd name="T93" fmla="*/ 2686 h 2732"/>
              <a:gd name="T94" fmla="*/ 654 w 3309"/>
              <a:gd name="T95" fmla="*/ 2584 h 2732"/>
              <a:gd name="T96" fmla="*/ 571 w 3309"/>
              <a:gd name="T97" fmla="*/ 2426 h 2732"/>
              <a:gd name="T98" fmla="*/ 44 w 3309"/>
              <a:gd name="T99" fmla="*/ 2401 h 2732"/>
              <a:gd name="T100" fmla="*/ 0 w 3309"/>
              <a:gd name="T101" fmla="*/ 2310 h 2732"/>
              <a:gd name="T102" fmla="*/ 26 w 3309"/>
              <a:gd name="T103" fmla="*/ 43 h 2732"/>
              <a:gd name="T104" fmla="*/ 117 w 3309"/>
              <a:gd name="T105" fmla="*/ 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09" h="2732">
                <a:moveTo>
                  <a:pt x="973" y="2122"/>
                </a:moveTo>
                <a:lnTo>
                  <a:pt x="947" y="2124"/>
                </a:lnTo>
                <a:lnTo>
                  <a:pt x="922" y="2130"/>
                </a:lnTo>
                <a:lnTo>
                  <a:pt x="898" y="2138"/>
                </a:lnTo>
                <a:lnTo>
                  <a:pt x="876" y="2149"/>
                </a:lnTo>
                <a:lnTo>
                  <a:pt x="855" y="2163"/>
                </a:lnTo>
                <a:lnTo>
                  <a:pt x="836" y="2180"/>
                </a:lnTo>
                <a:lnTo>
                  <a:pt x="820" y="2200"/>
                </a:lnTo>
                <a:lnTo>
                  <a:pt x="807" y="2222"/>
                </a:lnTo>
                <a:lnTo>
                  <a:pt x="797" y="2248"/>
                </a:lnTo>
                <a:lnTo>
                  <a:pt x="791" y="2277"/>
                </a:lnTo>
                <a:lnTo>
                  <a:pt x="788" y="2310"/>
                </a:lnTo>
                <a:lnTo>
                  <a:pt x="791" y="2343"/>
                </a:lnTo>
                <a:lnTo>
                  <a:pt x="800" y="2375"/>
                </a:lnTo>
                <a:lnTo>
                  <a:pt x="814" y="2405"/>
                </a:lnTo>
                <a:lnTo>
                  <a:pt x="833" y="2431"/>
                </a:lnTo>
                <a:lnTo>
                  <a:pt x="855" y="2454"/>
                </a:lnTo>
                <a:lnTo>
                  <a:pt x="882" y="2472"/>
                </a:lnTo>
                <a:lnTo>
                  <a:pt x="911" y="2486"/>
                </a:lnTo>
                <a:lnTo>
                  <a:pt x="943" y="2495"/>
                </a:lnTo>
                <a:lnTo>
                  <a:pt x="978" y="2498"/>
                </a:lnTo>
                <a:lnTo>
                  <a:pt x="1012" y="2495"/>
                </a:lnTo>
                <a:lnTo>
                  <a:pt x="1043" y="2486"/>
                </a:lnTo>
                <a:lnTo>
                  <a:pt x="1073" y="2472"/>
                </a:lnTo>
                <a:lnTo>
                  <a:pt x="1099" y="2454"/>
                </a:lnTo>
                <a:lnTo>
                  <a:pt x="1122" y="2431"/>
                </a:lnTo>
                <a:lnTo>
                  <a:pt x="1140" y="2405"/>
                </a:lnTo>
                <a:lnTo>
                  <a:pt x="1154" y="2376"/>
                </a:lnTo>
                <a:lnTo>
                  <a:pt x="1163" y="2344"/>
                </a:lnTo>
                <a:lnTo>
                  <a:pt x="1166" y="2310"/>
                </a:lnTo>
                <a:lnTo>
                  <a:pt x="1166" y="2310"/>
                </a:lnTo>
                <a:lnTo>
                  <a:pt x="1166" y="2299"/>
                </a:lnTo>
                <a:lnTo>
                  <a:pt x="1162" y="2267"/>
                </a:lnTo>
                <a:lnTo>
                  <a:pt x="1154" y="2239"/>
                </a:lnTo>
                <a:lnTo>
                  <a:pt x="1143" y="2214"/>
                </a:lnTo>
                <a:lnTo>
                  <a:pt x="1128" y="2192"/>
                </a:lnTo>
                <a:lnTo>
                  <a:pt x="1111" y="2173"/>
                </a:lnTo>
                <a:lnTo>
                  <a:pt x="1092" y="2157"/>
                </a:lnTo>
                <a:lnTo>
                  <a:pt x="1070" y="2144"/>
                </a:lnTo>
                <a:lnTo>
                  <a:pt x="1047" y="2134"/>
                </a:lnTo>
                <a:lnTo>
                  <a:pt x="1023" y="2127"/>
                </a:lnTo>
                <a:lnTo>
                  <a:pt x="998" y="2123"/>
                </a:lnTo>
                <a:lnTo>
                  <a:pt x="973" y="2122"/>
                </a:lnTo>
                <a:close/>
                <a:moveTo>
                  <a:pt x="2202" y="2122"/>
                </a:moveTo>
                <a:lnTo>
                  <a:pt x="2177" y="2124"/>
                </a:lnTo>
                <a:lnTo>
                  <a:pt x="2152" y="2129"/>
                </a:lnTo>
                <a:lnTo>
                  <a:pt x="2128" y="2138"/>
                </a:lnTo>
                <a:lnTo>
                  <a:pt x="2106" y="2149"/>
                </a:lnTo>
                <a:lnTo>
                  <a:pt x="2085" y="2163"/>
                </a:lnTo>
                <a:lnTo>
                  <a:pt x="2065" y="2180"/>
                </a:lnTo>
                <a:lnTo>
                  <a:pt x="2049" y="2200"/>
                </a:lnTo>
                <a:lnTo>
                  <a:pt x="2036" y="2222"/>
                </a:lnTo>
                <a:lnTo>
                  <a:pt x="2026" y="2248"/>
                </a:lnTo>
                <a:lnTo>
                  <a:pt x="2020" y="2277"/>
                </a:lnTo>
                <a:lnTo>
                  <a:pt x="2017" y="2310"/>
                </a:lnTo>
                <a:lnTo>
                  <a:pt x="2020" y="2343"/>
                </a:lnTo>
                <a:lnTo>
                  <a:pt x="2029" y="2375"/>
                </a:lnTo>
                <a:lnTo>
                  <a:pt x="2043" y="2405"/>
                </a:lnTo>
                <a:lnTo>
                  <a:pt x="2062" y="2431"/>
                </a:lnTo>
                <a:lnTo>
                  <a:pt x="2085" y="2454"/>
                </a:lnTo>
                <a:lnTo>
                  <a:pt x="2112" y="2472"/>
                </a:lnTo>
                <a:lnTo>
                  <a:pt x="2141" y="2486"/>
                </a:lnTo>
                <a:lnTo>
                  <a:pt x="2173" y="2495"/>
                </a:lnTo>
                <a:lnTo>
                  <a:pt x="2207" y="2498"/>
                </a:lnTo>
                <a:lnTo>
                  <a:pt x="2240" y="2495"/>
                </a:lnTo>
                <a:lnTo>
                  <a:pt x="2272" y="2486"/>
                </a:lnTo>
                <a:lnTo>
                  <a:pt x="2302" y="2472"/>
                </a:lnTo>
                <a:lnTo>
                  <a:pt x="2328" y="2454"/>
                </a:lnTo>
                <a:lnTo>
                  <a:pt x="2352" y="2431"/>
                </a:lnTo>
                <a:lnTo>
                  <a:pt x="2370" y="2405"/>
                </a:lnTo>
                <a:lnTo>
                  <a:pt x="2384" y="2376"/>
                </a:lnTo>
                <a:lnTo>
                  <a:pt x="2393" y="2344"/>
                </a:lnTo>
                <a:lnTo>
                  <a:pt x="2396" y="2310"/>
                </a:lnTo>
                <a:lnTo>
                  <a:pt x="2396" y="2310"/>
                </a:lnTo>
                <a:lnTo>
                  <a:pt x="2396" y="2300"/>
                </a:lnTo>
                <a:lnTo>
                  <a:pt x="2392" y="2267"/>
                </a:lnTo>
                <a:lnTo>
                  <a:pt x="2384" y="2239"/>
                </a:lnTo>
                <a:lnTo>
                  <a:pt x="2373" y="2214"/>
                </a:lnTo>
                <a:lnTo>
                  <a:pt x="2358" y="2192"/>
                </a:lnTo>
                <a:lnTo>
                  <a:pt x="2340" y="2173"/>
                </a:lnTo>
                <a:lnTo>
                  <a:pt x="2321" y="2157"/>
                </a:lnTo>
                <a:lnTo>
                  <a:pt x="2299" y="2144"/>
                </a:lnTo>
                <a:lnTo>
                  <a:pt x="2276" y="2134"/>
                </a:lnTo>
                <a:lnTo>
                  <a:pt x="2252" y="2127"/>
                </a:lnTo>
                <a:lnTo>
                  <a:pt x="2227" y="2123"/>
                </a:lnTo>
                <a:lnTo>
                  <a:pt x="2202" y="2122"/>
                </a:lnTo>
                <a:close/>
                <a:moveTo>
                  <a:pt x="234" y="2047"/>
                </a:moveTo>
                <a:lnTo>
                  <a:pt x="234" y="2192"/>
                </a:lnTo>
                <a:lnTo>
                  <a:pt x="379" y="2192"/>
                </a:lnTo>
                <a:lnTo>
                  <a:pt x="379" y="2047"/>
                </a:lnTo>
                <a:lnTo>
                  <a:pt x="234" y="2047"/>
                </a:lnTo>
                <a:close/>
                <a:moveTo>
                  <a:pt x="2930" y="1667"/>
                </a:moveTo>
                <a:lnTo>
                  <a:pt x="2930" y="1813"/>
                </a:lnTo>
                <a:lnTo>
                  <a:pt x="3075" y="1813"/>
                </a:lnTo>
                <a:lnTo>
                  <a:pt x="3075" y="1667"/>
                </a:lnTo>
                <a:lnTo>
                  <a:pt x="2930" y="1667"/>
                </a:lnTo>
                <a:close/>
                <a:moveTo>
                  <a:pt x="1646" y="909"/>
                </a:moveTo>
                <a:lnTo>
                  <a:pt x="1646" y="1434"/>
                </a:lnTo>
                <a:lnTo>
                  <a:pt x="2472" y="1434"/>
                </a:lnTo>
                <a:lnTo>
                  <a:pt x="2197" y="909"/>
                </a:lnTo>
                <a:lnTo>
                  <a:pt x="1646" y="909"/>
                </a:lnTo>
                <a:close/>
                <a:moveTo>
                  <a:pt x="798" y="909"/>
                </a:moveTo>
                <a:lnTo>
                  <a:pt x="798" y="1434"/>
                </a:lnTo>
                <a:lnTo>
                  <a:pt x="1411" y="1434"/>
                </a:lnTo>
                <a:lnTo>
                  <a:pt x="1411" y="909"/>
                </a:lnTo>
                <a:lnTo>
                  <a:pt x="798" y="909"/>
                </a:lnTo>
                <a:close/>
                <a:moveTo>
                  <a:pt x="234" y="909"/>
                </a:moveTo>
                <a:lnTo>
                  <a:pt x="234" y="1434"/>
                </a:lnTo>
                <a:lnTo>
                  <a:pt x="563" y="1434"/>
                </a:lnTo>
                <a:lnTo>
                  <a:pt x="563" y="909"/>
                </a:lnTo>
                <a:lnTo>
                  <a:pt x="234" y="909"/>
                </a:lnTo>
                <a:close/>
                <a:moveTo>
                  <a:pt x="117" y="0"/>
                </a:moveTo>
                <a:lnTo>
                  <a:pt x="2739" y="0"/>
                </a:lnTo>
                <a:lnTo>
                  <a:pt x="2766" y="3"/>
                </a:lnTo>
                <a:lnTo>
                  <a:pt x="2790" y="12"/>
                </a:lnTo>
                <a:lnTo>
                  <a:pt x="2812" y="25"/>
                </a:lnTo>
                <a:lnTo>
                  <a:pt x="2830" y="43"/>
                </a:lnTo>
                <a:lnTo>
                  <a:pt x="2844" y="65"/>
                </a:lnTo>
                <a:lnTo>
                  <a:pt x="2853" y="90"/>
                </a:lnTo>
                <a:lnTo>
                  <a:pt x="2856" y="116"/>
                </a:lnTo>
                <a:lnTo>
                  <a:pt x="2856" y="792"/>
                </a:lnTo>
                <a:lnTo>
                  <a:pt x="2853" y="819"/>
                </a:lnTo>
                <a:lnTo>
                  <a:pt x="2844" y="843"/>
                </a:lnTo>
                <a:lnTo>
                  <a:pt x="2830" y="865"/>
                </a:lnTo>
                <a:lnTo>
                  <a:pt x="2812" y="883"/>
                </a:lnTo>
                <a:lnTo>
                  <a:pt x="2790" y="897"/>
                </a:lnTo>
                <a:lnTo>
                  <a:pt x="2766" y="906"/>
                </a:lnTo>
                <a:lnTo>
                  <a:pt x="2739" y="909"/>
                </a:lnTo>
                <a:lnTo>
                  <a:pt x="2461" y="909"/>
                </a:lnTo>
                <a:lnTo>
                  <a:pt x="2737" y="1434"/>
                </a:lnTo>
                <a:lnTo>
                  <a:pt x="3192" y="1434"/>
                </a:lnTo>
                <a:lnTo>
                  <a:pt x="3219" y="1437"/>
                </a:lnTo>
                <a:lnTo>
                  <a:pt x="3243" y="1446"/>
                </a:lnTo>
                <a:lnTo>
                  <a:pt x="3265" y="1459"/>
                </a:lnTo>
                <a:lnTo>
                  <a:pt x="3283" y="1477"/>
                </a:lnTo>
                <a:lnTo>
                  <a:pt x="3297" y="1499"/>
                </a:lnTo>
                <a:lnTo>
                  <a:pt x="3306" y="1524"/>
                </a:lnTo>
                <a:lnTo>
                  <a:pt x="3309" y="1550"/>
                </a:lnTo>
                <a:lnTo>
                  <a:pt x="3309" y="2310"/>
                </a:lnTo>
                <a:lnTo>
                  <a:pt x="3306" y="2336"/>
                </a:lnTo>
                <a:lnTo>
                  <a:pt x="3297" y="2361"/>
                </a:lnTo>
                <a:lnTo>
                  <a:pt x="3283" y="2383"/>
                </a:lnTo>
                <a:lnTo>
                  <a:pt x="3265" y="2401"/>
                </a:lnTo>
                <a:lnTo>
                  <a:pt x="3243" y="2414"/>
                </a:lnTo>
                <a:lnTo>
                  <a:pt x="3219" y="2423"/>
                </a:lnTo>
                <a:lnTo>
                  <a:pt x="3192" y="2426"/>
                </a:lnTo>
                <a:lnTo>
                  <a:pt x="2613" y="2426"/>
                </a:lnTo>
                <a:lnTo>
                  <a:pt x="2596" y="2473"/>
                </a:lnTo>
                <a:lnTo>
                  <a:pt x="2574" y="2517"/>
                </a:lnTo>
                <a:lnTo>
                  <a:pt x="2548" y="2558"/>
                </a:lnTo>
                <a:lnTo>
                  <a:pt x="2517" y="2597"/>
                </a:lnTo>
                <a:lnTo>
                  <a:pt x="2482" y="2630"/>
                </a:lnTo>
                <a:lnTo>
                  <a:pt x="2443" y="2660"/>
                </a:lnTo>
                <a:lnTo>
                  <a:pt x="2401" y="2685"/>
                </a:lnTo>
                <a:lnTo>
                  <a:pt x="2356" y="2705"/>
                </a:lnTo>
                <a:lnTo>
                  <a:pt x="2308" y="2720"/>
                </a:lnTo>
                <a:lnTo>
                  <a:pt x="2258" y="2729"/>
                </a:lnTo>
                <a:lnTo>
                  <a:pt x="2207" y="2732"/>
                </a:lnTo>
                <a:lnTo>
                  <a:pt x="2155" y="2729"/>
                </a:lnTo>
                <a:lnTo>
                  <a:pt x="2105" y="2720"/>
                </a:lnTo>
                <a:lnTo>
                  <a:pt x="2057" y="2705"/>
                </a:lnTo>
                <a:lnTo>
                  <a:pt x="2012" y="2685"/>
                </a:lnTo>
                <a:lnTo>
                  <a:pt x="1970" y="2660"/>
                </a:lnTo>
                <a:lnTo>
                  <a:pt x="1931" y="2630"/>
                </a:lnTo>
                <a:lnTo>
                  <a:pt x="1896" y="2597"/>
                </a:lnTo>
                <a:lnTo>
                  <a:pt x="1865" y="2558"/>
                </a:lnTo>
                <a:lnTo>
                  <a:pt x="1839" y="2517"/>
                </a:lnTo>
                <a:lnTo>
                  <a:pt x="1817" y="2473"/>
                </a:lnTo>
                <a:lnTo>
                  <a:pt x="1801" y="2426"/>
                </a:lnTo>
                <a:lnTo>
                  <a:pt x="1384" y="2426"/>
                </a:lnTo>
                <a:lnTo>
                  <a:pt x="1368" y="2471"/>
                </a:lnTo>
                <a:lnTo>
                  <a:pt x="1349" y="2513"/>
                </a:lnTo>
                <a:lnTo>
                  <a:pt x="1326" y="2550"/>
                </a:lnTo>
                <a:lnTo>
                  <a:pt x="1301" y="2585"/>
                </a:lnTo>
                <a:lnTo>
                  <a:pt x="1272" y="2616"/>
                </a:lnTo>
                <a:lnTo>
                  <a:pt x="1240" y="2643"/>
                </a:lnTo>
                <a:lnTo>
                  <a:pt x="1206" y="2667"/>
                </a:lnTo>
                <a:lnTo>
                  <a:pt x="1171" y="2686"/>
                </a:lnTo>
                <a:lnTo>
                  <a:pt x="1134" y="2702"/>
                </a:lnTo>
                <a:lnTo>
                  <a:pt x="1096" y="2715"/>
                </a:lnTo>
                <a:lnTo>
                  <a:pt x="1057" y="2724"/>
                </a:lnTo>
                <a:lnTo>
                  <a:pt x="1018" y="2729"/>
                </a:lnTo>
                <a:lnTo>
                  <a:pt x="978" y="2731"/>
                </a:lnTo>
                <a:lnTo>
                  <a:pt x="937" y="2729"/>
                </a:lnTo>
                <a:lnTo>
                  <a:pt x="897" y="2724"/>
                </a:lnTo>
                <a:lnTo>
                  <a:pt x="858" y="2715"/>
                </a:lnTo>
                <a:lnTo>
                  <a:pt x="820" y="2702"/>
                </a:lnTo>
                <a:lnTo>
                  <a:pt x="783" y="2686"/>
                </a:lnTo>
                <a:lnTo>
                  <a:pt x="748" y="2666"/>
                </a:lnTo>
                <a:lnTo>
                  <a:pt x="715" y="2643"/>
                </a:lnTo>
                <a:lnTo>
                  <a:pt x="683" y="2616"/>
                </a:lnTo>
                <a:lnTo>
                  <a:pt x="654" y="2584"/>
                </a:lnTo>
                <a:lnTo>
                  <a:pt x="628" y="2550"/>
                </a:lnTo>
                <a:lnTo>
                  <a:pt x="605" y="2513"/>
                </a:lnTo>
                <a:lnTo>
                  <a:pt x="586" y="2471"/>
                </a:lnTo>
                <a:lnTo>
                  <a:pt x="571" y="2426"/>
                </a:lnTo>
                <a:lnTo>
                  <a:pt x="117" y="2426"/>
                </a:lnTo>
                <a:lnTo>
                  <a:pt x="90" y="2423"/>
                </a:lnTo>
                <a:lnTo>
                  <a:pt x="65" y="2414"/>
                </a:lnTo>
                <a:lnTo>
                  <a:pt x="44" y="2401"/>
                </a:lnTo>
                <a:lnTo>
                  <a:pt x="26" y="2383"/>
                </a:lnTo>
                <a:lnTo>
                  <a:pt x="12" y="2361"/>
                </a:lnTo>
                <a:lnTo>
                  <a:pt x="3" y="2336"/>
                </a:lnTo>
                <a:lnTo>
                  <a:pt x="0" y="2310"/>
                </a:lnTo>
                <a:lnTo>
                  <a:pt x="0" y="116"/>
                </a:lnTo>
                <a:lnTo>
                  <a:pt x="3" y="90"/>
                </a:lnTo>
                <a:lnTo>
                  <a:pt x="12" y="65"/>
                </a:lnTo>
                <a:lnTo>
                  <a:pt x="26" y="43"/>
                </a:lnTo>
                <a:lnTo>
                  <a:pt x="44" y="25"/>
                </a:lnTo>
                <a:lnTo>
                  <a:pt x="65" y="12"/>
                </a:lnTo>
                <a:lnTo>
                  <a:pt x="90" y="3"/>
                </a:lnTo>
                <a:lnTo>
                  <a:pt x="1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8" name="Freeform 176"/>
          <p:cNvSpPr>
            <a:spLocks noEditPoints="1"/>
          </p:cNvSpPr>
          <p:nvPr/>
        </p:nvSpPr>
        <p:spPr bwMode="auto">
          <a:xfrm>
            <a:off x="4421433" y="2673350"/>
            <a:ext cx="533400" cy="584200"/>
          </a:xfrm>
          <a:custGeom>
            <a:avLst/>
            <a:gdLst>
              <a:gd name="T0" fmla="*/ 2645 w 3020"/>
              <a:gd name="T1" fmla="*/ 1117 h 3311"/>
              <a:gd name="T2" fmla="*/ 2416 w 3020"/>
              <a:gd name="T3" fmla="*/ 1117 h 3311"/>
              <a:gd name="T4" fmla="*/ 2098 w 3020"/>
              <a:gd name="T5" fmla="*/ 1117 h 3311"/>
              <a:gd name="T6" fmla="*/ 1744 w 3020"/>
              <a:gd name="T7" fmla="*/ 1117 h 3311"/>
              <a:gd name="T8" fmla="*/ 1410 w 3020"/>
              <a:gd name="T9" fmla="*/ 1117 h 3311"/>
              <a:gd name="T10" fmla="*/ 1148 w 3020"/>
              <a:gd name="T11" fmla="*/ 1117 h 3311"/>
              <a:gd name="T12" fmla="*/ 1017 w 3020"/>
              <a:gd name="T13" fmla="*/ 1117 h 3311"/>
              <a:gd name="T14" fmla="*/ 1019 w 3020"/>
              <a:gd name="T15" fmla="*/ 1212 h 3311"/>
              <a:gd name="T16" fmla="*/ 1036 w 3020"/>
              <a:gd name="T17" fmla="*/ 1396 h 3311"/>
              <a:gd name="T18" fmla="*/ 1049 w 3020"/>
              <a:gd name="T19" fmla="*/ 1545 h 3311"/>
              <a:gd name="T20" fmla="*/ 798 w 3020"/>
              <a:gd name="T21" fmla="*/ 402 h 3311"/>
              <a:gd name="T22" fmla="*/ 534 w 3020"/>
              <a:gd name="T23" fmla="*/ 497 h 3311"/>
              <a:gd name="T24" fmla="*/ 350 w 3020"/>
              <a:gd name="T25" fmla="*/ 702 h 3311"/>
              <a:gd name="T26" fmla="*/ 280 w 3020"/>
              <a:gd name="T27" fmla="*/ 976 h 3311"/>
              <a:gd name="T28" fmla="*/ 345 w 3020"/>
              <a:gd name="T29" fmla="*/ 1241 h 3311"/>
              <a:gd name="T30" fmla="*/ 517 w 3020"/>
              <a:gd name="T31" fmla="*/ 1444 h 3311"/>
              <a:gd name="T32" fmla="*/ 768 w 3020"/>
              <a:gd name="T33" fmla="*/ 1548 h 3311"/>
              <a:gd name="T34" fmla="*/ 746 w 3020"/>
              <a:gd name="T35" fmla="*/ 1319 h 3311"/>
              <a:gd name="T36" fmla="*/ 736 w 3020"/>
              <a:gd name="T37" fmla="*/ 1201 h 3311"/>
              <a:gd name="T38" fmla="*/ 729 w 3020"/>
              <a:gd name="T39" fmla="*/ 1131 h 3311"/>
              <a:gd name="T40" fmla="*/ 722 w 3020"/>
              <a:gd name="T41" fmla="*/ 1043 h 3311"/>
              <a:gd name="T42" fmla="*/ 731 w 3020"/>
              <a:gd name="T43" fmla="*/ 913 h 3311"/>
              <a:gd name="T44" fmla="*/ 830 w 3020"/>
              <a:gd name="T45" fmla="*/ 839 h 3311"/>
              <a:gd name="T46" fmla="*/ 1354 w 3020"/>
              <a:gd name="T47" fmla="*/ 685 h 3311"/>
              <a:gd name="T48" fmla="*/ 1170 w 3020"/>
              <a:gd name="T49" fmla="*/ 492 h 3311"/>
              <a:gd name="T50" fmla="*/ 914 w 3020"/>
              <a:gd name="T51" fmla="*/ 402 h 3311"/>
              <a:gd name="T52" fmla="*/ 2935 w 3020"/>
              <a:gd name="T53" fmla="*/ 11 h 3311"/>
              <a:gd name="T54" fmla="*/ 3017 w 3020"/>
              <a:gd name="T55" fmla="*/ 113 h 3311"/>
              <a:gd name="T56" fmla="*/ 2979 w 3020"/>
              <a:gd name="T57" fmla="*/ 241 h 3311"/>
              <a:gd name="T58" fmla="*/ 2538 w 3020"/>
              <a:gd name="T59" fmla="*/ 281 h 3311"/>
              <a:gd name="T60" fmla="*/ 2955 w 3020"/>
              <a:gd name="T61" fmla="*/ 858 h 3311"/>
              <a:gd name="T62" fmla="*/ 3019 w 3020"/>
              <a:gd name="T63" fmla="*/ 962 h 3311"/>
              <a:gd name="T64" fmla="*/ 2997 w 3020"/>
              <a:gd name="T65" fmla="*/ 1242 h 3311"/>
              <a:gd name="T66" fmla="*/ 2977 w 3020"/>
              <a:gd name="T67" fmla="*/ 1465 h 3311"/>
              <a:gd name="T68" fmla="*/ 2963 w 3020"/>
              <a:gd name="T69" fmla="*/ 1617 h 3311"/>
              <a:gd name="T70" fmla="*/ 2952 w 3020"/>
              <a:gd name="T71" fmla="*/ 1736 h 3311"/>
              <a:gd name="T72" fmla="*/ 2941 w 3020"/>
              <a:gd name="T73" fmla="*/ 1858 h 3311"/>
              <a:gd name="T74" fmla="*/ 2927 w 3020"/>
              <a:gd name="T75" fmla="*/ 2021 h 3311"/>
              <a:gd name="T76" fmla="*/ 2904 w 3020"/>
              <a:gd name="T77" fmla="*/ 2261 h 3311"/>
              <a:gd name="T78" fmla="*/ 2872 w 3020"/>
              <a:gd name="T79" fmla="*/ 2613 h 3311"/>
              <a:gd name="T80" fmla="*/ 2831 w 3020"/>
              <a:gd name="T81" fmla="*/ 3045 h 3311"/>
              <a:gd name="T82" fmla="*/ 2729 w 3020"/>
              <a:gd name="T83" fmla="*/ 3222 h 3311"/>
              <a:gd name="T84" fmla="*/ 2544 w 3020"/>
              <a:gd name="T85" fmla="*/ 3308 h 3311"/>
              <a:gd name="T86" fmla="*/ 1111 w 3020"/>
              <a:gd name="T87" fmla="*/ 3288 h 3311"/>
              <a:gd name="T88" fmla="*/ 954 w 3020"/>
              <a:gd name="T89" fmla="*/ 3161 h 3311"/>
              <a:gd name="T90" fmla="*/ 889 w 3020"/>
              <a:gd name="T91" fmla="*/ 2894 h 3311"/>
              <a:gd name="T92" fmla="*/ 849 w 3020"/>
              <a:gd name="T93" fmla="*/ 2445 h 3311"/>
              <a:gd name="T94" fmla="*/ 820 w 3020"/>
              <a:gd name="T95" fmla="*/ 2126 h 3311"/>
              <a:gd name="T96" fmla="*/ 800 w 3020"/>
              <a:gd name="T97" fmla="*/ 1903 h 3311"/>
              <a:gd name="T98" fmla="*/ 587 w 3020"/>
              <a:gd name="T99" fmla="*/ 1792 h 3311"/>
              <a:gd name="T100" fmla="*/ 296 w 3020"/>
              <a:gd name="T101" fmla="*/ 1627 h 3311"/>
              <a:gd name="T102" fmla="*/ 93 w 3020"/>
              <a:gd name="T103" fmla="*/ 1368 h 3311"/>
              <a:gd name="T104" fmla="*/ 2 w 3020"/>
              <a:gd name="T105" fmla="*/ 1046 h 3311"/>
              <a:gd name="T106" fmla="*/ 48 w 3020"/>
              <a:gd name="T107" fmla="*/ 693 h 3311"/>
              <a:gd name="T108" fmla="*/ 227 w 3020"/>
              <a:gd name="T109" fmla="*/ 395 h 3311"/>
              <a:gd name="T110" fmla="*/ 507 w 3020"/>
              <a:gd name="T111" fmla="*/ 192 h 3311"/>
              <a:gd name="T112" fmla="*/ 857 w 3020"/>
              <a:gd name="T113" fmla="*/ 118 h 3311"/>
              <a:gd name="T114" fmla="*/ 1208 w 3020"/>
              <a:gd name="T115" fmla="*/ 193 h 3311"/>
              <a:gd name="T116" fmla="*/ 1489 w 3020"/>
              <a:gd name="T117" fmla="*/ 398 h 3311"/>
              <a:gd name="T118" fmla="*/ 1667 w 3020"/>
              <a:gd name="T119" fmla="*/ 697 h 3311"/>
              <a:gd name="T120" fmla="*/ 2275 w 3020"/>
              <a:gd name="T121" fmla="*/ 102 h 3311"/>
              <a:gd name="T122" fmla="*/ 2358 w 3020"/>
              <a:gd name="T123" fmla="*/ 10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20" h="3311">
                <a:moveTo>
                  <a:pt x="2727" y="1117"/>
                </a:moveTo>
                <a:lnTo>
                  <a:pt x="2717" y="1117"/>
                </a:lnTo>
                <a:lnTo>
                  <a:pt x="2698" y="1117"/>
                </a:lnTo>
                <a:lnTo>
                  <a:pt x="2675" y="1117"/>
                </a:lnTo>
                <a:lnTo>
                  <a:pt x="2645" y="1117"/>
                </a:lnTo>
                <a:lnTo>
                  <a:pt x="2609" y="1117"/>
                </a:lnTo>
                <a:lnTo>
                  <a:pt x="2568" y="1117"/>
                </a:lnTo>
                <a:lnTo>
                  <a:pt x="2522" y="1117"/>
                </a:lnTo>
                <a:lnTo>
                  <a:pt x="2470" y="1117"/>
                </a:lnTo>
                <a:lnTo>
                  <a:pt x="2416" y="1117"/>
                </a:lnTo>
                <a:lnTo>
                  <a:pt x="2358" y="1117"/>
                </a:lnTo>
                <a:lnTo>
                  <a:pt x="2297" y="1117"/>
                </a:lnTo>
                <a:lnTo>
                  <a:pt x="2232" y="1117"/>
                </a:lnTo>
                <a:lnTo>
                  <a:pt x="2166" y="1117"/>
                </a:lnTo>
                <a:lnTo>
                  <a:pt x="2098" y="1117"/>
                </a:lnTo>
                <a:lnTo>
                  <a:pt x="2028" y="1117"/>
                </a:lnTo>
                <a:lnTo>
                  <a:pt x="1957" y="1117"/>
                </a:lnTo>
                <a:lnTo>
                  <a:pt x="1886" y="1117"/>
                </a:lnTo>
                <a:lnTo>
                  <a:pt x="1814" y="1117"/>
                </a:lnTo>
                <a:lnTo>
                  <a:pt x="1744" y="1117"/>
                </a:lnTo>
                <a:lnTo>
                  <a:pt x="1674" y="1117"/>
                </a:lnTo>
                <a:lnTo>
                  <a:pt x="1604" y="1117"/>
                </a:lnTo>
                <a:lnTo>
                  <a:pt x="1537" y="1117"/>
                </a:lnTo>
                <a:lnTo>
                  <a:pt x="1472" y="1117"/>
                </a:lnTo>
                <a:lnTo>
                  <a:pt x="1410" y="1117"/>
                </a:lnTo>
                <a:lnTo>
                  <a:pt x="1349" y="1117"/>
                </a:lnTo>
                <a:lnTo>
                  <a:pt x="1293" y="1117"/>
                </a:lnTo>
                <a:lnTo>
                  <a:pt x="1241" y="1117"/>
                </a:lnTo>
                <a:lnTo>
                  <a:pt x="1193" y="1117"/>
                </a:lnTo>
                <a:lnTo>
                  <a:pt x="1148" y="1117"/>
                </a:lnTo>
                <a:lnTo>
                  <a:pt x="1110" y="1117"/>
                </a:lnTo>
                <a:lnTo>
                  <a:pt x="1077" y="1117"/>
                </a:lnTo>
                <a:lnTo>
                  <a:pt x="1050" y="1117"/>
                </a:lnTo>
                <a:lnTo>
                  <a:pt x="1030" y="1117"/>
                </a:lnTo>
                <a:lnTo>
                  <a:pt x="1017" y="1117"/>
                </a:lnTo>
                <a:lnTo>
                  <a:pt x="1011" y="1117"/>
                </a:lnTo>
                <a:lnTo>
                  <a:pt x="1012" y="1133"/>
                </a:lnTo>
                <a:lnTo>
                  <a:pt x="1014" y="1155"/>
                </a:lnTo>
                <a:lnTo>
                  <a:pt x="1016" y="1181"/>
                </a:lnTo>
                <a:lnTo>
                  <a:pt x="1019" y="1212"/>
                </a:lnTo>
                <a:lnTo>
                  <a:pt x="1022" y="1246"/>
                </a:lnTo>
                <a:lnTo>
                  <a:pt x="1025" y="1283"/>
                </a:lnTo>
                <a:lnTo>
                  <a:pt x="1029" y="1320"/>
                </a:lnTo>
                <a:lnTo>
                  <a:pt x="1032" y="1359"/>
                </a:lnTo>
                <a:lnTo>
                  <a:pt x="1036" y="1396"/>
                </a:lnTo>
                <a:lnTo>
                  <a:pt x="1039" y="1433"/>
                </a:lnTo>
                <a:lnTo>
                  <a:pt x="1042" y="1467"/>
                </a:lnTo>
                <a:lnTo>
                  <a:pt x="1045" y="1498"/>
                </a:lnTo>
                <a:lnTo>
                  <a:pt x="1047" y="1524"/>
                </a:lnTo>
                <a:lnTo>
                  <a:pt x="1049" y="1545"/>
                </a:lnTo>
                <a:lnTo>
                  <a:pt x="1050" y="1561"/>
                </a:lnTo>
                <a:lnTo>
                  <a:pt x="2686" y="1561"/>
                </a:lnTo>
                <a:lnTo>
                  <a:pt x="2727" y="1117"/>
                </a:lnTo>
                <a:close/>
                <a:moveTo>
                  <a:pt x="857" y="399"/>
                </a:moveTo>
                <a:lnTo>
                  <a:pt x="798" y="402"/>
                </a:lnTo>
                <a:lnTo>
                  <a:pt x="740" y="411"/>
                </a:lnTo>
                <a:lnTo>
                  <a:pt x="685" y="425"/>
                </a:lnTo>
                <a:lnTo>
                  <a:pt x="633" y="444"/>
                </a:lnTo>
                <a:lnTo>
                  <a:pt x="582" y="469"/>
                </a:lnTo>
                <a:lnTo>
                  <a:pt x="534" y="497"/>
                </a:lnTo>
                <a:lnTo>
                  <a:pt x="490" y="532"/>
                </a:lnTo>
                <a:lnTo>
                  <a:pt x="449" y="569"/>
                </a:lnTo>
                <a:lnTo>
                  <a:pt x="412" y="609"/>
                </a:lnTo>
                <a:lnTo>
                  <a:pt x="379" y="654"/>
                </a:lnTo>
                <a:lnTo>
                  <a:pt x="350" y="702"/>
                </a:lnTo>
                <a:lnTo>
                  <a:pt x="326" y="752"/>
                </a:lnTo>
                <a:lnTo>
                  <a:pt x="306" y="805"/>
                </a:lnTo>
                <a:lnTo>
                  <a:pt x="291" y="861"/>
                </a:lnTo>
                <a:lnTo>
                  <a:pt x="283" y="918"/>
                </a:lnTo>
                <a:lnTo>
                  <a:pt x="280" y="976"/>
                </a:lnTo>
                <a:lnTo>
                  <a:pt x="282" y="1033"/>
                </a:lnTo>
                <a:lnTo>
                  <a:pt x="290" y="1088"/>
                </a:lnTo>
                <a:lnTo>
                  <a:pt x="304" y="1142"/>
                </a:lnTo>
                <a:lnTo>
                  <a:pt x="321" y="1193"/>
                </a:lnTo>
                <a:lnTo>
                  <a:pt x="345" y="1241"/>
                </a:lnTo>
                <a:lnTo>
                  <a:pt x="372" y="1289"/>
                </a:lnTo>
                <a:lnTo>
                  <a:pt x="402" y="1332"/>
                </a:lnTo>
                <a:lnTo>
                  <a:pt x="437" y="1373"/>
                </a:lnTo>
                <a:lnTo>
                  <a:pt x="475" y="1410"/>
                </a:lnTo>
                <a:lnTo>
                  <a:pt x="517" y="1444"/>
                </a:lnTo>
                <a:lnTo>
                  <a:pt x="562" y="1474"/>
                </a:lnTo>
                <a:lnTo>
                  <a:pt x="610" y="1499"/>
                </a:lnTo>
                <a:lnTo>
                  <a:pt x="660" y="1520"/>
                </a:lnTo>
                <a:lnTo>
                  <a:pt x="712" y="1536"/>
                </a:lnTo>
                <a:lnTo>
                  <a:pt x="768" y="1548"/>
                </a:lnTo>
                <a:lnTo>
                  <a:pt x="763" y="1490"/>
                </a:lnTo>
                <a:lnTo>
                  <a:pt x="758" y="1439"/>
                </a:lnTo>
                <a:lnTo>
                  <a:pt x="753" y="1393"/>
                </a:lnTo>
                <a:lnTo>
                  <a:pt x="749" y="1354"/>
                </a:lnTo>
                <a:lnTo>
                  <a:pt x="746" y="1319"/>
                </a:lnTo>
                <a:lnTo>
                  <a:pt x="744" y="1289"/>
                </a:lnTo>
                <a:lnTo>
                  <a:pt x="741" y="1262"/>
                </a:lnTo>
                <a:lnTo>
                  <a:pt x="739" y="1239"/>
                </a:lnTo>
                <a:lnTo>
                  <a:pt x="737" y="1219"/>
                </a:lnTo>
                <a:lnTo>
                  <a:pt x="736" y="1201"/>
                </a:lnTo>
                <a:lnTo>
                  <a:pt x="734" y="1185"/>
                </a:lnTo>
                <a:lnTo>
                  <a:pt x="733" y="1171"/>
                </a:lnTo>
                <a:lnTo>
                  <a:pt x="732" y="1157"/>
                </a:lnTo>
                <a:lnTo>
                  <a:pt x="731" y="1144"/>
                </a:lnTo>
                <a:lnTo>
                  <a:pt x="729" y="1131"/>
                </a:lnTo>
                <a:lnTo>
                  <a:pt x="728" y="1116"/>
                </a:lnTo>
                <a:lnTo>
                  <a:pt x="727" y="1101"/>
                </a:lnTo>
                <a:lnTo>
                  <a:pt x="725" y="1084"/>
                </a:lnTo>
                <a:lnTo>
                  <a:pt x="723" y="1065"/>
                </a:lnTo>
                <a:lnTo>
                  <a:pt x="722" y="1043"/>
                </a:lnTo>
                <a:lnTo>
                  <a:pt x="719" y="1018"/>
                </a:lnTo>
                <a:lnTo>
                  <a:pt x="717" y="990"/>
                </a:lnTo>
                <a:lnTo>
                  <a:pt x="717" y="962"/>
                </a:lnTo>
                <a:lnTo>
                  <a:pt x="722" y="937"/>
                </a:lnTo>
                <a:lnTo>
                  <a:pt x="731" y="913"/>
                </a:lnTo>
                <a:lnTo>
                  <a:pt x="745" y="892"/>
                </a:lnTo>
                <a:lnTo>
                  <a:pt x="762" y="873"/>
                </a:lnTo>
                <a:lnTo>
                  <a:pt x="782" y="858"/>
                </a:lnTo>
                <a:lnTo>
                  <a:pt x="805" y="846"/>
                </a:lnTo>
                <a:lnTo>
                  <a:pt x="830" y="839"/>
                </a:lnTo>
                <a:lnTo>
                  <a:pt x="857" y="837"/>
                </a:lnTo>
                <a:lnTo>
                  <a:pt x="1417" y="837"/>
                </a:lnTo>
                <a:lnTo>
                  <a:pt x="1400" y="783"/>
                </a:lnTo>
                <a:lnTo>
                  <a:pt x="1379" y="733"/>
                </a:lnTo>
                <a:lnTo>
                  <a:pt x="1354" y="685"/>
                </a:lnTo>
                <a:lnTo>
                  <a:pt x="1325" y="640"/>
                </a:lnTo>
                <a:lnTo>
                  <a:pt x="1292" y="598"/>
                </a:lnTo>
                <a:lnTo>
                  <a:pt x="1255" y="559"/>
                </a:lnTo>
                <a:lnTo>
                  <a:pt x="1214" y="523"/>
                </a:lnTo>
                <a:lnTo>
                  <a:pt x="1170" y="492"/>
                </a:lnTo>
                <a:lnTo>
                  <a:pt x="1124" y="465"/>
                </a:lnTo>
                <a:lnTo>
                  <a:pt x="1075" y="442"/>
                </a:lnTo>
                <a:lnTo>
                  <a:pt x="1023" y="424"/>
                </a:lnTo>
                <a:lnTo>
                  <a:pt x="969" y="410"/>
                </a:lnTo>
                <a:lnTo>
                  <a:pt x="914" y="402"/>
                </a:lnTo>
                <a:lnTo>
                  <a:pt x="857" y="399"/>
                </a:lnTo>
                <a:close/>
                <a:moveTo>
                  <a:pt x="2409" y="0"/>
                </a:moveTo>
                <a:lnTo>
                  <a:pt x="2879" y="0"/>
                </a:lnTo>
                <a:lnTo>
                  <a:pt x="2908" y="3"/>
                </a:lnTo>
                <a:lnTo>
                  <a:pt x="2935" y="11"/>
                </a:lnTo>
                <a:lnTo>
                  <a:pt x="2959" y="24"/>
                </a:lnTo>
                <a:lnTo>
                  <a:pt x="2979" y="41"/>
                </a:lnTo>
                <a:lnTo>
                  <a:pt x="2996" y="62"/>
                </a:lnTo>
                <a:lnTo>
                  <a:pt x="3009" y="86"/>
                </a:lnTo>
                <a:lnTo>
                  <a:pt x="3017" y="113"/>
                </a:lnTo>
                <a:lnTo>
                  <a:pt x="3020" y="141"/>
                </a:lnTo>
                <a:lnTo>
                  <a:pt x="3017" y="169"/>
                </a:lnTo>
                <a:lnTo>
                  <a:pt x="3009" y="195"/>
                </a:lnTo>
                <a:lnTo>
                  <a:pt x="2996" y="219"/>
                </a:lnTo>
                <a:lnTo>
                  <a:pt x="2979" y="241"/>
                </a:lnTo>
                <a:lnTo>
                  <a:pt x="2958" y="258"/>
                </a:lnTo>
                <a:lnTo>
                  <a:pt x="2935" y="270"/>
                </a:lnTo>
                <a:lnTo>
                  <a:pt x="2908" y="279"/>
                </a:lnTo>
                <a:lnTo>
                  <a:pt x="2879" y="281"/>
                </a:lnTo>
                <a:lnTo>
                  <a:pt x="2538" y="281"/>
                </a:lnTo>
                <a:lnTo>
                  <a:pt x="2488" y="837"/>
                </a:lnTo>
                <a:lnTo>
                  <a:pt x="2879" y="837"/>
                </a:lnTo>
                <a:lnTo>
                  <a:pt x="2906" y="839"/>
                </a:lnTo>
                <a:lnTo>
                  <a:pt x="2932" y="846"/>
                </a:lnTo>
                <a:lnTo>
                  <a:pt x="2955" y="858"/>
                </a:lnTo>
                <a:lnTo>
                  <a:pt x="2975" y="873"/>
                </a:lnTo>
                <a:lnTo>
                  <a:pt x="2992" y="892"/>
                </a:lnTo>
                <a:lnTo>
                  <a:pt x="3005" y="913"/>
                </a:lnTo>
                <a:lnTo>
                  <a:pt x="3014" y="937"/>
                </a:lnTo>
                <a:lnTo>
                  <a:pt x="3019" y="962"/>
                </a:lnTo>
                <a:lnTo>
                  <a:pt x="3020" y="990"/>
                </a:lnTo>
                <a:lnTo>
                  <a:pt x="3013" y="1060"/>
                </a:lnTo>
                <a:lnTo>
                  <a:pt x="3007" y="1125"/>
                </a:lnTo>
                <a:lnTo>
                  <a:pt x="3002" y="1186"/>
                </a:lnTo>
                <a:lnTo>
                  <a:pt x="2997" y="1242"/>
                </a:lnTo>
                <a:lnTo>
                  <a:pt x="2992" y="1294"/>
                </a:lnTo>
                <a:lnTo>
                  <a:pt x="2988" y="1342"/>
                </a:lnTo>
                <a:lnTo>
                  <a:pt x="2984" y="1386"/>
                </a:lnTo>
                <a:lnTo>
                  <a:pt x="2980" y="1426"/>
                </a:lnTo>
                <a:lnTo>
                  <a:pt x="2977" y="1465"/>
                </a:lnTo>
                <a:lnTo>
                  <a:pt x="2974" y="1499"/>
                </a:lnTo>
                <a:lnTo>
                  <a:pt x="2971" y="1531"/>
                </a:lnTo>
                <a:lnTo>
                  <a:pt x="2968" y="1561"/>
                </a:lnTo>
                <a:lnTo>
                  <a:pt x="2965" y="1591"/>
                </a:lnTo>
                <a:lnTo>
                  <a:pt x="2963" y="1617"/>
                </a:lnTo>
                <a:lnTo>
                  <a:pt x="2961" y="1642"/>
                </a:lnTo>
                <a:lnTo>
                  <a:pt x="2959" y="1666"/>
                </a:lnTo>
                <a:lnTo>
                  <a:pt x="2956" y="1690"/>
                </a:lnTo>
                <a:lnTo>
                  <a:pt x="2954" y="1713"/>
                </a:lnTo>
                <a:lnTo>
                  <a:pt x="2952" y="1736"/>
                </a:lnTo>
                <a:lnTo>
                  <a:pt x="2950" y="1759"/>
                </a:lnTo>
                <a:lnTo>
                  <a:pt x="2948" y="1783"/>
                </a:lnTo>
                <a:lnTo>
                  <a:pt x="2946" y="1807"/>
                </a:lnTo>
                <a:lnTo>
                  <a:pt x="2944" y="1832"/>
                </a:lnTo>
                <a:lnTo>
                  <a:pt x="2941" y="1858"/>
                </a:lnTo>
                <a:lnTo>
                  <a:pt x="2939" y="1887"/>
                </a:lnTo>
                <a:lnTo>
                  <a:pt x="2936" y="1917"/>
                </a:lnTo>
                <a:lnTo>
                  <a:pt x="2933" y="1949"/>
                </a:lnTo>
                <a:lnTo>
                  <a:pt x="2930" y="1984"/>
                </a:lnTo>
                <a:lnTo>
                  <a:pt x="2927" y="2021"/>
                </a:lnTo>
                <a:lnTo>
                  <a:pt x="2923" y="2062"/>
                </a:lnTo>
                <a:lnTo>
                  <a:pt x="2919" y="2106"/>
                </a:lnTo>
                <a:lnTo>
                  <a:pt x="2914" y="2153"/>
                </a:lnTo>
                <a:lnTo>
                  <a:pt x="2909" y="2205"/>
                </a:lnTo>
                <a:lnTo>
                  <a:pt x="2904" y="2261"/>
                </a:lnTo>
                <a:lnTo>
                  <a:pt x="2899" y="2321"/>
                </a:lnTo>
                <a:lnTo>
                  <a:pt x="2893" y="2386"/>
                </a:lnTo>
                <a:lnTo>
                  <a:pt x="2886" y="2456"/>
                </a:lnTo>
                <a:lnTo>
                  <a:pt x="2880" y="2532"/>
                </a:lnTo>
                <a:lnTo>
                  <a:pt x="2872" y="2613"/>
                </a:lnTo>
                <a:lnTo>
                  <a:pt x="2864" y="2701"/>
                </a:lnTo>
                <a:lnTo>
                  <a:pt x="2856" y="2795"/>
                </a:lnTo>
                <a:lnTo>
                  <a:pt x="2847" y="2895"/>
                </a:lnTo>
                <a:lnTo>
                  <a:pt x="2837" y="3002"/>
                </a:lnTo>
                <a:lnTo>
                  <a:pt x="2831" y="3045"/>
                </a:lnTo>
                <a:lnTo>
                  <a:pt x="2819" y="3086"/>
                </a:lnTo>
                <a:lnTo>
                  <a:pt x="2803" y="3125"/>
                </a:lnTo>
                <a:lnTo>
                  <a:pt x="2782" y="3160"/>
                </a:lnTo>
                <a:lnTo>
                  <a:pt x="2758" y="3193"/>
                </a:lnTo>
                <a:lnTo>
                  <a:pt x="2729" y="3222"/>
                </a:lnTo>
                <a:lnTo>
                  <a:pt x="2697" y="3249"/>
                </a:lnTo>
                <a:lnTo>
                  <a:pt x="2662" y="3270"/>
                </a:lnTo>
                <a:lnTo>
                  <a:pt x="2625" y="3288"/>
                </a:lnTo>
                <a:lnTo>
                  <a:pt x="2585" y="3300"/>
                </a:lnTo>
                <a:lnTo>
                  <a:pt x="2544" y="3308"/>
                </a:lnTo>
                <a:lnTo>
                  <a:pt x="2501" y="3311"/>
                </a:lnTo>
                <a:lnTo>
                  <a:pt x="1236" y="3311"/>
                </a:lnTo>
                <a:lnTo>
                  <a:pt x="1193" y="3308"/>
                </a:lnTo>
                <a:lnTo>
                  <a:pt x="1151" y="3300"/>
                </a:lnTo>
                <a:lnTo>
                  <a:pt x="1111" y="3288"/>
                </a:lnTo>
                <a:lnTo>
                  <a:pt x="1074" y="3270"/>
                </a:lnTo>
                <a:lnTo>
                  <a:pt x="1039" y="3249"/>
                </a:lnTo>
                <a:lnTo>
                  <a:pt x="1008" y="3222"/>
                </a:lnTo>
                <a:lnTo>
                  <a:pt x="980" y="3193"/>
                </a:lnTo>
                <a:lnTo>
                  <a:pt x="954" y="3161"/>
                </a:lnTo>
                <a:lnTo>
                  <a:pt x="933" y="3125"/>
                </a:lnTo>
                <a:lnTo>
                  <a:pt x="917" y="3086"/>
                </a:lnTo>
                <a:lnTo>
                  <a:pt x="905" y="3045"/>
                </a:lnTo>
                <a:lnTo>
                  <a:pt x="899" y="3002"/>
                </a:lnTo>
                <a:lnTo>
                  <a:pt x="889" y="2894"/>
                </a:lnTo>
                <a:lnTo>
                  <a:pt x="880" y="2793"/>
                </a:lnTo>
                <a:lnTo>
                  <a:pt x="871" y="2697"/>
                </a:lnTo>
                <a:lnTo>
                  <a:pt x="863" y="2607"/>
                </a:lnTo>
                <a:lnTo>
                  <a:pt x="856" y="2524"/>
                </a:lnTo>
                <a:lnTo>
                  <a:pt x="849" y="2445"/>
                </a:lnTo>
                <a:lnTo>
                  <a:pt x="842" y="2372"/>
                </a:lnTo>
                <a:lnTo>
                  <a:pt x="836" y="2304"/>
                </a:lnTo>
                <a:lnTo>
                  <a:pt x="830" y="2241"/>
                </a:lnTo>
                <a:lnTo>
                  <a:pt x="825" y="2181"/>
                </a:lnTo>
                <a:lnTo>
                  <a:pt x="820" y="2126"/>
                </a:lnTo>
                <a:lnTo>
                  <a:pt x="815" y="2075"/>
                </a:lnTo>
                <a:lnTo>
                  <a:pt x="811" y="2027"/>
                </a:lnTo>
                <a:lnTo>
                  <a:pt x="807" y="1983"/>
                </a:lnTo>
                <a:lnTo>
                  <a:pt x="803" y="1942"/>
                </a:lnTo>
                <a:lnTo>
                  <a:pt x="800" y="1903"/>
                </a:lnTo>
                <a:lnTo>
                  <a:pt x="797" y="1866"/>
                </a:lnTo>
                <a:lnTo>
                  <a:pt x="794" y="1833"/>
                </a:lnTo>
                <a:lnTo>
                  <a:pt x="722" y="1824"/>
                </a:lnTo>
                <a:lnTo>
                  <a:pt x="653" y="1811"/>
                </a:lnTo>
                <a:lnTo>
                  <a:pt x="587" y="1792"/>
                </a:lnTo>
                <a:lnTo>
                  <a:pt x="522" y="1768"/>
                </a:lnTo>
                <a:lnTo>
                  <a:pt x="461" y="1739"/>
                </a:lnTo>
                <a:lnTo>
                  <a:pt x="403" y="1705"/>
                </a:lnTo>
                <a:lnTo>
                  <a:pt x="349" y="1668"/>
                </a:lnTo>
                <a:lnTo>
                  <a:pt x="296" y="1627"/>
                </a:lnTo>
                <a:lnTo>
                  <a:pt x="248" y="1581"/>
                </a:lnTo>
                <a:lnTo>
                  <a:pt x="203" y="1532"/>
                </a:lnTo>
                <a:lnTo>
                  <a:pt x="163" y="1481"/>
                </a:lnTo>
                <a:lnTo>
                  <a:pt x="126" y="1425"/>
                </a:lnTo>
                <a:lnTo>
                  <a:pt x="93" y="1368"/>
                </a:lnTo>
                <a:lnTo>
                  <a:pt x="65" y="1308"/>
                </a:lnTo>
                <a:lnTo>
                  <a:pt x="42" y="1244"/>
                </a:lnTo>
                <a:lnTo>
                  <a:pt x="24" y="1180"/>
                </a:lnTo>
                <a:lnTo>
                  <a:pt x="10" y="1113"/>
                </a:lnTo>
                <a:lnTo>
                  <a:pt x="2" y="1046"/>
                </a:lnTo>
                <a:lnTo>
                  <a:pt x="0" y="976"/>
                </a:lnTo>
                <a:lnTo>
                  <a:pt x="3" y="903"/>
                </a:lnTo>
                <a:lnTo>
                  <a:pt x="12" y="831"/>
                </a:lnTo>
                <a:lnTo>
                  <a:pt x="27" y="760"/>
                </a:lnTo>
                <a:lnTo>
                  <a:pt x="48" y="693"/>
                </a:lnTo>
                <a:lnTo>
                  <a:pt x="74" y="626"/>
                </a:lnTo>
                <a:lnTo>
                  <a:pt x="105" y="564"/>
                </a:lnTo>
                <a:lnTo>
                  <a:pt x="142" y="504"/>
                </a:lnTo>
                <a:lnTo>
                  <a:pt x="182" y="448"/>
                </a:lnTo>
                <a:lnTo>
                  <a:pt x="227" y="395"/>
                </a:lnTo>
                <a:lnTo>
                  <a:pt x="276" y="345"/>
                </a:lnTo>
                <a:lnTo>
                  <a:pt x="329" y="301"/>
                </a:lnTo>
                <a:lnTo>
                  <a:pt x="385" y="260"/>
                </a:lnTo>
                <a:lnTo>
                  <a:pt x="445" y="224"/>
                </a:lnTo>
                <a:lnTo>
                  <a:pt x="507" y="192"/>
                </a:lnTo>
                <a:lnTo>
                  <a:pt x="573" y="166"/>
                </a:lnTo>
                <a:lnTo>
                  <a:pt x="641" y="146"/>
                </a:lnTo>
                <a:lnTo>
                  <a:pt x="710" y="130"/>
                </a:lnTo>
                <a:lnTo>
                  <a:pt x="783" y="121"/>
                </a:lnTo>
                <a:lnTo>
                  <a:pt x="857" y="118"/>
                </a:lnTo>
                <a:lnTo>
                  <a:pt x="931" y="121"/>
                </a:lnTo>
                <a:lnTo>
                  <a:pt x="1004" y="131"/>
                </a:lnTo>
                <a:lnTo>
                  <a:pt x="1074" y="146"/>
                </a:lnTo>
                <a:lnTo>
                  <a:pt x="1142" y="167"/>
                </a:lnTo>
                <a:lnTo>
                  <a:pt x="1208" y="193"/>
                </a:lnTo>
                <a:lnTo>
                  <a:pt x="1271" y="225"/>
                </a:lnTo>
                <a:lnTo>
                  <a:pt x="1330" y="261"/>
                </a:lnTo>
                <a:lnTo>
                  <a:pt x="1386" y="302"/>
                </a:lnTo>
                <a:lnTo>
                  <a:pt x="1440" y="347"/>
                </a:lnTo>
                <a:lnTo>
                  <a:pt x="1489" y="398"/>
                </a:lnTo>
                <a:lnTo>
                  <a:pt x="1534" y="451"/>
                </a:lnTo>
                <a:lnTo>
                  <a:pt x="1574" y="507"/>
                </a:lnTo>
                <a:lnTo>
                  <a:pt x="1610" y="568"/>
                </a:lnTo>
                <a:lnTo>
                  <a:pt x="1642" y="631"/>
                </a:lnTo>
                <a:lnTo>
                  <a:pt x="1667" y="697"/>
                </a:lnTo>
                <a:lnTo>
                  <a:pt x="1688" y="765"/>
                </a:lnTo>
                <a:lnTo>
                  <a:pt x="1702" y="837"/>
                </a:lnTo>
                <a:lnTo>
                  <a:pt x="2205" y="837"/>
                </a:lnTo>
                <a:lnTo>
                  <a:pt x="2270" y="128"/>
                </a:lnTo>
                <a:lnTo>
                  <a:pt x="2275" y="102"/>
                </a:lnTo>
                <a:lnTo>
                  <a:pt x="2284" y="78"/>
                </a:lnTo>
                <a:lnTo>
                  <a:pt x="2298" y="55"/>
                </a:lnTo>
                <a:lnTo>
                  <a:pt x="2315" y="37"/>
                </a:lnTo>
                <a:lnTo>
                  <a:pt x="2335" y="21"/>
                </a:lnTo>
                <a:lnTo>
                  <a:pt x="2358" y="10"/>
                </a:lnTo>
                <a:lnTo>
                  <a:pt x="2383" y="3"/>
                </a:lnTo>
                <a:lnTo>
                  <a:pt x="24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9" name="Freeform 181"/>
          <p:cNvSpPr>
            <a:spLocks noEditPoints="1"/>
          </p:cNvSpPr>
          <p:nvPr/>
        </p:nvSpPr>
        <p:spPr bwMode="auto">
          <a:xfrm>
            <a:off x="5391059" y="2673350"/>
            <a:ext cx="465137" cy="584200"/>
          </a:xfrm>
          <a:custGeom>
            <a:avLst/>
            <a:gdLst>
              <a:gd name="T0" fmla="*/ 1081 w 2636"/>
              <a:gd name="T1" fmla="*/ 1696 h 3311"/>
              <a:gd name="T2" fmla="*/ 1025 w 2636"/>
              <a:gd name="T3" fmla="*/ 1753 h 3311"/>
              <a:gd name="T4" fmla="*/ 627 w 2636"/>
              <a:gd name="T5" fmla="*/ 2541 h 3311"/>
              <a:gd name="T6" fmla="*/ 658 w 2636"/>
              <a:gd name="T7" fmla="*/ 2634 h 3311"/>
              <a:gd name="T8" fmla="*/ 742 w 2636"/>
              <a:gd name="T9" fmla="*/ 2682 h 3311"/>
              <a:gd name="T10" fmla="*/ 1555 w 2636"/>
              <a:gd name="T11" fmla="*/ 2285 h 3311"/>
              <a:gd name="T12" fmla="*/ 1611 w 2636"/>
              <a:gd name="T13" fmla="*/ 2228 h 3311"/>
              <a:gd name="T14" fmla="*/ 2008 w 2636"/>
              <a:gd name="T15" fmla="*/ 1414 h 3311"/>
              <a:gd name="T16" fmla="*/ 1961 w 2636"/>
              <a:gd name="T17" fmla="*/ 1329 h 3311"/>
              <a:gd name="T18" fmla="*/ 1867 w 2636"/>
              <a:gd name="T19" fmla="*/ 1298 h 3311"/>
              <a:gd name="T20" fmla="*/ 1254 w 2636"/>
              <a:gd name="T21" fmla="*/ 278 h 3311"/>
              <a:gd name="T22" fmla="*/ 1165 w 2636"/>
              <a:gd name="T23" fmla="*/ 332 h 3311"/>
              <a:gd name="T24" fmla="*/ 1119 w 2636"/>
              <a:gd name="T25" fmla="*/ 435 h 3311"/>
              <a:gd name="T26" fmla="*/ 1139 w 2636"/>
              <a:gd name="T27" fmla="*/ 561 h 3311"/>
              <a:gd name="T28" fmla="*/ 1226 w 2636"/>
              <a:gd name="T29" fmla="*/ 647 h 3311"/>
              <a:gd name="T30" fmla="*/ 1318 w 2636"/>
              <a:gd name="T31" fmla="*/ 670 h 3311"/>
              <a:gd name="T32" fmla="*/ 1437 w 2636"/>
              <a:gd name="T33" fmla="*/ 631 h 3311"/>
              <a:gd name="T34" fmla="*/ 1509 w 2636"/>
              <a:gd name="T35" fmla="*/ 533 h 3311"/>
              <a:gd name="T36" fmla="*/ 1511 w 2636"/>
              <a:gd name="T37" fmla="*/ 405 h 3311"/>
              <a:gd name="T38" fmla="*/ 1452 w 2636"/>
              <a:gd name="T39" fmla="*/ 314 h 3311"/>
              <a:gd name="T40" fmla="*/ 1357 w 2636"/>
              <a:gd name="T41" fmla="*/ 272 h 3311"/>
              <a:gd name="T42" fmla="*/ 1420 w 2636"/>
              <a:gd name="T43" fmla="*/ 11 h 3311"/>
              <a:gd name="T44" fmla="*/ 1594 w 2636"/>
              <a:gd name="T45" fmla="*/ 91 h 3311"/>
              <a:gd name="T46" fmla="*/ 1719 w 2636"/>
              <a:gd name="T47" fmla="*/ 229 h 3311"/>
              <a:gd name="T48" fmla="*/ 1780 w 2636"/>
              <a:gd name="T49" fmla="*/ 403 h 3311"/>
              <a:gd name="T50" fmla="*/ 1770 w 2636"/>
              <a:gd name="T51" fmla="*/ 591 h 3311"/>
              <a:gd name="T52" fmla="*/ 1790 w 2636"/>
              <a:gd name="T53" fmla="*/ 758 h 3311"/>
              <a:gd name="T54" fmla="*/ 2096 w 2636"/>
              <a:gd name="T55" fmla="*/ 925 h 3311"/>
              <a:gd name="T56" fmla="*/ 2346 w 2636"/>
              <a:gd name="T57" fmla="*/ 1166 h 3311"/>
              <a:gd name="T58" fmla="*/ 2526 w 2636"/>
              <a:gd name="T59" fmla="*/ 1464 h 3311"/>
              <a:gd name="T60" fmla="*/ 2623 w 2636"/>
              <a:gd name="T61" fmla="*/ 1807 h 3311"/>
              <a:gd name="T62" fmla="*/ 2624 w 2636"/>
              <a:gd name="T63" fmla="*/ 2169 h 3311"/>
              <a:gd name="T64" fmla="*/ 2532 w 2636"/>
              <a:gd name="T65" fmla="*/ 2504 h 3311"/>
              <a:gd name="T66" fmla="*/ 2361 w 2636"/>
              <a:gd name="T67" fmla="*/ 2797 h 3311"/>
              <a:gd name="T68" fmla="*/ 2123 w 2636"/>
              <a:gd name="T69" fmla="*/ 3035 h 3311"/>
              <a:gd name="T70" fmla="*/ 1830 w 2636"/>
              <a:gd name="T71" fmla="*/ 3207 h 3311"/>
              <a:gd name="T72" fmla="*/ 1497 w 2636"/>
              <a:gd name="T73" fmla="*/ 3299 h 3311"/>
              <a:gd name="T74" fmla="*/ 1139 w 2636"/>
              <a:gd name="T75" fmla="*/ 3299 h 3311"/>
              <a:gd name="T76" fmla="*/ 806 w 2636"/>
              <a:gd name="T77" fmla="*/ 3207 h 3311"/>
              <a:gd name="T78" fmla="*/ 513 w 2636"/>
              <a:gd name="T79" fmla="*/ 3035 h 3311"/>
              <a:gd name="T80" fmla="*/ 275 w 2636"/>
              <a:gd name="T81" fmla="*/ 2797 h 3311"/>
              <a:gd name="T82" fmla="*/ 103 w 2636"/>
              <a:gd name="T83" fmla="*/ 2504 h 3311"/>
              <a:gd name="T84" fmla="*/ 12 w 2636"/>
              <a:gd name="T85" fmla="*/ 2169 h 3311"/>
              <a:gd name="T86" fmla="*/ 13 w 2636"/>
              <a:gd name="T87" fmla="*/ 1807 h 3311"/>
              <a:gd name="T88" fmla="*/ 109 w 2636"/>
              <a:gd name="T89" fmla="*/ 1464 h 3311"/>
              <a:gd name="T90" fmla="*/ 290 w 2636"/>
              <a:gd name="T91" fmla="*/ 1166 h 3311"/>
              <a:gd name="T92" fmla="*/ 539 w 2636"/>
              <a:gd name="T93" fmla="*/ 925 h 3311"/>
              <a:gd name="T94" fmla="*/ 846 w 2636"/>
              <a:gd name="T95" fmla="*/ 758 h 3311"/>
              <a:gd name="T96" fmla="*/ 866 w 2636"/>
              <a:gd name="T97" fmla="*/ 591 h 3311"/>
              <a:gd name="T98" fmla="*/ 855 w 2636"/>
              <a:gd name="T99" fmla="*/ 402 h 3311"/>
              <a:gd name="T100" fmla="*/ 917 w 2636"/>
              <a:gd name="T101" fmla="*/ 229 h 3311"/>
              <a:gd name="T102" fmla="*/ 1042 w 2636"/>
              <a:gd name="T103" fmla="*/ 91 h 3311"/>
              <a:gd name="T104" fmla="*/ 1216 w 2636"/>
              <a:gd name="T105" fmla="*/ 11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36" h="3311">
                <a:moveTo>
                  <a:pt x="1867" y="1298"/>
                </a:moveTo>
                <a:lnTo>
                  <a:pt x="1841" y="1303"/>
                </a:lnTo>
                <a:lnTo>
                  <a:pt x="1814" y="1313"/>
                </a:lnTo>
                <a:lnTo>
                  <a:pt x="1081" y="1696"/>
                </a:lnTo>
                <a:lnTo>
                  <a:pt x="1065" y="1706"/>
                </a:lnTo>
                <a:lnTo>
                  <a:pt x="1049" y="1719"/>
                </a:lnTo>
                <a:lnTo>
                  <a:pt x="1036" y="1735"/>
                </a:lnTo>
                <a:lnTo>
                  <a:pt x="1025" y="1753"/>
                </a:lnTo>
                <a:lnTo>
                  <a:pt x="1024" y="1753"/>
                </a:lnTo>
                <a:lnTo>
                  <a:pt x="642" y="2487"/>
                </a:lnTo>
                <a:lnTo>
                  <a:pt x="632" y="2515"/>
                </a:lnTo>
                <a:lnTo>
                  <a:pt x="627" y="2541"/>
                </a:lnTo>
                <a:lnTo>
                  <a:pt x="628" y="2567"/>
                </a:lnTo>
                <a:lnTo>
                  <a:pt x="634" y="2591"/>
                </a:lnTo>
                <a:lnTo>
                  <a:pt x="644" y="2614"/>
                </a:lnTo>
                <a:lnTo>
                  <a:pt x="658" y="2634"/>
                </a:lnTo>
                <a:lnTo>
                  <a:pt x="675" y="2652"/>
                </a:lnTo>
                <a:lnTo>
                  <a:pt x="696" y="2666"/>
                </a:lnTo>
                <a:lnTo>
                  <a:pt x="718" y="2677"/>
                </a:lnTo>
                <a:lnTo>
                  <a:pt x="742" y="2682"/>
                </a:lnTo>
                <a:lnTo>
                  <a:pt x="768" y="2683"/>
                </a:lnTo>
                <a:lnTo>
                  <a:pt x="795" y="2679"/>
                </a:lnTo>
                <a:lnTo>
                  <a:pt x="822" y="2668"/>
                </a:lnTo>
                <a:lnTo>
                  <a:pt x="1555" y="2285"/>
                </a:lnTo>
                <a:lnTo>
                  <a:pt x="1573" y="2274"/>
                </a:lnTo>
                <a:lnTo>
                  <a:pt x="1588" y="2260"/>
                </a:lnTo>
                <a:lnTo>
                  <a:pt x="1601" y="2245"/>
                </a:lnTo>
                <a:lnTo>
                  <a:pt x="1611" y="2228"/>
                </a:lnTo>
                <a:lnTo>
                  <a:pt x="1994" y="1493"/>
                </a:lnTo>
                <a:lnTo>
                  <a:pt x="2004" y="1467"/>
                </a:lnTo>
                <a:lnTo>
                  <a:pt x="2009" y="1440"/>
                </a:lnTo>
                <a:lnTo>
                  <a:pt x="2008" y="1414"/>
                </a:lnTo>
                <a:lnTo>
                  <a:pt x="2002" y="1389"/>
                </a:lnTo>
                <a:lnTo>
                  <a:pt x="1992" y="1367"/>
                </a:lnTo>
                <a:lnTo>
                  <a:pt x="1978" y="1346"/>
                </a:lnTo>
                <a:lnTo>
                  <a:pt x="1961" y="1329"/>
                </a:lnTo>
                <a:lnTo>
                  <a:pt x="1940" y="1315"/>
                </a:lnTo>
                <a:lnTo>
                  <a:pt x="1918" y="1305"/>
                </a:lnTo>
                <a:lnTo>
                  <a:pt x="1893" y="1299"/>
                </a:lnTo>
                <a:lnTo>
                  <a:pt x="1867" y="1298"/>
                </a:lnTo>
                <a:close/>
                <a:moveTo>
                  <a:pt x="1331" y="269"/>
                </a:moveTo>
                <a:lnTo>
                  <a:pt x="1305" y="269"/>
                </a:lnTo>
                <a:lnTo>
                  <a:pt x="1279" y="272"/>
                </a:lnTo>
                <a:lnTo>
                  <a:pt x="1254" y="278"/>
                </a:lnTo>
                <a:lnTo>
                  <a:pt x="1229" y="287"/>
                </a:lnTo>
                <a:lnTo>
                  <a:pt x="1206" y="299"/>
                </a:lnTo>
                <a:lnTo>
                  <a:pt x="1184" y="314"/>
                </a:lnTo>
                <a:lnTo>
                  <a:pt x="1165" y="332"/>
                </a:lnTo>
                <a:lnTo>
                  <a:pt x="1149" y="353"/>
                </a:lnTo>
                <a:lnTo>
                  <a:pt x="1136" y="378"/>
                </a:lnTo>
                <a:lnTo>
                  <a:pt x="1125" y="405"/>
                </a:lnTo>
                <a:lnTo>
                  <a:pt x="1119" y="435"/>
                </a:lnTo>
                <a:lnTo>
                  <a:pt x="1117" y="468"/>
                </a:lnTo>
                <a:lnTo>
                  <a:pt x="1119" y="501"/>
                </a:lnTo>
                <a:lnTo>
                  <a:pt x="1127" y="533"/>
                </a:lnTo>
                <a:lnTo>
                  <a:pt x="1139" y="561"/>
                </a:lnTo>
                <a:lnTo>
                  <a:pt x="1155" y="587"/>
                </a:lnTo>
                <a:lnTo>
                  <a:pt x="1175" y="611"/>
                </a:lnTo>
                <a:lnTo>
                  <a:pt x="1199" y="631"/>
                </a:lnTo>
                <a:lnTo>
                  <a:pt x="1226" y="647"/>
                </a:lnTo>
                <a:lnTo>
                  <a:pt x="1255" y="659"/>
                </a:lnTo>
                <a:lnTo>
                  <a:pt x="1285" y="667"/>
                </a:lnTo>
                <a:lnTo>
                  <a:pt x="1318" y="670"/>
                </a:lnTo>
                <a:lnTo>
                  <a:pt x="1318" y="670"/>
                </a:lnTo>
                <a:lnTo>
                  <a:pt x="1350" y="667"/>
                </a:lnTo>
                <a:lnTo>
                  <a:pt x="1381" y="659"/>
                </a:lnTo>
                <a:lnTo>
                  <a:pt x="1410" y="647"/>
                </a:lnTo>
                <a:lnTo>
                  <a:pt x="1437" y="631"/>
                </a:lnTo>
                <a:lnTo>
                  <a:pt x="1460" y="611"/>
                </a:lnTo>
                <a:lnTo>
                  <a:pt x="1480" y="587"/>
                </a:lnTo>
                <a:lnTo>
                  <a:pt x="1497" y="561"/>
                </a:lnTo>
                <a:lnTo>
                  <a:pt x="1509" y="533"/>
                </a:lnTo>
                <a:lnTo>
                  <a:pt x="1516" y="501"/>
                </a:lnTo>
                <a:lnTo>
                  <a:pt x="1519" y="468"/>
                </a:lnTo>
                <a:lnTo>
                  <a:pt x="1517" y="435"/>
                </a:lnTo>
                <a:lnTo>
                  <a:pt x="1511" y="405"/>
                </a:lnTo>
                <a:lnTo>
                  <a:pt x="1500" y="378"/>
                </a:lnTo>
                <a:lnTo>
                  <a:pt x="1487" y="353"/>
                </a:lnTo>
                <a:lnTo>
                  <a:pt x="1471" y="332"/>
                </a:lnTo>
                <a:lnTo>
                  <a:pt x="1452" y="314"/>
                </a:lnTo>
                <a:lnTo>
                  <a:pt x="1430" y="299"/>
                </a:lnTo>
                <a:lnTo>
                  <a:pt x="1406" y="287"/>
                </a:lnTo>
                <a:lnTo>
                  <a:pt x="1382" y="278"/>
                </a:lnTo>
                <a:lnTo>
                  <a:pt x="1357" y="272"/>
                </a:lnTo>
                <a:lnTo>
                  <a:pt x="1331" y="269"/>
                </a:lnTo>
                <a:close/>
                <a:moveTo>
                  <a:pt x="1318" y="0"/>
                </a:moveTo>
                <a:lnTo>
                  <a:pt x="1370" y="3"/>
                </a:lnTo>
                <a:lnTo>
                  <a:pt x="1420" y="11"/>
                </a:lnTo>
                <a:lnTo>
                  <a:pt x="1468" y="24"/>
                </a:lnTo>
                <a:lnTo>
                  <a:pt x="1513" y="42"/>
                </a:lnTo>
                <a:lnTo>
                  <a:pt x="1555" y="64"/>
                </a:lnTo>
                <a:lnTo>
                  <a:pt x="1594" y="91"/>
                </a:lnTo>
                <a:lnTo>
                  <a:pt x="1630" y="121"/>
                </a:lnTo>
                <a:lnTo>
                  <a:pt x="1664" y="153"/>
                </a:lnTo>
                <a:lnTo>
                  <a:pt x="1693" y="189"/>
                </a:lnTo>
                <a:lnTo>
                  <a:pt x="1719" y="229"/>
                </a:lnTo>
                <a:lnTo>
                  <a:pt x="1740" y="269"/>
                </a:lnTo>
                <a:lnTo>
                  <a:pt x="1758" y="312"/>
                </a:lnTo>
                <a:lnTo>
                  <a:pt x="1771" y="356"/>
                </a:lnTo>
                <a:lnTo>
                  <a:pt x="1780" y="403"/>
                </a:lnTo>
                <a:lnTo>
                  <a:pt x="1785" y="449"/>
                </a:lnTo>
                <a:lnTo>
                  <a:pt x="1785" y="496"/>
                </a:lnTo>
                <a:lnTo>
                  <a:pt x="1780" y="544"/>
                </a:lnTo>
                <a:lnTo>
                  <a:pt x="1770" y="591"/>
                </a:lnTo>
                <a:lnTo>
                  <a:pt x="1754" y="637"/>
                </a:lnTo>
                <a:lnTo>
                  <a:pt x="1733" y="684"/>
                </a:lnTo>
                <a:lnTo>
                  <a:pt x="1707" y="729"/>
                </a:lnTo>
                <a:lnTo>
                  <a:pt x="1790" y="758"/>
                </a:lnTo>
                <a:lnTo>
                  <a:pt x="1872" y="792"/>
                </a:lnTo>
                <a:lnTo>
                  <a:pt x="1949" y="832"/>
                </a:lnTo>
                <a:lnTo>
                  <a:pt x="2024" y="876"/>
                </a:lnTo>
                <a:lnTo>
                  <a:pt x="2096" y="925"/>
                </a:lnTo>
                <a:lnTo>
                  <a:pt x="2164" y="980"/>
                </a:lnTo>
                <a:lnTo>
                  <a:pt x="2229" y="1037"/>
                </a:lnTo>
                <a:lnTo>
                  <a:pt x="2289" y="1099"/>
                </a:lnTo>
                <a:lnTo>
                  <a:pt x="2346" y="1166"/>
                </a:lnTo>
                <a:lnTo>
                  <a:pt x="2398" y="1235"/>
                </a:lnTo>
                <a:lnTo>
                  <a:pt x="2446" y="1308"/>
                </a:lnTo>
                <a:lnTo>
                  <a:pt x="2488" y="1384"/>
                </a:lnTo>
                <a:lnTo>
                  <a:pt x="2526" y="1464"/>
                </a:lnTo>
                <a:lnTo>
                  <a:pt x="2559" y="1545"/>
                </a:lnTo>
                <a:lnTo>
                  <a:pt x="2586" y="1631"/>
                </a:lnTo>
                <a:lnTo>
                  <a:pt x="2608" y="1717"/>
                </a:lnTo>
                <a:lnTo>
                  <a:pt x="2623" y="1807"/>
                </a:lnTo>
                <a:lnTo>
                  <a:pt x="2632" y="1898"/>
                </a:lnTo>
                <a:lnTo>
                  <a:pt x="2636" y="1990"/>
                </a:lnTo>
                <a:lnTo>
                  <a:pt x="2633" y="2081"/>
                </a:lnTo>
                <a:lnTo>
                  <a:pt x="2624" y="2169"/>
                </a:lnTo>
                <a:lnTo>
                  <a:pt x="2609" y="2256"/>
                </a:lnTo>
                <a:lnTo>
                  <a:pt x="2589" y="2342"/>
                </a:lnTo>
                <a:lnTo>
                  <a:pt x="2563" y="2424"/>
                </a:lnTo>
                <a:lnTo>
                  <a:pt x="2532" y="2504"/>
                </a:lnTo>
                <a:lnTo>
                  <a:pt x="2496" y="2581"/>
                </a:lnTo>
                <a:lnTo>
                  <a:pt x="2455" y="2657"/>
                </a:lnTo>
                <a:lnTo>
                  <a:pt x="2410" y="2728"/>
                </a:lnTo>
                <a:lnTo>
                  <a:pt x="2361" y="2797"/>
                </a:lnTo>
                <a:lnTo>
                  <a:pt x="2307" y="2862"/>
                </a:lnTo>
                <a:lnTo>
                  <a:pt x="2249" y="2923"/>
                </a:lnTo>
                <a:lnTo>
                  <a:pt x="2188" y="2982"/>
                </a:lnTo>
                <a:lnTo>
                  <a:pt x="2123" y="3035"/>
                </a:lnTo>
                <a:lnTo>
                  <a:pt x="2054" y="3085"/>
                </a:lnTo>
                <a:lnTo>
                  <a:pt x="1983" y="3131"/>
                </a:lnTo>
                <a:lnTo>
                  <a:pt x="1908" y="3171"/>
                </a:lnTo>
                <a:lnTo>
                  <a:pt x="1830" y="3207"/>
                </a:lnTo>
                <a:lnTo>
                  <a:pt x="1750" y="3237"/>
                </a:lnTo>
                <a:lnTo>
                  <a:pt x="1668" y="3264"/>
                </a:lnTo>
                <a:lnTo>
                  <a:pt x="1583" y="3284"/>
                </a:lnTo>
                <a:lnTo>
                  <a:pt x="1497" y="3299"/>
                </a:lnTo>
                <a:lnTo>
                  <a:pt x="1408" y="3308"/>
                </a:lnTo>
                <a:lnTo>
                  <a:pt x="1318" y="3311"/>
                </a:lnTo>
                <a:lnTo>
                  <a:pt x="1228" y="3308"/>
                </a:lnTo>
                <a:lnTo>
                  <a:pt x="1139" y="3299"/>
                </a:lnTo>
                <a:lnTo>
                  <a:pt x="1053" y="3284"/>
                </a:lnTo>
                <a:lnTo>
                  <a:pt x="968" y="3264"/>
                </a:lnTo>
                <a:lnTo>
                  <a:pt x="886" y="3237"/>
                </a:lnTo>
                <a:lnTo>
                  <a:pt x="806" y="3207"/>
                </a:lnTo>
                <a:lnTo>
                  <a:pt x="728" y="3171"/>
                </a:lnTo>
                <a:lnTo>
                  <a:pt x="653" y="3131"/>
                </a:lnTo>
                <a:lnTo>
                  <a:pt x="582" y="3085"/>
                </a:lnTo>
                <a:lnTo>
                  <a:pt x="513" y="3035"/>
                </a:lnTo>
                <a:lnTo>
                  <a:pt x="448" y="2982"/>
                </a:lnTo>
                <a:lnTo>
                  <a:pt x="387" y="2923"/>
                </a:lnTo>
                <a:lnTo>
                  <a:pt x="328" y="2862"/>
                </a:lnTo>
                <a:lnTo>
                  <a:pt x="275" y="2797"/>
                </a:lnTo>
                <a:lnTo>
                  <a:pt x="226" y="2728"/>
                </a:lnTo>
                <a:lnTo>
                  <a:pt x="181" y="2657"/>
                </a:lnTo>
                <a:lnTo>
                  <a:pt x="140" y="2581"/>
                </a:lnTo>
                <a:lnTo>
                  <a:pt x="103" y="2504"/>
                </a:lnTo>
                <a:lnTo>
                  <a:pt x="73" y="2424"/>
                </a:lnTo>
                <a:lnTo>
                  <a:pt x="47" y="2342"/>
                </a:lnTo>
                <a:lnTo>
                  <a:pt x="27" y="2256"/>
                </a:lnTo>
                <a:lnTo>
                  <a:pt x="12" y="2169"/>
                </a:lnTo>
                <a:lnTo>
                  <a:pt x="3" y="2081"/>
                </a:lnTo>
                <a:lnTo>
                  <a:pt x="0" y="1990"/>
                </a:lnTo>
                <a:lnTo>
                  <a:pt x="3" y="1898"/>
                </a:lnTo>
                <a:lnTo>
                  <a:pt x="13" y="1807"/>
                </a:lnTo>
                <a:lnTo>
                  <a:pt x="28" y="1717"/>
                </a:lnTo>
                <a:lnTo>
                  <a:pt x="50" y="1631"/>
                </a:lnTo>
                <a:lnTo>
                  <a:pt x="77" y="1545"/>
                </a:lnTo>
                <a:lnTo>
                  <a:pt x="109" y="1464"/>
                </a:lnTo>
                <a:lnTo>
                  <a:pt x="148" y="1384"/>
                </a:lnTo>
                <a:lnTo>
                  <a:pt x="190" y="1308"/>
                </a:lnTo>
                <a:lnTo>
                  <a:pt x="238" y="1235"/>
                </a:lnTo>
                <a:lnTo>
                  <a:pt x="290" y="1166"/>
                </a:lnTo>
                <a:lnTo>
                  <a:pt x="347" y="1099"/>
                </a:lnTo>
                <a:lnTo>
                  <a:pt x="407" y="1037"/>
                </a:lnTo>
                <a:lnTo>
                  <a:pt x="471" y="980"/>
                </a:lnTo>
                <a:lnTo>
                  <a:pt x="539" y="925"/>
                </a:lnTo>
                <a:lnTo>
                  <a:pt x="612" y="876"/>
                </a:lnTo>
                <a:lnTo>
                  <a:pt x="687" y="832"/>
                </a:lnTo>
                <a:lnTo>
                  <a:pt x="764" y="792"/>
                </a:lnTo>
                <a:lnTo>
                  <a:pt x="846" y="758"/>
                </a:lnTo>
                <a:lnTo>
                  <a:pt x="929" y="729"/>
                </a:lnTo>
                <a:lnTo>
                  <a:pt x="903" y="684"/>
                </a:lnTo>
                <a:lnTo>
                  <a:pt x="882" y="637"/>
                </a:lnTo>
                <a:lnTo>
                  <a:pt x="866" y="591"/>
                </a:lnTo>
                <a:lnTo>
                  <a:pt x="856" y="544"/>
                </a:lnTo>
                <a:lnTo>
                  <a:pt x="851" y="496"/>
                </a:lnTo>
                <a:lnTo>
                  <a:pt x="851" y="449"/>
                </a:lnTo>
                <a:lnTo>
                  <a:pt x="855" y="402"/>
                </a:lnTo>
                <a:lnTo>
                  <a:pt x="865" y="356"/>
                </a:lnTo>
                <a:lnTo>
                  <a:pt x="878" y="312"/>
                </a:lnTo>
                <a:lnTo>
                  <a:pt x="896" y="269"/>
                </a:lnTo>
                <a:lnTo>
                  <a:pt x="917" y="229"/>
                </a:lnTo>
                <a:lnTo>
                  <a:pt x="943" y="189"/>
                </a:lnTo>
                <a:lnTo>
                  <a:pt x="972" y="153"/>
                </a:lnTo>
                <a:lnTo>
                  <a:pt x="1006" y="120"/>
                </a:lnTo>
                <a:lnTo>
                  <a:pt x="1042" y="91"/>
                </a:lnTo>
                <a:lnTo>
                  <a:pt x="1081" y="64"/>
                </a:lnTo>
                <a:lnTo>
                  <a:pt x="1123" y="42"/>
                </a:lnTo>
                <a:lnTo>
                  <a:pt x="1168" y="24"/>
                </a:lnTo>
                <a:lnTo>
                  <a:pt x="1216" y="11"/>
                </a:lnTo>
                <a:lnTo>
                  <a:pt x="1266" y="3"/>
                </a:lnTo>
                <a:lnTo>
                  <a:pt x="13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0" name="Freeform 194"/>
          <p:cNvSpPr>
            <a:spLocks noEditPoints="1"/>
          </p:cNvSpPr>
          <p:nvPr/>
        </p:nvSpPr>
        <p:spPr bwMode="auto">
          <a:xfrm>
            <a:off x="7202515" y="2703513"/>
            <a:ext cx="584200" cy="523875"/>
          </a:xfrm>
          <a:custGeom>
            <a:avLst/>
            <a:gdLst>
              <a:gd name="T0" fmla="*/ 2065 w 3309"/>
              <a:gd name="T1" fmla="*/ 2531 h 2967"/>
              <a:gd name="T2" fmla="*/ 1158 w 3309"/>
              <a:gd name="T3" fmla="*/ 2289 h 2967"/>
              <a:gd name="T4" fmla="*/ 1320 w 3309"/>
              <a:gd name="T5" fmla="*/ 2582 h 2967"/>
              <a:gd name="T6" fmla="*/ 1483 w 3309"/>
              <a:gd name="T7" fmla="*/ 2681 h 2967"/>
              <a:gd name="T8" fmla="*/ 1647 w 3309"/>
              <a:gd name="T9" fmla="*/ 2582 h 2967"/>
              <a:gd name="T10" fmla="*/ 1809 w 3309"/>
              <a:gd name="T11" fmla="*/ 2289 h 2967"/>
              <a:gd name="T12" fmla="*/ 702 w 3309"/>
              <a:gd name="T13" fmla="*/ 2392 h 2967"/>
              <a:gd name="T14" fmla="*/ 910 w 3309"/>
              <a:gd name="T15" fmla="*/ 2439 h 2967"/>
              <a:gd name="T16" fmla="*/ 1041 w 3309"/>
              <a:gd name="T17" fmla="*/ 1732 h 2967"/>
              <a:gd name="T18" fmla="*/ 1881 w 3309"/>
              <a:gd name="T19" fmla="*/ 1767 h 2967"/>
              <a:gd name="T20" fmla="*/ 305 w 3309"/>
              <a:gd name="T21" fmla="*/ 1705 h 2967"/>
              <a:gd name="T22" fmla="*/ 755 w 3309"/>
              <a:gd name="T23" fmla="*/ 1731 h 2967"/>
              <a:gd name="T24" fmla="*/ 2525 w 3309"/>
              <a:gd name="T25" fmla="*/ 1435 h 2967"/>
              <a:gd name="T26" fmla="*/ 2447 w 3309"/>
              <a:gd name="T27" fmla="*/ 1530 h 2967"/>
              <a:gd name="T28" fmla="*/ 2502 w 3309"/>
              <a:gd name="T29" fmla="*/ 1665 h 2967"/>
              <a:gd name="T30" fmla="*/ 2650 w 3309"/>
              <a:gd name="T31" fmla="*/ 1665 h 2967"/>
              <a:gd name="T32" fmla="*/ 2705 w 3309"/>
              <a:gd name="T33" fmla="*/ 1530 h 2967"/>
              <a:gd name="T34" fmla="*/ 2627 w 3309"/>
              <a:gd name="T35" fmla="*/ 1434 h 2967"/>
              <a:gd name="T36" fmla="*/ 1034 w 3309"/>
              <a:gd name="T37" fmla="*/ 1341 h 2967"/>
              <a:gd name="T38" fmla="*/ 1900 w 3309"/>
              <a:gd name="T39" fmla="*/ 1031 h 2967"/>
              <a:gd name="T40" fmla="*/ 293 w 3309"/>
              <a:gd name="T41" fmla="*/ 1341 h 2967"/>
              <a:gd name="T42" fmla="*/ 968 w 3309"/>
              <a:gd name="T43" fmla="*/ 402 h 2967"/>
              <a:gd name="T44" fmla="*/ 629 w 3309"/>
              <a:gd name="T45" fmla="*/ 643 h 2967"/>
              <a:gd name="T46" fmla="*/ 910 w 3309"/>
              <a:gd name="T47" fmla="*/ 528 h 2967"/>
              <a:gd name="T48" fmla="*/ 2083 w 3309"/>
              <a:gd name="T49" fmla="*/ 597 h 2967"/>
              <a:gd name="T50" fmla="*/ 2266 w 3309"/>
              <a:gd name="T51" fmla="*/ 575 h 2967"/>
              <a:gd name="T52" fmla="*/ 1452 w 3309"/>
              <a:gd name="T53" fmla="*/ 294 h 2967"/>
              <a:gd name="T54" fmla="*/ 1270 w 3309"/>
              <a:gd name="T55" fmla="*/ 445 h 2967"/>
              <a:gd name="T56" fmla="*/ 1832 w 3309"/>
              <a:gd name="T57" fmla="*/ 745 h 2967"/>
              <a:gd name="T58" fmla="*/ 1668 w 3309"/>
              <a:gd name="T59" fmla="*/ 404 h 2967"/>
              <a:gd name="T60" fmla="*/ 1483 w 3309"/>
              <a:gd name="T61" fmla="*/ 291 h 2967"/>
              <a:gd name="T62" fmla="*/ 1937 w 3309"/>
              <a:gd name="T63" fmla="*/ 70 h 2967"/>
              <a:gd name="T64" fmla="*/ 2404 w 3309"/>
              <a:gd name="T65" fmla="*/ 320 h 2967"/>
              <a:gd name="T66" fmla="*/ 2753 w 3309"/>
              <a:gd name="T67" fmla="*/ 713 h 2967"/>
              <a:gd name="T68" fmla="*/ 3053 w 3309"/>
              <a:gd name="T69" fmla="*/ 1000 h 2967"/>
              <a:gd name="T70" fmla="*/ 3264 w 3309"/>
              <a:gd name="T71" fmla="*/ 1305 h 2967"/>
              <a:gd name="T72" fmla="*/ 3301 w 3309"/>
              <a:gd name="T73" fmla="*/ 1638 h 2967"/>
              <a:gd name="T74" fmla="*/ 3204 w 3309"/>
              <a:gd name="T75" fmla="*/ 1950 h 2967"/>
              <a:gd name="T76" fmla="*/ 3035 w 3309"/>
              <a:gd name="T77" fmla="*/ 2310 h 2967"/>
              <a:gd name="T78" fmla="*/ 2848 w 3309"/>
              <a:gd name="T79" fmla="*/ 2649 h 2967"/>
              <a:gd name="T80" fmla="*/ 2697 w 3309"/>
              <a:gd name="T81" fmla="*/ 2900 h 2967"/>
              <a:gd name="T82" fmla="*/ 2576 w 3309"/>
              <a:gd name="T83" fmla="*/ 2967 h 2967"/>
              <a:gd name="T84" fmla="*/ 2455 w 3309"/>
              <a:gd name="T85" fmla="*/ 2900 h 2967"/>
              <a:gd name="T86" fmla="*/ 2258 w 3309"/>
              <a:gd name="T87" fmla="*/ 2749 h 2967"/>
              <a:gd name="T88" fmla="*/ 1772 w 3309"/>
              <a:gd name="T89" fmla="*/ 2939 h 2967"/>
              <a:gd name="T90" fmla="*/ 1260 w 3309"/>
              <a:gd name="T91" fmla="*/ 2950 h 2967"/>
              <a:gd name="T92" fmla="*/ 767 w 3309"/>
              <a:gd name="T93" fmla="*/ 2783 h 2967"/>
              <a:gd name="T94" fmla="*/ 357 w 3309"/>
              <a:gd name="T95" fmla="*/ 2456 h 2967"/>
              <a:gd name="T96" fmla="*/ 104 w 3309"/>
              <a:gd name="T97" fmla="*/ 2048 h 2967"/>
              <a:gd name="T98" fmla="*/ 3 w 3309"/>
              <a:gd name="T99" fmla="*/ 1600 h 2967"/>
              <a:gd name="T100" fmla="*/ 42 w 3309"/>
              <a:gd name="T101" fmla="*/ 1145 h 2967"/>
              <a:gd name="T102" fmla="*/ 211 w 3309"/>
              <a:gd name="T103" fmla="*/ 722 h 2967"/>
              <a:gd name="T104" fmla="*/ 499 w 3309"/>
              <a:gd name="T105" fmla="*/ 366 h 2967"/>
              <a:gd name="T106" fmla="*/ 896 w 3309"/>
              <a:gd name="T107" fmla="*/ 114 h 2967"/>
              <a:gd name="T108" fmla="*/ 1392 w 3309"/>
              <a:gd name="T109" fmla="*/ 2 h 2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09" h="2967">
                <a:moveTo>
                  <a:pt x="2109" y="2294"/>
                </a:moveTo>
                <a:lnTo>
                  <a:pt x="2084" y="2367"/>
                </a:lnTo>
                <a:lnTo>
                  <a:pt x="2057" y="2437"/>
                </a:lnTo>
                <a:lnTo>
                  <a:pt x="2029" y="2503"/>
                </a:lnTo>
                <a:lnTo>
                  <a:pt x="1999" y="2565"/>
                </a:lnTo>
                <a:lnTo>
                  <a:pt x="2065" y="2531"/>
                </a:lnTo>
                <a:lnTo>
                  <a:pt x="2130" y="2493"/>
                </a:lnTo>
                <a:lnTo>
                  <a:pt x="2191" y="2450"/>
                </a:lnTo>
                <a:lnTo>
                  <a:pt x="2149" y="2373"/>
                </a:lnTo>
                <a:lnTo>
                  <a:pt x="2109" y="2294"/>
                </a:lnTo>
                <a:close/>
                <a:moveTo>
                  <a:pt x="1135" y="2222"/>
                </a:moveTo>
                <a:lnTo>
                  <a:pt x="1158" y="2289"/>
                </a:lnTo>
                <a:lnTo>
                  <a:pt x="1183" y="2351"/>
                </a:lnTo>
                <a:lnTo>
                  <a:pt x="1209" y="2407"/>
                </a:lnTo>
                <a:lnTo>
                  <a:pt x="1235" y="2459"/>
                </a:lnTo>
                <a:lnTo>
                  <a:pt x="1264" y="2506"/>
                </a:lnTo>
                <a:lnTo>
                  <a:pt x="1292" y="2547"/>
                </a:lnTo>
                <a:lnTo>
                  <a:pt x="1320" y="2582"/>
                </a:lnTo>
                <a:lnTo>
                  <a:pt x="1348" y="2613"/>
                </a:lnTo>
                <a:lnTo>
                  <a:pt x="1376" y="2637"/>
                </a:lnTo>
                <a:lnTo>
                  <a:pt x="1404" y="2657"/>
                </a:lnTo>
                <a:lnTo>
                  <a:pt x="1431" y="2670"/>
                </a:lnTo>
                <a:lnTo>
                  <a:pt x="1458" y="2679"/>
                </a:lnTo>
                <a:lnTo>
                  <a:pt x="1483" y="2681"/>
                </a:lnTo>
                <a:lnTo>
                  <a:pt x="1508" y="2679"/>
                </a:lnTo>
                <a:lnTo>
                  <a:pt x="1536" y="2670"/>
                </a:lnTo>
                <a:lnTo>
                  <a:pt x="1563" y="2657"/>
                </a:lnTo>
                <a:lnTo>
                  <a:pt x="1591" y="2637"/>
                </a:lnTo>
                <a:lnTo>
                  <a:pt x="1619" y="2613"/>
                </a:lnTo>
                <a:lnTo>
                  <a:pt x="1647" y="2582"/>
                </a:lnTo>
                <a:lnTo>
                  <a:pt x="1676" y="2547"/>
                </a:lnTo>
                <a:lnTo>
                  <a:pt x="1704" y="2506"/>
                </a:lnTo>
                <a:lnTo>
                  <a:pt x="1731" y="2459"/>
                </a:lnTo>
                <a:lnTo>
                  <a:pt x="1758" y="2407"/>
                </a:lnTo>
                <a:lnTo>
                  <a:pt x="1783" y="2351"/>
                </a:lnTo>
                <a:lnTo>
                  <a:pt x="1809" y="2289"/>
                </a:lnTo>
                <a:lnTo>
                  <a:pt x="1832" y="2222"/>
                </a:lnTo>
                <a:lnTo>
                  <a:pt x="1135" y="2222"/>
                </a:lnTo>
                <a:close/>
                <a:moveTo>
                  <a:pt x="539" y="2222"/>
                </a:moveTo>
                <a:lnTo>
                  <a:pt x="589" y="2282"/>
                </a:lnTo>
                <a:lnTo>
                  <a:pt x="644" y="2339"/>
                </a:lnTo>
                <a:lnTo>
                  <a:pt x="702" y="2392"/>
                </a:lnTo>
                <a:lnTo>
                  <a:pt x="764" y="2441"/>
                </a:lnTo>
                <a:lnTo>
                  <a:pt x="828" y="2488"/>
                </a:lnTo>
                <a:lnTo>
                  <a:pt x="896" y="2529"/>
                </a:lnTo>
                <a:lnTo>
                  <a:pt x="968" y="2565"/>
                </a:lnTo>
                <a:lnTo>
                  <a:pt x="937" y="2504"/>
                </a:lnTo>
                <a:lnTo>
                  <a:pt x="910" y="2439"/>
                </a:lnTo>
                <a:lnTo>
                  <a:pt x="884" y="2370"/>
                </a:lnTo>
                <a:lnTo>
                  <a:pt x="860" y="2298"/>
                </a:lnTo>
                <a:lnTo>
                  <a:pt x="838" y="2222"/>
                </a:lnTo>
                <a:lnTo>
                  <a:pt x="539" y="2222"/>
                </a:lnTo>
                <a:close/>
                <a:moveTo>
                  <a:pt x="1034" y="1626"/>
                </a:moveTo>
                <a:lnTo>
                  <a:pt x="1041" y="1732"/>
                </a:lnTo>
                <a:lnTo>
                  <a:pt x="1053" y="1836"/>
                </a:lnTo>
                <a:lnTo>
                  <a:pt x="1068" y="1936"/>
                </a:lnTo>
                <a:lnTo>
                  <a:pt x="1900" y="1936"/>
                </a:lnTo>
                <a:lnTo>
                  <a:pt x="1912" y="1858"/>
                </a:lnTo>
                <a:lnTo>
                  <a:pt x="1896" y="1813"/>
                </a:lnTo>
                <a:lnTo>
                  <a:pt x="1881" y="1767"/>
                </a:lnTo>
                <a:lnTo>
                  <a:pt x="1868" y="1720"/>
                </a:lnTo>
                <a:lnTo>
                  <a:pt x="1857" y="1673"/>
                </a:lnTo>
                <a:lnTo>
                  <a:pt x="1849" y="1626"/>
                </a:lnTo>
                <a:lnTo>
                  <a:pt x="1034" y="1626"/>
                </a:lnTo>
                <a:close/>
                <a:moveTo>
                  <a:pt x="293" y="1626"/>
                </a:moveTo>
                <a:lnTo>
                  <a:pt x="305" y="1705"/>
                </a:lnTo>
                <a:lnTo>
                  <a:pt x="322" y="1783"/>
                </a:lnTo>
                <a:lnTo>
                  <a:pt x="345" y="1861"/>
                </a:lnTo>
                <a:lnTo>
                  <a:pt x="373" y="1936"/>
                </a:lnTo>
                <a:lnTo>
                  <a:pt x="779" y="1936"/>
                </a:lnTo>
                <a:lnTo>
                  <a:pt x="765" y="1835"/>
                </a:lnTo>
                <a:lnTo>
                  <a:pt x="755" y="1731"/>
                </a:lnTo>
                <a:lnTo>
                  <a:pt x="749" y="1626"/>
                </a:lnTo>
                <a:lnTo>
                  <a:pt x="293" y="1626"/>
                </a:lnTo>
                <a:close/>
                <a:moveTo>
                  <a:pt x="2586" y="1425"/>
                </a:moveTo>
                <a:lnTo>
                  <a:pt x="2565" y="1426"/>
                </a:lnTo>
                <a:lnTo>
                  <a:pt x="2545" y="1429"/>
                </a:lnTo>
                <a:lnTo>
                  <a:pt x="2525" y="1435"/>
                </a:lnTo>
                <a:lnTo>
                  <a:pt x="2507" y="1443"/>
                </a:lnTo>
                <a:lnTo>
                  <a:pt x="2490" y="1455"/>
                </a:lnTo>
                <a:lnTo>
                  <a:pt x="2475" y="1469"/>
                </a:lnTo>
                <a:lnTo>
                  <a:pt x="2462" y="1488"/>
                </a:lnTo>
                <a:lnTo>
                  <a:pt x="2453" y="1508"/>
                </a:lnTo>
                <a:lnTo>
                  <a:pt x="2447" y="1530"/>
                </a:lnTo>
                <a:lnTo>
                  <a:pt x="2445" y="1556"/>
                </a:lnTo>
                <a:lnTo>
                  <a:pt x="2447" y="1582"/>
                </a:lnTo>
                <a:lnTo>
                  <a:pt x="2455" y="1607"/>
                </a:lnTo>
                <a:lnTo>
                  <a:pt x="2467" y="1629"/>
                </a:lnTo>
                <a:lnTo>
                  <a:pt x="2483" y="1649"/>
                </a:lnTo>
                <a:lnTo>
                  <a:pt x="2502" y="1665"/>
                </a:lnTo>
                <a:lnTo>
                  <a:pt x="2525" y="1677"/>
                </a:lnTo>
                <a:lnTo>
                  <a:pt x="2549" y="1684"/>
                </a:lnTo>
                <a:lnTo>
                  <a:pt x="2576" y="1687"/>
                </a:lnTo>
                <a:lnTo>
                  <a:pt x="2602" y="1684"/>
                </a:lnTo>
                <a:lnTo>
                  <a:pt x="2628" y="1677"/>
                </a:lnTo>
                <a:lnTo>
                  <a:pt x="2650" y="1665"/>
                </a:lnTo>
                <a:lnTo>
                  <a:pt x="2669" y="1649"/>
                </a:lnTo>
                <a:lnTo>
                  <a:pt x="2685" y="1629"/>
                </a:lnTo>
                <a:lnTo>
                  <a:pt x="2697" y="1607"/>
                </a:lnTo>
                <a:lnTo>
                  <a:pt x="2705" y="1582"/>
                </a:lnTo>
                <a:lnTo>
                  <a:pt x="2708" y="1556"/>
                </a:lnTo>
                <a:lnTo>
                  <a:pt x="2705" y="1530"/>
                </a:lnTo>
                <a:lnTo>
                  <a:pt x="2699" y="1507"/>
                </a:lnTo>
                <a:lnTo>
                  <a:pt x="2690" y="1486"/>
                </a:lnTo>
                <a:lnTo>
                  <a:pt x="2678" y="1468"/>
                </a:lnTo>
                <a:lnTo>
                  <a:pt x="2663" y="1454"/>
                </a:lnTo>
                <a:lnTo>
                  <a:pt x="2646" y="1442"/>
                </a:lnTo>
                <a:lnTo>
                  <a:pt x="2627" y="1434"/>
                </a:lnTo>
                <a:lnTo>
                  <a:pt x="2606" y="1428"/>
                </a:lnTo>
                <a:lnTo>
                  <a:pt x="2586" y="1425"/>
                </a:lnTo>
                <a:close/>
                <a:moveTo>
                  <a:pt x="1068" y="1031"/>
                </a:moveTo>
                <a:lnTo>
                  <a:pt x="1053" y="1131"/>
                </a:lnTo>
                <a:lnTo>
                  <a:pt x="1041" y="1235"/>
                </a:lnTo>
                <a:lnTo>
                  <a:pt x="1034" y="1341"/>
                </a:lnTo>
                <a:lnTo>
                  <a:pt x="1874" y="1341"/>
                </a:lnTo>
                <a:lnTo>
                  <a:pt x="1888" y="1299"/>
                </a:lnTo>
                <a:lnTo>
                  <a:pt x="1905" y="1259"/>
                </a:lnTo>
                <a:lnTo>
                  <a:pt x="1924" y="1220"/>
                </a:lnTo>
                <a:lnTo>
                  <a:pt x="1914" y="1123"/>
                </a:lnTo>
                <a:lnTo>
                  <a:pt x="1900" y="1031"/>
                </a:lnTo>
                <a:lnTo>
                  <a:pt x="1068" y="1031"/>
                </a:lnTo>
                <a:close/>
                <a:moveTo>
                  <a:pt x="373" y="1031"/>
                </a:moveTo>
                <a:lnTo>
                  <a:pt x="345" y="1106"/>
                </a:lnTo>
                <a:lnTo>
                  <a:pt x="322" y="1183"/>
                </a:lnTo>
                <a:lnTo>
                  <a:pt x="305" y="1261"/>
                </a:lnTo>
                <a:lnTo>
                  <a:pt x="293" y="1341"/>
                </a:lnTo>
                <a:lnTo>
                  <a:pt x="749" y="1341"/>
                </a:lnTo>
                <a:lnTo>
                  <a:pt x="755" y="1236"/>
                </a:lnTo>
                <a:lnTo>
                  <a:pt x="765" y="1132"/>
                </a:lnTo>
                <a:lnTo>
                  <a:pt x="779" y="1031"/>
                </a:lnTo>
                <a:lnTo>
                  <a:pt x="373" y="1031"/>
                </a:lnTo>
                <a:close/>
                <a:moveTo>
                  <a:pt x="968" y="402"/>
                </a:moveTo>
                <a:lnTo>
                  <a:pt x="904" y="434"/>
                </a:lnTo>
                <a:lnTo>
                  <a:pt x="843" y="470"/>
                </a:lnTo>
                <a:lnTo>
                  <a:pt x="786" y="509"/>
                </a:lnTo>
                <a:lnTo>
                  <a:pt x="731" y="551"/>
                </a:lnTo>
                <a:lnTo>
                  <a:pt x="678" y="595"/>
                </a:lnTo>
                <a:lnTo>
                  <a:pt x="629" y="643"/>
                </a:lnTo>
                <a:lnTo>
                  <a:pt x="583" y="693"/>
                </a:lnTo>
                <a:lnTo>
                  <a:pt x="539" y="745"/>
                </a:lnTo>
                <a:lnTo>
                  <a:pt x="838" y="745"/>
                </a:lnTo>
                <a:lnTo>
                  <a:pt x="860" y="669"/>
                </a:lnTo>
                <a:lnTo>
                  <a:pt x="884" y="597"/>
                </a:lnTo>
                <a:lnTo>
                  <a:pt x="910" y="528"/>
                </a:lnTo>
                <a:lnTo>
                  <a:pt x="937" y="462"/>
                </a:lnTo>
                <a:lnTo>
                  <a:pt x="968" y="402"/>
                </a:lnTo>
                <a:close/>
                <a:moveTo>
                  <a:pt x="1999" y="401"/>
                </a:moveTo>
                <a:lnTo>
                  <a:pt x="2029" y="462"/>
                </a:lnTo>
                <a:lnTo>
                  <a:pt x="2056" y="528"/>
                </a:lnTo>
                <a:lnTo>
                  <a:pt x="2083" y="597"/>
                </a:lnTo>
                <a:lnTo>
                  <a:pt x="2107" y="669"/>
                </a:lnTo>
                <a:lnTo>
                  <a:pt x="2130" y="745"/>
                </a:lnTo>
                <a:lnTo>
                  <a:pt x="2428" y="745"/>
                </a:lnTo>
                <a:lnTo>
                  <a:pt x="2378" y="685"/>
                </a:lnTo>
                <a:lnTo>
                  <a:pt x="2323" y="629"/>
                </a:lnTo>
                <a:lnTo>
                  <a:pt x="2266" y="575"/>
                </a:lnTo>
                <a:lnTo>
                  <a:pt x="2204" y="526"/>
                </a:lnTo>
                <a:lnTo>
                  <a:pt x="2139" y="480"/>
                </a:lnTo>
                <a:lnTo>
                  <a:pt x="2071" y="438"/>
                </a:lnTo>
                <a:lnTo>
                  <a:pt x="1999" y="401"/>
                </a:lnTo>
                <a:close/>
                <a:moveTo>
                  <a:pt x="1483" y="291"/>
                </a:moveTo>
                <a:lnTo>
                  <a:pt x="1452" y="294"/>
                </a:lnTo>
                <a:lnTo>
                  <a:pt x="1420" y="303"/>
                </a:lnTo>
                <a:lnTo>
                  <a:pt x="1390" y="319"/>
                </a:lnTo>
                <a:lnTo>
                  <a:pt x="1359" y="341"/>
                </a:lnTo>
                <a:lnTo>
                  <a:pt x="1329" y="370"/>
                </a:lnTo>
                <a:lnTo>
                  <a:pt x="1299" y="404"/>
                </a:lnTo>
                <a:lnTo>
                  <a:pt x="1270" y="445"/>
                </a:lnTo>
                <a:lnTo>
                  <a:pt x="1240" y="493"/>
                </a:lnTo>
                <a:lnTo>
                  <a:pt x="1213" y="547"/>
                </a:lnTo>
                <a:lnTo>
                  <a:pt x="1186" y="607"/>
                </a:lnTo>
                <a:lnTo>
                  <a:pt x="1160" y="673"/>
                </a:lnTo>
                <a:lnTo>
                  <a:pt x="1135" y="745"/>
                </a:lnTo>
                <a:lnTo>
                  <a:pt x="1832" y="745"/>
                </a:lnTo>
                <a:lnTo>
                  <a:pt x="1807" y="673"/>
                </a:lnTo>
                <a:lnTo>
                  <a:pt x="1780" y="606"/>
                </a:lnTo>
                <a:lnTo>
                  <a:pt x="1753" y="546"/>
                </a:lnTo>
                <a:lnTo>
                  <a:pt x="1726" y="493"/>
                </a:lnTo>
                <a:lnTo>
                  <a:pt x="1697" y="445"/>
                </a:lnTo>
                <a:lnTo>
                  <a:pt x="1668" y="404"/>
                </a:lnTo>
                <a:lnTo>
                  <a:pt x="1638" y="369"/>
                </a:lnTo>
                <a:lnTo>
                  <a:pt x="1608" y="341"/>
                </a:lnTo>
                <a:lnTo>
                  <a:pt x="1577" y="319"/>
                </a:lnTo>
                <a:lnTo>
                  <a:pt x="1546" y="303"/>
                </a:lnTo>
                <a:lnTo>
                  <a:pt x="1514" y="294"/>
                </a:lnTo>
                <a:lnTo>
                  <a:pt x="1483" y="291"/>
                </a:lnTo>
                <a:close/>
                <a:moveTo>
                  <a:pt x="1483" y="0"/>
                </a:moveTo>
                <a:lnTo>
                  <a:pt x="1578" y="3"/>
                </a:lnTo>
                <a:lnTo>
                  <a:pt x="1670" y="11"/>
                </a:lnTo>
                <a:lnTo>
                  <a:pt x="1760" y="26"/>
                </a:lnTo>
                <a:lnTo>
                  <a:pt x="1850" y="45"/>
                </a:lnTo>
                <a:lnTo>
                  <a:pt x="1937" y="70"/>
                </a:lnTo>
                <a:lnTo>
                  <a:pt x="2021" y="100"/>
                </a:lnTo>
                <a:lnTo>
                  <a:pt x="2104" y="135"/>
                </a:lnTo>
                <a:lnTo>
                  <a:pt x="2183" y="175"/>
                </a:lnTo>
                <a:lnTo>
                  <a:pt x="2259" y="219"/>
                </a:lnTo>
                <a:lnTo>
                  <a:pt x="2333" y="267"/>
                </a:lnTo>
                <a:lnTo>
                  <a:pt x="2404" y="320"/>
                </a:lnTo>
                <a:lnTo>
                  <a:pt x="2472" y="376"/>
                </a:lnTo>
                <a:lnTo>
                  <a:pt x="2535" y="436"/>
                </a:lnTo>
                <a:lnTo>
                  <a:pt x="2595" y="501"/>
                </a:lnTo>
                <a:lnTo>
                  <a:pt x="2652" y="569"/>
                </a:lnTo>
                <a:lnTo>
                  <a:pt x="2705" y="640"/>
                </a:lnTo>
                <a:lnTo>
                  <a:pt x="2753" y="713"/>
                </a:lnTo>
                <a:lnTo>
                  <a:pt x="2796" y="790"/>
                </a:lnTo>
                <a:lnTo>
                  <a:pt x="2835" y="871"/>
                </a:lnTo>
                <a:lnTo>
                  <a:pt x="2894" y="896"/>
                </a:lnTo>
                <a:lnTo>
                  <a:pt x="2951" y="926"/>
                </a:lnTo>
                <a:lnTo>
                  <a:pt x="3003" y="961"/>
                </a:lnTo>
                <a:lnTo>
                  <a:pt x="3053" y="1000"/>
                </a:lnTo>
                <a:lnTo>
                  <a:pt x="3098" y="1042"/>
                </a:lnTo>
                <a:lnTo>
                  <a:pt x="3140" y="1088"/>
                </a:lnTo>
                <a:lnTo>
                  <a:pt x="3178" y="1138"/>
                </a:lnTo>
                <a:lnTo>
                  <a:pt x="3212" y="1191"/>
                </a:lnTo>
                <a:lnTo>
                  <a:pt x="3240" y="1247"/>
                </a:lnTo>
                <a:lnTo>
                  <a:pt x="3264" y="1305"/>
                </a:lnTo>
                <a:lnTo>
                  <a:pt x="3284" y="1365"/>
                </a:lnTo>
                <a:lnTo>
                  <a:pt x="3297" y="1427"/>
                </a:lnTo>
                <a:lnTo>
                  <a:pt x="3306" y="1491"/>
                </a:lnTo>
                <a:lnTo>
                  <a:pt x="3309" y="1556"/>
                </a:lnTo>
                <a:lnTo>
                  <a:pt x="3307" y="1595"/>
                </a:lnTo>
                <a:lnTo>
                  <a:pt x="3301" y="1638"/>
                </a:lnTo>
                <a:lnTo>
                  <a:pt x="3292" y="1683"/>
                </a:lnTo>
                <a:lnTo>
                  <a:pt x="3280" y="1732"/>
                </a:lnTo>
                <a:lnTo>
                  <a:pt x="3265" y="1783"/>
                </a:lnTo>
                <a:lnTo>
                  <a:pt x="3247" y="1838"/>
                </a:lnTo>
                <a:lnTo>
                  <a:pt x="3226" y="1893"/>
                </a:lnTo>
                <a:lnTo>
                  <a:pt x="3204" y="1950"/>
                </a:lnTo>
                <a:lnTo>
                  <a:pt x="3179" y="2008"/>
                </a:lnTo>
                <a:lnTo>
                  <a:pt x="3152" y="2068"/>
                </a:lnTo>
                <a:lnTo>
                  <a:pt x="3124" y="2128"/>
                </a:lnTo>
                <a:lnTo>
                  <a:pt x="3095" y="2189"/>
                </a:lnTo>
                <a:lnTo>
                  <a:pt x="3065" y="2249"/>
                </a:lnTo>
                <a:lnTo>
                  <a:pt x="3035" y="2310"/>
                </a:lnTo>
                <a:lnTo>
                  <a:pt x="3003" y="2369"/>
                </a:lnTo>
                <a:lnTo>
                  <a:pt x="2972" y="2428"/>
                </a:lnTo>
                <a:lnTo>
                  <a:pt x="2941" y="2486"/>
                </a:lnTo>
                <a:lnTo>
                  <a:pt x="2909" y="2543"/>
                </a:lnTo>
                <a:lnTo>
                  <a:pt x="2878" y="2597"/>
                </a:lnTo>
                <a:lnTo>
                  <a:pt x="2848" y="2649"/>
                </a:lnTo>
                <a:lnTo>
                  <a:pt x="2819" y="2699"/>
                </a:lnTo>
                <a:lnTo>
                  <a:pt x="2791" y="2745"/>
                </a:lnTo>
                <a:lnTo>
                  <a:pt x="2765" y="2789"/>
                </a:lnTo>
                <a:lnTo>
                  <a:pt x="2740" y="2831"/>
                </a:lnTo>
                <a:lnTo>
                  <a:pt x="2718" y="2867"/>
                </a:lnTo>
                <a:lnTo>
                  <a:pt x="2697" y="2900"/>
                </a:lnTo>
                <a:lnTo>
                  <a:pt x="2682" y="2921"/>
                </a:lnTo>
                <a:lnTo>
                  <a:pt x="2664" y="2937"/>
                </a:lnTo>
                <a:lnTo>
                  <a:pt x="2644" y="2950"/>
                </a:lnTo>
                <a:lnTo>
                  <a:pt x="2621" y="2959"/>
                </a:lnTo>
                <a:lnTo>
                  <a:pt x="2599" y="2965"/>
                </a:lnTo>
                <a:lnTo>
                  <a:pt x="2576" y="2967"/>
                </a:lnTo>
                <a:lnTo>
                  <a:pt x="2553" y="2965"/>
                </a:lnTo>
                <a:lnTo>
                  <a:pt x="2530" y="2959"/>
                </a:lnTo>
                <a:lnTo>
                  <a:pt x="2508" y="2950"/>
                </a:lnTo>
                <a:lnTo>
                  <a:pt x="2488" y="2937"/>
                </a:lnTo>
                <a:lnTo>
                  <a:pt x="2471" y="2921"/>
                </a:lnTo>
                <a:lnTo>
                  <a:pt x="2455" y="2900"/>
                </a:lnTo>
                <a:lnTo>
                  <a:pt x="2434" y="2866"/>
                </a:lnTo>
                <a:lnTo>
                  <a:pt x="2411" y="2829"/>
                </a:lnTo>
                <a:lnTo>
                  <a:pt x="2387" y="2788"/>
                </a:lnTo>
                <a:lnTo>
                  <a:pt x="2361" y="2745"/>
                </a:lnTo>
                <a:lnTo>
                  <a:pt x="2332" y="2700"/>
                </a:lnTo>
                <a:lnTo>
                  <a:pt x="2258" y="2749"/>
                </a:lnTo>
                <a:lnTo>
                  <a:pt x="2181" y="2792"/>
                </a:lnTo>
                <a:lnTo>
                  <a:pt x="2103" y="2832"/>
                </a:lnTo>
                <a:lnTo>
                  <a:pt x="2022" y="2866"/>
                </a:lnTo>
                <a:lnTo>
                  <a:pt x="1940" y="2895"/>
                </a:lnTo>
                <a:lnTo>
                  <a:pt x="1857" y="2919"/>
                </a:lnTo>
                <a:lnTo>
                  <a:pt x="1772" y="2939"/>
                </a:lnTo>
                <a:lnTo>
                  <a:pt x="1688" y="2953"/>
                </a:lnTo>
                <a:lnTo>
                  <a:pt x="1603" y="2962"/>
                </a:lnTo>
                <a:lnTo>
                  <a:pt x="1516" y="2967"/>
                </a:lnTo>
                <a:lnTo>
                  <a:pt x="1430" y="2966"/>
                </a:lnTo>
                <a:lnTo>
                  <a:pt x="1345" y="2961"/>
                </a:lnTo>
                <a:lnTo>
                  <a:pt x="1260" y="2950"/>
                </a:lnTo>
                <a:lnTo>
                  <a:pt x="1174" y="2935"/>
                </a:lnTo>
                <a:lnTo>
                  <a:pt x="1091" y="2914"/>
                </a:lnTo>
                <a:lnTo>
                  <a:pt x="1008" y="2889"/>
                </a:lnTo>
                <a:lnTo>
                  <a:pt x="925" y="2859"/>
                </a:lnTo>
                <a:lnTo>
                  <a:pt x="845" y="2824"/>
                </a:lnTo>
                <a:lnTo>
                  <a:pt x="767" y="2783"/>
                </a:lnTo>
                <a:lnTo>
                  <a:pt x="691" y="2737"/>
                </a:lnTo>
                <a:lnTo>
                  <a:pt x="614" y="2687"/>
                </a:lnTo>
                <a:lnTo>
                  <a:pt x="543" y="2633"/>
                </a:lnTo>
                <a:lnTo>
                  <a:pt x="477" y="2577"/>
                </a:lnTo>
                <a:lnTo>
                  <a:pt x="415" y="2518"/>
                </a:lnTo>
                <a:lnTo>
                  <a:pt x="357" y="2456"/>
                </a:lnTo>
                <a:lnTo>
                  <a:pt x="304" y="2392"/>
                </a:lnTo>
                <a:lnTo>
                  <a:pt x="256" y="2327"/>
                </a:lnTo>
                <a:lnTo>
                  <a:pt x="212" y="2260"/>
                </a:lnTo>
                <a:lnTo>
                  <a:pt x="172" y="2191"/>
                </a:lnTo>
                <a:lnTo>
                  <a:pt x="135" y="2120"/>
                </a:lnTo>
                <a:lnTo>
                  <a:pt x="104" y="2048"/>
                </a:lnTo>
                <a:lnTo>
                  <a:pt x="77" y="1976"/>
                </a:lnTo>
                <a:lnTo>
                  <a:pt x="54" y="1902"/>
                </a:lnTo>
                <a:lnTo>
                  <a:pt x="36" y="1827"/>
                </a:lnTo>
                <a:lnTo>
                  <a:pt x="21" y="1751"/>
                </a:lnTo>
                <a:lnTo>
                  <a:pt x="10" y="1676"/>
                </a:lnTo>
                <a:lnTo>
                  <a:pt x="3" y="1600"/>
                </a:lnTo>
                <a:lnTo>
                  <a:pt x="0" y="1524"/>
                </a:lnTo>
                <a:lnTo>
                  <a:pt x="1" y="1446"/>
                </a:lnTo>
                <a:lnTo>
                  <a:pt x="6" y="1371"/>
                </a:lnTo>
                <a:lnTo>
                  <a:pt x="14" y="1295"/>
                </a:lnTo>
                <a:lnTo>
                  <a:pt x="26" y="1220"/>
                </a:lnTo>
                <a:lnTo>
                  <a:pt x="42" y="1145"/>
                </a:lnTo>
                <a:lnTo>
                  <a:pt x="61" y="1071"/>
                </a:lnTo>
                <a:lnTo>
                  <a:pt x="84" y="999"/>
                </a:lnTo>
                <a:lnTo>
                  <a:pt x="111" y="928"/>
                </a:lnTo>
                <a:lnTo>
                  <a:pt x="141" y="858"/>
                </a:lnTo>
                <a:lnTo>
                  <a:pt x="175" y="789"/>
                </a:lnTo>
                <a:lnTo>
                  <a:pt x="211" y="722"/>
                </a:lnTo>
                <a:lnTo>
                  <a:pt x="251" y="657"/>
                </a:lnTo>
                <a:lnTo>
                  <a:pt x="294" y="594"/>
                </a:lnTo>
                <a:lnTo>
                  <a:pt x="341" y="534"/>
                </a:lnTo>
                <a:lnTo>
                  <a:pt x="390" y="475"/>
                </a:lnTo>
                <a:lnTo>
                  <a:pt x="444" y="419"/>
                </a:lnTo>
                <a:lnTo>
                  <a:pt x="499" y="366"/>
                </a:lnTo>
                <a:lnTo>
                  <a:pt x="558" y="316"/>
                </a:lnTo>
                <a:lnTo>
                  <a:pt x="620" y="269"/>
                </a:lnTo>
                <a:lnTo>
                  <a:pt x="684" y="225"/>
                </a:lnTo>
                <a:lnTo>
                  <a:pt x="753" y="185"/>
                </a:lnTo>
                <a:lnTo>
                  <a:pt x="823" y="147"/>
                </a:lnTo>
                <a:lnTo>
                  <a:pt x="896" y="114"/>
                </a:lnTo>
                <a:lnTo>
                  <a:pt x="973" y="85"/>
                </a:lnTo>
                <a:lnTo>
                  <a:pt x="1051" y="60"/>
                </a:lnTo>
                <a:lnTo>
                  <a:pt x="1133" y="39"/>
                </a:lnTo>
                <a:lnTo>
                  <a:pt x="1216" y="22"/>
                </a:lnTo>
                <a:lnTo>
                  <a:pt x="1303" y="10"/>
                </a:lnTo>
                <a:lnTo>
                  <a:pt x="1392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9" name="Group 788"/>
          <p:cNvGrpSpPr/>
          <p:nvPr/>
        </p:nvGrpSpPr>
        <p:grpSpPr>
          <a:xfrm>
            <a:off x="1603839" y="1901825"/>
            <a:ext cx="555625" cy="582613"/>
            <a:chOff x="1600200" y="1901825"/>
            <a:chExt cx="555625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7" name="Freeform 228"/>
            <p:cNvSpPr>
              <a:spLocks/>
            </p:cNvSpPr>
            <p:nvPr/>
          </p:nvSpPr>
          <p:spPr bwMode="auto">
            <a:xfrm>
              <a:off x="1909763" y="2049463"/>
              <a:ext cx="84138" cy="50800"/>
            </a:xfrm>
            <a:custGeom>
              <a:avLst/>
              <a:gdLst>
                <a:gd name="T0" fmla="*/ 144 w 469"/>
                <a:gd name="T1" fmla="*/ 0 h 290"/>
                <a:gd name="T2" fmla="*/ 325 w 469"/>
                <a:gd name="T3" fmla="*/ 0 h 290"/>
                <a:gd name="T4" fmla="*/ 354 w 469"/>
                <a:gd name="T5" fmla="*/ 3 h 290"/>
                <a:gd name="T6" fmla="*/ 381 w 469"/>
                <a:gd name="T7" fmla="*/ 12 h 290"/>
                <a:gd name="T8" fmla="*/ 405 w 469"/>
                <a:gd name="T9" fmla="*/ 25 h 290"/>
                <a:gd name="T10" fmla="*/ 427 w 469"/>
                <a:gd name="T11" fmla="*/ 43 h 290"/>
                <a:gd name="T12" fmla="*/ 444 w 469"/>
                <a:gd name="T13" fmla="*/ 65 h 290"/>
                <a:gd name="T14" fmla="*/ 458 w 469"/>
                <a:gd name="T15" fmla="*/ 90 h 290"/>
                <a:gd name="T16" fmla="*/ 466 w 469"/>
                <a:gd name="T17" fmla="*/ 117 h 290"/>
                <a:gd name="T18" fmla="*/ 469 w 469"/>
                <a:gd name="T19" fmla="*/ 146 h 290"/>
                <a:gd name="T20" fmla="*/ 466 w 469"/>
                <a:gd name="T21" fmla="*/ 175 h 290"/>
                <a:gd name="T22" fmla="*/ 458 w 469"/>
                <a:gd name="T23" fmla="*/ 202 h 290"/>
                <a:gd name="T24" fmla="*/ 444 w 469"/>
                <a:gd name="T25" fmla="*/ 227 h 290"/>
                <a:gd name="T26" fmla="*/ 427 w 469"/>
                <a:gd name="T27" fmla="*/ 248 h 290"/>
                <a:gd name="T28" fmla="*/ 405 w 469"/>
                <a:gd name="T29" fmla="*/ 266 h 290"/>
                <a:gd name="T30" fmla="*/ 381 w 469"/>
                <a:gd name="T31" fmla="*/ 279 h 290"/>
                <a:gd name="T32" fmla="*/ 354 w 469"/>
                <a:gd name="T33" fmla="*/ 287 h 290"/>
                <a:gd name="T34" fmla="*/ 325 w 469"/>
                <a:gd name="T35" fmla="*/ 290 h 290"/>
                <a:gd name="T36" fmla="*/ 144 w 469"/>
                <a:gd name="T37" fmla="*/ 290 h 290"/>
                <a:gd name="T38" fmla="*/ 115 w 469"/>
                <a:gd name="T39" fmla="*/ 287 h 290"/>
                <a:gd name="T40" fmla="*/ 88 w 469"/>
                <a:gd name="T41" fmla="*/ 279 h 290"/>
                <a:gd name="T42" fmla="*/ 63 w 469"/>
                <a:gd name="T43" fmla="*/ 266 h 290"/>
                <a:gd name="T44" fmla="*/ 42 w 469"/>
                <a:gd name="T45" fmla="*/ 248 h 290"/>
                <a:gd name="T46" fmla="*/ 24 w 469"/>
                <a:gd name="T47" fmla="*/ 227 h 290"/>
                <a:gd name="T48" fmla="*/ 11 w 469"/>
                <a:gd name="T49" fmla="*/ 202 h 290"/>
                <a:gd name="T50" fmla="*/ 3 w 469"/>
                <a:gd name="T51" fmla="*/ 175 h 290"/>
                <a:gd name="T52" fmla="*/ 0 w 469"/>
                <a:gd name="T53" fmla="*/ 146 h 290"/>
                <a:gd name="T54" fmla="*/ 3 w 469"/>
                <a:gd name="T55" fmla="*/ 117 h 290"/>
                <a:gd name="T56" fmla="*/ 11 w 469"/>
                <a:gd name="T57" fmla="*/ 90 h 290"/>
                <a:gd name="T58" fmla="*/ 24 w 469"/>
                <a:gd name="T59" fmla="*/ 65 h 290"/>
                <a:gd name="T60" fmla="*/ 42 w 469"/>
                <a:gd name="T61" fmla="*/ 43 h 290"/>
                <a:gd name="T62" fmla="*/ 63 w 469"/>
                <a:gd name="T63" fmla="*/ 25 h 290"/>
                <a:gd name="T64" fmla="*/ 88 w 469"/>
                <a:gd name="T65" fmla="*/ 12 h 290"/>
                <a:gd name="T66" fmla="*/ 115 w 469"/>
                <a:gd name="T67" fmla="*/ 3 h 290"/>
                <a:gd name="T68" fmla="*/ 144 w 469"/>
                <a:gd name="T69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9" h="290">
                  <a:moveTo>
                    <a:pt x="144" y="0"/>
                  </a:moveTo>
                  <a:lnTo>
                    <a:pt x="325" y="0"/>
                  </a:lnTo>
                  <a:lnTo>
                    <a:pt x="354" y="3"/>
                  </a:lnTo>
                  <a:lnTo>
                    <a:pt x="381" y="12"/>
                  </a:lnTo>
                  <a:lnTo>
                    <a:pt x="405" y="25"/>
                  </a:lnTo>
                  <a:lnTo>
                    <a:pt x="427" y="43"/>
                  </a:lnTo>
                  <a:lnTo>
                    <a:pt x="444" y="65"/>
                  </a:lnTo>
                  <a:lnTo>
                    <a:pt x="458" y="90"/>
                  </a:lnTo>
                  <a:lnTo>
                    <a:pt x="466" y="117"/>
                  </a:lnTo>
                  <a:lnTo>
                    <a:pt x="469" y="146"/>
                  </a:lnTo>
                  <a:lnTo>
                    <a:pt x="466" y="175"/>
                  </a:lnTo>
                  <a:lnTo>
                    <a:pt x="458" y="202"/>
                  </a:lnTo>
                  <a:lnTo>
                    <a:pt x="444" y="227"/>
                  </a:lnTo>
                  <a:lnTo>
                    <a:pt x="427" y="248"/>
                  </a:lnTo>
                  <a:lnTo>
                    <a:pt x="405" y="266"/>
                  </a:lnTo>
                  <a:lnTo>
                    <a:pt x="381" y="279"/>
                  </a:lnTo>
                  <a:lnTo>
                    <a:pt x="354" y="287"/>
                  </a:lnTo>
                  <a:lnTo>
                    <a:pt x="325" y="290"/>
                  </a:lnTo>
                  <a:lnTo>
                    <a:pt x="144" y="290"/>
                  </a:lnTo>
                  <a:lnTo>
                    <a:pt x="115" y="287"/>
                  </a:lnTo>
                  <a:lnTo>
                    <a:pt x="88" y="279"/>
                  </a:lnTo>
                  <a:lnTo>
                    <a:pt x="63" y="266"/>
                  </a:lnTo>
                  <a:lnTo>
                    <a:pt x="42" y="248"/>
                  </a:lnTo>
                  <a:lnTo>
                    <a:pt x="24" y="227"/>
                  </a:lnTo>
                  <a:lnTo>
                    <a:pt x="11" y="202"/>
                  </a:lnTo>
                  <a:lnTo>
                    <a:pt x="3" y="175"/>
                  </a:lnTo>
                  <a:lnTo>
                    <a:pt x="0" y="146"/>
                  </a:lnTo>
                  <a:lnTo>
                    <a:pt x="3" y="117"/>
                  </a:lnTo>
                  <a:lnTo>
                    <a:pt x="11" y="90"/>
                  </a:lnTo>
                  <a:lnTo>
                    <a:pt x="24" y="65"/>
                  </a:lnTo>
                  <a:lnTo>
                    <a:pt x="42" y="43"/>
                  </a:lnTo>
                  <a:lnTo>
                    <a:pt x="63" y="25"/>
                  </a:lnTo>
                  <a:lnTo>
                    <a:pt x="88" y="12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229"/>
            <p:cNvSpPr>
              <a:spLocks noEditPoints="1"/>
            </p:cNvSpPr>
            <p:nvPr/>
          </p:nvSpPr>
          <p:spPr bwMode="auto">
            <a:xfrm>
              <a:off x="1600200" y="1901825"/>
              <a:ext cx="555625" cy="582613"/>
            </a:xfrm>
            <a:custGeom>
              <a:avLst/>
              <a:gdLst>
                <a:gd name="T0" fmla="*/ 804 w 3152"/>
                <a:gd name="T1" fmla="*/ 2623 h 3302"/>
                <a:gd name="T2" fmla="*/ 765 w 3152"/>
                <a:gd name="T3" fmla="*/ 2756 h 3302"/>
                <a:gd name="T4" fmla="*/ 850 w 3152"/>
                <a:gd name="T5" fmla="*/ 2860 h 3302"/>
                <a:gd name="T6" fmla="*/ 2592 w 3152"/>
                <a:gd name="T7" fmla="*/ 2860 h 3302"/>
                <a:gd name="T8" fmla="*/ 2678 w 3152"/>
                <a:gd name="T9" fmla="*/ 2756 h 3302"/>
                <a:gd name="T10" fmla="*/ 2638 w 3152"/>
                <a:gd name="T11" fmla="*/ 2623 h 3302"/>
                <a:gd name="T12" fmla="*/ 906 w 3152"/>
                <a:gd name="T13" fmla="*/ 2581 h 3302"/>
                <a:gd name="T14" fmla="*/ 1654 w 3152"/>
                <a:gd name="T15" fmla="*/ 2045 h 3302"/>
                <a:gd name="T16" fmla="*/ 1611 w 3152"/>
                <a:gd name="T17" fmla="*/ 1971 h 3302"/>
                <a:gd name="T18" fmla="*/ 1603 w 3152"/>
                <a:gd name="T19" fmla="*/ 1957 h 3302"/>
                <a:gd name="T20" fmla="*/ 1602 w 3152"/>
                <a:gd name="T21" fmla="*/ 1955 h 3302"/>
                <a:gd name="T22" fmla="*/ 1583 w 3152"/>
                <a:gd name="T23" fmla="*/ 1923 h 3302"/>
                <a:gd name="T24" fmla="*/ 1520 w 3152"/>
                <a:gd name="T25" fmla="*/ 1812 h 3302"/>
                <a:gd name="T26" fmla="*/ 2028 w 3152"/>
                <a:gd name="T27" fmla="*/ 1657 h 3302"/>
                <a:gd name="T28" fmla="*/ 1689 w 3152"/>
                <a:gd name="T29" fmla="*/ 983 h 3302"/>
                <a:gd name="T30" fmla="*/ 1581 w 3152"/>
                <a:gd name="T31" fmla="*/ 1218 h 3302"/>
                <a:gd name="T32" fmla="*/ 1373 w 3152"/>
                <a:gd name="T33" fmla="*/ 1370 h 3302"/>
                <a:gd name="T34" fmla="*/ 1108 w 3152"/>
                <a:gd name="T35" fmla="*/ 1400 h 3302"/>
                <a:gd name="T36" fmla="*/ 1428 w 3152"/>
                <a:gd name="T37" fmla="*/ 1410 h 3302"/>
                <a:gd name="T38" fmla="*/ 1545 w 3152"/>
                <a:gd name="T39" fmla="*/ 1379 h 3302"/>
                <a:gd name="T40" fmla="*/ 1645 w 3152"/>
                <a:gd name="T41" fmla="*/ 1450 h 3302"/>
                <a:gd name="T42" fmla="*/ 1957 w 3152"/>
                <a:gd name="T43" fmla="*/ 1239 h 3302"/>
                <a:gd name="T44" fmla="*/ 2076 w 3152"/>
                <a:gd name="T45" fmla="*/ 1229 h 3302"/>
                <a:gd name="T46" fmla="*/ 2391 w 3152"/>
                <a:gd name="T47" fmla="*/ 1704 h 3302"/>
                <a:gd name="T48" fmla="*/ 1084 w 3152"/>
                <a:gd name="T49" fmla="*/ 1091 h 3302"/>
                <a:gd name="T50" fmla="*/ 1247 w 3152"/>
                <a:gd name="T51" fmla="*/ 1107 h 3302"/>
                <a:gd name="T52" fmla="*/ 1370 w 3152"/>
                <a:gd name="T53" fmla="*/ 1013 h 3302"/>
                <a:gd name="T54" fmla="*/ 1404 w 3152"/>
                <a:gd name="T55" fmla="*/ 859 h 3302"/>
                <a:gd name="T56" fmla="*/ 436 w 3152"/>
                <a:gd name="T57" fmla="*/ 0 h 3302"/>
                <a:gd name="T58" fmla="*/ 3109 w 3152"/>
                <a:gd name="T59" fmla="*/ 43 h 3302"/>
                <a:gd name="T60" fmla="*/ 3152 w 3152"/>
                <a:gd name="T61" fmla="*/ 3156 h 3302"/>
                <a:gd name="T62" fmla="*/ 3088 w 3152"/>
                <a:gd name="T63" fmla="*/ 3277 h 3302"/>
                <a:gd name="T64" fmla="*/ 407 w 3152"/>
                <a:gd name="T65" fmla="*/ 3299 h 3302"/>
                <a:gd name="T66" fmla="*/ 302 w 3152"/>
                <a:gd name="T67" fmla="*/ 3214 h 3302"/>
                <a:gd name="T68" fmla="*/ 116 w 3152"/>
                <a:gd name="T69" fmla="*/ 2828 h 3302"/>
                <a:gd name="T70" fmla="*/ 12 w 3152"/>
                <a:gd name="T71" fmla="*/ 2743 h 3302"/>
                <a:gd name="T72" fmla="*/ 25 w 3152"/>
                <a:gd name="T73" fmla="*/ 2605 h 3302"/>
                <a:gd name="T74" fmla="*/ 146 w 3152"/>
                <a:gd name="T75" fmla="*/ 2541 h 3302"/>
                <a:gd name="T76" fmla="*/ 89 w 3152"/>
                <a:gd name="T77" fmla="*/ 2129 h 3302"/>
                <a:gd name="T78" fmla="*/ 3 w 3152"/>
                <a:gd name="T79" fmla="*/ 2025 h 3302"/>
                <a:gd name="T80" fmla="*/ 43 w 3152"/>
                <a:gd name="T81" fmla="*/ 1893 h 3302"/>
                <a:gd name="T82" fmla="*/ 291 w 3152"/>
                <a:gd name="T83" fmla="*/ 1851 h 3302"/>
                <a:gd name="T84" fmla="*/ 64 w 3152"/>
                <a:gd name="T85" fmla="*/ 1427 h 3302"/>
                <a:gd name="T86" fmla="*/ 0 w 3152"/>
                <a:gd name="T87" fmla="*/ 1306 h 3302"/>
                <a:gd name="T88" fmla="*/ 64 w 3152"/>
                <a:gd name="T89" fmla="*/ 1186 h 3302"/>
                <a:gd name="T90" fmla="*/ 291 w 3152"/>
                <a:gd name="T91" fmla="*/ 761 h 3302"/>
                <a:gd name="T92" fmla="*/ 43 w 3152"/>
                <a:gd name="T93" fmla="*/ 719 h 3302"/>
                <a:gd name="T94" fmla="*/ 3 w 3152"/>
                <a:gd name="T95" fmla="*/ 587 h 3302"/>
                <a:gd name="T96" fmla="*/ 89 w 3152"/>
                <a:gd name="T97" fmla="*/ 483 h 3302"/>
                <a:gd name="T98" fmla="*/ 294 w 3152"/>
                <a:gd name="T99" fmla="*/ 116 h 3302"/>
                <a:gd name="T100" fmla="*/ 379 w 3152"/>
                <a:gd name="T101" fmla="*/ 12 h 3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2" h="3302">
                  <a:moveTo>
                    <a:pt x="906" y="2581"/>
                  </a:moveTo>
                  <a:lnTo>
                    <a:pt x="877" y="2584"/>
                  </a:lnTo>
                  <a:lnTo>
                    <a:pt x="850" y="2592"/>
                  </a:lnTo>
                  <a:lnTo>
                    <a:pt x="825" y="2606"/>
                  </a:lnTo>
                  <a:lnTo>
                    <a:pt x="804" y="2623"/>
                  </a:lnTo>
                  <a:lnTo>
                    <a:pt x="786" y="2645"/>
                  </a:lnTo>
                  <a:lnTo>
                    <a:pt x="773" y="2669"/>
                  </a:lnTo>
                  <a:lnTo>
                    <a:pt x="765" y="2698"/>
                  </a:lnTo>
                  <a:lnTo>
                    <a:pt x="762" y="2727"/>
                  </a:lnTo>
                  <a:lnTo>
                    <a:pt x="765" y="2756"/>
                  </a:lnTo>
                  <a:lnTo>
                    <a:pt x="773" y="2783"/>
                  </a:lnTo>
                  <a:lnTo>
                    <a:pt x="786" y="2807"/>
                  </a:lnTo>
                  <a:lnTo>
                    <a:pt x="804" y="2829"/>
                  </a:lnTo>
                  <a:lnTo>
                    <a:pt x="825" y="2846"/>
                  </a:lnTo>
                  <a:lnTo>
                    <a:pt x="850" y="2860"/>
                  </a:lnTo>
                  <a:lnTo>
                    <a:pt x="877" y="2868"/>
                  </a:lnTo>
                  <a:lnTo>
                    <a:pt x="906" y="2871"/>
                  </a:lnTo>
                  <a:lnTo>
                    <a:pt x="2536" y="2871"/>
                  </a:lnTo>
                  <a:lnTo>
                    <a:pt x="2565" y="2868"/>
                  </a:lnTo>
                  <a:lnTo>
                    <a:pt x="2592" y="2860"/>
                  </a:lnTo>
                  <a:lnTo>
                    <a:pt x="2617" y="2846"/>
                  </a:lnTo>
                  <a:lnTo>
                    <a:pt x="2638" y="2829"/>
                  </a:lnTo>
                  <a:lnTo>
                    <a:pt x="2656" y="2807"/>
                  </a:lnTo>
                  <a:lnTo>
                    <a:pt x="2669" y="2783"/>
                  </a:lnTo>
                  <a:lnTo>
                    <a:pt x="2678" y="2756"/>
                  </a:lnTo>
                  <a:lnTo>
                    <a:pt x="2681" y="2727"/>
                  </a:lnTo>
                  <a:lnTo>
                    <a:pt x="2678" y="2698"/>
                  </a:lnTo>
                  <a:lnTo>
                    <a:pt x="2669" y="2669"/>
                  </a:lnTo>
                  <a:lnTo>
                    <a:pt x="2656" y="2645"/>
                  </a:lnTo>
                  <a:lnTo>
                    <a:pt x="2638" y="2623"/>
                  </a:lnTo>
                  <a:lnTo>
                    <a:pt x="2617" y="2606"/>
                  </a:lnTo>
                  <a:lnTo>
                    <a:pt x="2592" y="2592"/>
                  </a:lnTo>
                  <a:lnTo>
                    <a:pt x="2565" y="2584"/>
                  </a:lnTo>
                  <a:lnTo>
                    <a:pt x="2536" y="2581"/>
                  </a:lnTo>
                  <a:lnTo>
                    <a:pt x="906" y="2581"/>
                  </a:lnTo>
                  <a:close/>
                  <a:moveTo>
                    <a:pt x="1520" y="1812"/>
                  </a:moveTo>
                  <a:lnTo>
                    <a:pt x="1354" y="2100"/>
                  </a:lnTo>
                  <a:lnTo>
                    <a:pt x="1686" y="2100"/>
                  </a:lnTo>
                  <a:lnTo>
                    <a:pt x="1669" y="2070"/>
                  </a:lnTo>
                  <a:lnTo>
                    <a:pt x="1654" y="2045"/>
                  </a:lnTo>
                  <a:lnTo>
                    <a:pt x="1641" y="2023"/>
                  </a:lnTo>
                  <a:lnTo>
                    <a:pt x="1631" y="2005"/>
                  </a:lnTo>
                  <a:lnTo>
                    <a:pt x="1623" y="1991"/>
                  </a:lnTo>
                  <a:lnTo>
                    <a:pt x="1616" y="1980"/>
                  </a:lnTo>
                  <a:lnTo>
                    <a:pt x="1611" y="1971"/>
                  </a:lnTo>
                  <a:lnTo>
                    <a:pt x="1608" y="1965"/>
                  </a:lnTo>
                  <a:lnTo>
                    <a:pt x="1605" y="1961"/>
                  </a:lnTo>
                  <a:lnTo>
                    <a:pt x="1604" y="1958"/>
                  </a:lnTo>
                  <a:lnTo>
                    <a:pt x="1603" y="1957"/>
                  </a:lnTo>
                  <a:lnTo>
                    <a:pt x="1603" y="1957"/>
                  </a:lnTo>
                  <a:lnTo>
                    <a:pt x="1603" y="1957"/>
                  </a:lnTo>
                  <a:lnTo>
                    <a:pt x="1603" y="1957"/>
                  </a:lnTo>
                  <a:lnTo>
                    <a:pt x="1603" y="1957"/>
                  </a:lnTo>
                  <a:lnTo>
                    <a:pt x="1603" y="1957"/>
                  </a:lnTo>
                  <a:lnTo>
                    <a:pt x="1602" y="1955"/>
                  </a:lnTo>
                  <a:lnTo>
                    <a:pt x="1601" y="1953"/>
                  </a:lnTo>
                  <a:lnTo>
                    <a:pt x="1598" y="1949"/>
                  </a:lnTo>
                  <a:lnTo>
                    <a:pt x="1595" y="1942"/>
                  </a:lnTo>
                  <a:lnTo>
                    <a:pt x="1590" y="1934"/>
                  </a:lnTo>
                  <a:lnTo>
                    <a:pt x="1583" y="1923"/>
                  </a:lnTo>
                  <a:lnTo>
                    <a:pt x="1575" y="1907"/>
                  </a:lnTo>
                  <a:lnTo>
                    <a:pt x="1565" y="1890"/>
                  </a:lnTo>
                  <a:lnTo>
                    <a:pt x="1552" y="1868"/>
                  </a:lnTo>
                  <a:lnTo>
                    <a:pt x="1538" y="1843"/>
                  </a:lnTo>
                  <a:lnTo>
                    <a:pt x="1520" y="1812"/>
                  </a:lnTo>
                  <a:close/>
                  <a:moveTo>
                    <a:pt x="2028" y="1657"/>
                  </a:moveTo>
                  <a:lnTo>
                    <a:pt x="1896" y="1884"/>
                  </a:lnTo>
                  <a:lnTo>
                    <a:pt x="2022" y="2100"/>
                  </a:lnTo>
                  <a:lnTo>
                    <a:pt x="2285" y="2100"/>
                  </a:lnTo>
                  <a:lnTo>
                    <a:pt x="2028" y="1657"/>
                  </a:lnTo>
                  <a:close/>
                  <a:moveTo>
                    <a:pt x="1678" y="761"/>
                  </a:moveTo>
                  <a:lnTo>
                    <a:pt x="1690" y="818"/>
                  </a:lnTo>
                  <a:lnTo>
                    <a:pt x="1696" y="874"/>
                  </a:lnTo>
                  <a:lnTo>
                    <a:pt x="1695" y="930"/>
                  </a:lnTo>
                  <a:lnTo>
                    <a:pt x="1689" y="983"/>
                  </a:lnTo>
                  <a:lnTo>
                    <a:pt x="1677" y="1035"/>
                  </a:lnTo>
                  <a:lnTo>
                    <a:pt x="1660" y="1084"/>
                  </a:lnTo>
                  <a:lnTo>
                    <a:pt x="1638" y="1132"/>
                  </a:lnTo>
                  <a:lnTo>
                    <a:pt x="1611" y="1177"/>
                  </a:lnTo>
                  <a:lnTo>
                    <a:pt x="1581" y="1218"/>
                  </a:lnTo>
                  <a:lnTo>
                    <a:pt x="1546" y="1257"/>
                  </a:lnTo>
                  <a:lnTo>
                    <a:pt x="1507" y="1291"/>
                  </a:lnTo>
                  <a:lnTo>
                    <a:pt x="1466" y="1322"/>
                  </a:lnTo>
                  <a:lnTo>
                    <a:pt x="1420" y="1348"/>
                  </a:lnTo>
                  <a:lnTo>
                    <a:pt x="1373" y="1370"/>
                  </a:lnTo>
                  <a:lnTo>
                    <a:pt x="1324" y="1387"/>
                  </a:lnTo>
                  <a:lnTo>
                    <a:pt x="1272" y="1399"/>
                  </a:lnTo>
                  <a:lnTo>
                    <a:pt x="1219" y="1406"/>
                  </a:lnTo>
                  <a:lnTo>
                    <a:pt x="1163" y="1406"/>
                  </a:lnTo>
                  <a:lnTo>
                    <a:pt x="1108" y="1400"/>
                  </a:lnTo>
                  <a:lnTo>
                    <a:pt x="1052" y="1387"/>
                  </a:lnTo>
                  <a:lnTo>
                    <a:pt x="1052" y="2043"/>
                  </a:lnTo>
                  <a:lnTo>
                    <a:pt x="1394" y="1450"/>
                  </a:lnTo>
                  <a:lnTo>
                    <a:pt x="1410" y="1428"/>
                  </a:lnTo>
                  <a:lnTo>
                    <a:pt x="1428" y="1410"/>
                  </a:lnTo>
                  <a:lnTo>
                    <a:pt x="1450" y="1395"/>
                  </a:lnTo>
                  <a:lnTo>
                    <a:pt x="1472" y="1385"/>
                  </a:lnTo>
                  <a:lnTo>
                    <a:pt x="1496" y="1379"/>
                  </a:lnTo>
                  <a:lnTo>
                    <a:pt x="1520" y="1377"/>
                  </a:lnTo>
                  <a:lnTo>
                    <a:pt x="1545" y="1379"/>
                  </a:lnTo>
                  <a:lnTo>
                    <a:pt x="1568" y="1385"/>
                  </a:lnTo>
                  <a:lnTo>
                    <a:pt x="1591" y="1395"/>
                  </a:lnTo>
                  <a:lnTo>
                    <a:pt x="1611" y="1410"/>
                  </a:lnTo>
                  <a:lnTo>
                    <a:pt x="1630" y="1428"/>
                  </a:lnTo>
                  <a:lnTo>
                    <a:pt x="1645" y="1450"/>
                  </a:lnTo>
                  <a:lnTo>
                    <a:pt x="1729" y="1594"/>
                  </a:lnTo>
                  <a:lnTo>
                    <a:pt x="1902" y="1293"/>
                  </a:lnTo>
                  <a:lnTo>
                    <a:pt x="1918" y="1271"/>
                  </a:lnTo>
                  <a:lnTo>
                    <a:pt x="1936" y="1253"/>
                  </a:lnTo>
                  <a:lnTo>
                    <a:pt x="1957" y="1239"/>
                  </a:lnTo>
                  <a:lnTo>
                    <a:pt x="1980" y="1229"/>
                  </a:lnTo>
                  <a:lnTo>
                    <a:pt x="2004" y="1223"/>
                  </a:lnTo>
                  <a:lnTo>
                    <a:pt x="2028" y="1221"/>
                  </a:lnTo>
                  <a:lnTo>
                    <a:pt x="2052" y="1223"/>
                  </a:lnTo>
                  <a:lnTo>
                    <a:pt x="2076" y="1229"/>
                  </a:lnTo>
                  <a:lnTo>
                    <a:pt x="2099" y="1239"/>
                  </a:lnTo>
                  <a:lnTo>
                    <a:pt x="2119" y="1253"/>
                  </a:lnTo>
                  <a:lnTo>
                    <a:pt x="2138" y="1271"/>
                  </a:lnTo>
                  <a:lnTo>
                    <a:pt x="2153" y="1293"/>
                  </a:lnTo>
                  <a:lnTo>
                    <a:pt x="2391" y="1704"/>
                  </a:lnTo>
                  <a:lnTo>
                    <a:pt x="2391" y="761"/>
                  </a:lnTo>
                  <a:lnTo>
                    <a:pt x="1678" y="761"/>
                  </a:lnTo>
                  <a:close/>
                  <a:moveTo>
                    <a:pt x="1052" y="761"/>
                  </a:moveTo>
                  <a:lnTo>
                    <a:pt x="1052" y="1069"/>
                  </a:lnTo>
                  <a:lnTo>
                    <a:pt x="1084" y="1091"/>
                  </a:lnTo>
                  <a:lnTo>
                    <a:pt x="1117" y="1105"/>
                  </a:lnTo>
                  <a:lnTo>
                    <a:pt x="1150" y="1114"/>
                  </a:lnTo>
                  <a:lnTo>
                    <a:pt x="1183" y="1117"/>
                  </a:lnTo>
                  <a:lnTo>
                    <a:pt x="1216" y="1115"/>
                  </a:lnTo>
                  <a:lnTo>
                    <a:pt x="1247" y="1107"/>
                  </a:lnTo>
                  <a:lnTo>
                    <a:pt x="1276" y="1096"/>
                  </a:lnTo>
                  <a:lnTo>
                    <a:pt x="1304" y="1080"/>
                  </a:lnTo>
                  <a:lnTo>
                    <a:pt x="1329" y="1061"/>
                  </a:lnTo>
                  <a:lnTo>
                    <a:pt x="1351" y="1038"/>
                  </a:lnTo>
                  <a:lnTo>
                    <a:pt x="1370" y="1013"/>
                  </a:lnTo>
                  <a:lnTo>
                    <a:pt x="1386" y="986"/>
                  </a:lnTo>
                  <a:lnTo>
                    <a:pt x="1398" y="956"/>
                  </a:lnTo>
                  <a:lnTo>
                    <a:pt x="1405" y="925"/>
                  </a:lnTo>
                  <a:lnTo>
                    <a:pt x="1407" y="893"/>
                  </a:lnTo>
                  <a:lnTo>
                    <a:pt x="1404" y="859"/>
                  </a:lnTo>
                  <a:lnTo>
                    <a:pt x="1396" y="826"/>
                  </a:lnTo>
                  <a:lnTo>
                    <a:pt x="1381" y="794"/>
                  </a:lnTo>
                  <a:lnTo>
                    <a:pt x="1360" y="761"/>
                  </a:lnTo>
                  <a:lnTo>
                    <a:pt x="1052" y="761"/>
                  </a:lnTo>
                  <a:close/>
                  <a:moveTo>
                    <a:pt x="436" y="0"/>
                  </a:moveTo>
                  <a:lnTo>
                    <a:pt x="3006" y="0"/>
                  </a:lnTo>
                  <a:lnTo>
                    <a:pt x="3036" y="3"/>
                  </a:lnTo>
                  <a:lnTo>
                    <a:pt x="3063" y="12"/>
                  </a:lnTo>
                  <a:lnTo>
                    <a:pt x="3088" y="25"/>
                  </a:lnTo>
                  <a:lnTo>
                    <a:pt x="3109" y="43"/>
                  </a:lnTo>
                  <a:lnTo>
                    <a:pt x="3127" y="64"/>
                  </a:lnTo>
                  <a:lnTo>
                    <a:pt x="3140" y="88"/>
                  </a:lnTo>
                  <a:lnTo>
                    <a:pt x="3149" y="116"/>
                  </a:lnTo>
                  <a:lnTo>
                    <a:pt x="3152" y="146"/>
                  </a:lnTo>
                  <a:lnTo>
                    <a:pt x="3152" y="3156"/>
                  </a:lnTo>
                  <a:lnTo>
                    <a:pt x="3149" y="3187"/>
                  </a:lnTo>
                  <a:lnTo>
                    <a:pt x="3140" y="3214"/>
                  </a:lnTo>
                  <a:lnTo>
                    <a:pt x="3127" y="3238"/>
                  </a:lnTo>
                  <a:lnTo>
                    <a:pt x="3109" y="3260"/>
                  </a:lnTo>
                  <a:lnTo>
                    <a:pt x="3088" y="3277"/>
                  </a:lnTo>
                  <a:lnTo>
                    <a:pt x="3063" y="3291"/>
                  </a:lnTo>
                  <a:lnTo>
                    <a:pt x="3036" y="3299"/>
                  </a:lnTo>
                  <a:lnTo>
                    <a:pt x="3006" y="3302"/>
                  </a:lnTo>
                  <a:lnTo>
                    <a:pt x="436" y="3302"/>
                  </a:lnTo>
                  <a:lnTo>
                    <a:pt x="407" y="3299"/>
                  </a:lnTo>
                  <a:lnTo>
                    <a:pt x="379" y="3291"/>
                  </a:lnTo>
                  <a:lnTo>
                    <a:pt x="354" y="3277"/>
                  </a:lnTo>
                  <a:lnTo>
                    <a:pt x="333" y="3260"/>
                  </a:lnTo>
                  <a:lnTo>
                    <a:pt x="315" y="3238"/>
                  </a:lnTo>
                  <a:lnTo>
                    <a:pt x="302" y="3214"/>
                  </a:lnTo>
                  <a:lnTo>
                    <a:pt x="294" y="3187"/>
                  </a:lnTo>
                  <a:lnTo>
                    <a:pt x="291" y="3156"/>
                  </a:lnTo>
                  <a:lnTo>
                    <a:pt x="291" y="2831"/>
                  </a:lnTo>
                  <a:lnTo>
                    <a:pt x="146" y="2831"/>
                  </a:lnTo>
                  <a:lnTo>
                    <a:pt x="116" y="2828"/>
                  </a:lnTo>
                  <a:lnTo>
                    <a:pt x="89" y="2820"/>
                  </a:lnTo>
                  <a:lnTo>
                    <a:pt x="64" y="2806"/>
                  </a:lnTo>
                  <a:lnTo>
                    <a:pt x="43" y="2789"/>
                  </a:lnTo>
                  <a:lnTo>
                    <a:pt x="25" y="2767"/>
                  </a:lnTo>
                  <a:lnTo>
                    <a:pt x="12" y="2743"/>
                  </a:lnTo>
                  <a:lnTo>
                    <a:pt x="3" y="2715"/>
                  </a:lnTo>
                  <a:lnTo>
                    <a:pt x="0" y="2686"/>
                  </a:lnTo>
                  <a:lnTo>
                    <a:pt x="3" y="2656"/>
                  </a:lnTo>
                  <a:lnTo>
                    <a:pt x="12" y="2629"/>
                  </a:lnTo>
                  <a:lnTo>
                    <a:pt x="25" y="2605"/>
                  </a:lnTo>
                  <a:lnTo>
                    <a:pt x="43" y="2583"/>
                  </a:lnTo>
                  <a:lnTo>
                    <a:pt x="64" y="2566"/>
                  </a:lnTo>
                  <a:lnTo>
                    <a:pt x="89" y="2552"/>
                  </a:lnTo>
                  <a:lnTo>
                    <a:pt x="116" y="2544"/>
                  </a:lnTo>
                  <a:lnTo>
                    <a:pt x="146" y="2541"/>
                  </a:lnTo>
                  <a:lnTo>
                    <a:pt x="291" y="2541"/>
                  </a:lnTo>
                  <a:lnTo>
                    <a:pt x="291" y="2141"/>
                  </a:lnTo>
                  <a:lnTo>
                    <a:pt x="146" y="2141"/>
                  </a:lnTo>
                  <a:lnTo>
                    <a:pt x="116" y="2138"/>
                  </a:lnTo>
                  <a:lnTo>
                    <a:pt x="89" y="2129"/>
                  </a:lnTo>
                  <a:lnTo>
                    <a:pt x="64" y="2116"/>
                  </a:lnTo>
                  <a:lnTo>
                    <a:pt x="43" y="2098"/>
                  </a:lnTo>
                  <a:lnTo>
                    <a:pt x="25" y="2077"/>
                  </a:lnTo>
                  <a:lnTo>
                    <a:pt x="12" y="2052"/>
                  </a:lnTo>
                  <a:lnTo>
                    <a:pt x="3" y="2025"/>
                  </a:lnTo>
                  <a:lnTo>
                    <a:pt x="0" y="1996"/>
                  </a:lnTo>
                  <a:lnTo>
                    <a:pt x="3" y="1967"/>
                  </a:lnTo>
                  <a:lnTo>
                    <a:pt x="12" y="1940"/>
                  </a:lnTo>
                  <a:lnTo>
                    <a:pt x="25" y="1915"/>
                  </a:lnTo>
                  <a:lnTo>
                    <a:pt x="43" y="1893"/>
                  </a:lnTo>
                  <a:lnTo>
                    <a:pt x="64" y="1875"/>
                  </a:lnTo>
                  <a:lnTo>
                    <a:pt x="89" y="1862"/>
                  </a:lnTo>
                  <a:lnTo>
                    <a:pt x="116" y="1854"/>
                  </a:lnTo>
                  <a:lnTo>
                    <a:pt x="146" y="1851"/>
                  </a:lnTo>
                  <a:lnTo>
                    <a:pt x="291" y="1851"/>
                  </a:lnTo>
                  <a:lnTo>
                    <a:pt x="291" y="1452"/>
                  </a:lnTo>
                  <a:lnTo>
                    <a:pt x="146" y="1452"/>
                  </a:lnTo>
                  <a:lnTo>
                    <a:pt x="116" y="1449"/>
                  </a:lnTo>
                  <a:lnTo>
                    <a:pt x="89" y="1440"/>
                  </a:lnTo>
                  <a:lnTo>
                    <a:pt x="64" y="1427"/>
                  </a:lnTo>
                  <a:lnTo>
                    <a:pt x="43" y="1409"/>
                  </a:lnTo>
                  <a:lnTo>
                    <a:pt x="25" y="1387"/>
                  </a:lnTo>
                  <a:lnTo>
                    <a:pt x="12" y="1362"/>
                  </a:lnTo>
                  <a:lnTo>
                    <a:pt x="3" y="1335"/>
                  </a:lnTo>
                  <a:lnTo>
                    <a:pt x="0" y="1306"/>
                  </a:lnTo>
                  <a:lnTo>
                    <a:pt x="3" y="1277"/>
                  </a:lnTo>
                  <a:lnTo>
                    <a:pt x="12" y="1250"/>
                  </a:lnTo>
                  <a:lnTo>
                    <a:pt x="25" y="1225"/>
                  </a:lnTo>
                  <a:lnTo>
                    <a:pt x="43" y="1204"/>
                  </a:lnTo>
                  <a:lnTo>
                    <a:pt x="64" y="1186"/>
                  </a:lnTo>
                  <a:lnTo>
                    <a:pt x="89" y="1173"/>
                  </a:lnTo>
                  <a:lnTo>
                    <a:pt x="116" y="1164"/>
                  </a:lnTo>
                  <a:lnTo>
                    <a:pt x="146" y="1161"/>
                  </a:lnTo>
                  <a:lnTo>
                    <a:pt x="291" y="1161"/>
                  </a:lnTo>
                  <a:lnTo>
                    <a:pt x="291" y="761"/>
                  </a:lnTo>
                  <a:lnTo>
                    <a:pt x="146" y="761"/>
                  </a:lnTo>
                  <a:lnTo>
                    <a:pt x="116" y="758"/>
                  </a:lnTo>
                  <a:lnTo>
                    <a:pt x="89" y="750"/>
                  </a:lnTo>
                  <a:lnTo>
                    <a:pt x="64" y="737"/>
                  </a:lnTo>
                  <a:lnTo>
                    <a:pt x="43" y="719"/>
                  </a:lnTo>
                  <a:lnTo>
                    <a:pt x="25" y="698"/>
                  </a:lnTo>
                  <a:lnTo>
                    <a:pt x="12" y="673"/>
                  </a:lnTo>
                  <a:lnTo>
                    <a:pt x="3" y="646"/>
                  </a:lnTo>
                  <a:lnTo>
                    <a:pt x="0" y="616"/>
                  </a:lnTo>
                  <a:lnTo>
                    <a:pt x="3" y="587"/>
                  </a:lnTo>
                  <a:lnTo>
                    <a:pt x="12" y="560"/>
                  </a:lnTo>
                  <a:lnTo>
                    <a:pt x="25" y="535"/>
                  </a:lnTo>
                  <a:lnTo>
                    <a:pt x="43" y="514"/>
                  </a:lnTo>
                  <a:lnTo>
                    <a:pt x="64" y="496"/>
                  </a:lnTo>
                  <a:lnTo>
                    <a:pt x="89" y="483"/>
                  </a:lnTo>
                  <a:lnTo>
                    <a:pt x="116" y="474"/>
                  </a:lnTo>
                  <a:lnTo>
                    <a:pt x="146" y="471"/>
                  </a:lnTo>
                  <a:lnTo>
                    <a:pt x="291" y="471"/>
                  </a:lnTo>
                  <a:lnTo>
                    <a:pt x="291" y="146"/>
                  </a:lnTo>
                  <a:lnTo>
                    <a:pt x="294" y="116"/>
                  </a:lnTo>
                  <a:lnTo>
                    <a:pt x="302" y="88"/>
                  </a:lnTo>
                  <a:lnTo>
                    <a:pt x="315" y="64"/>
                  </a:lnTo>
                  <a:lnTo>
                    <a:pt x="333" y="43"/>
                  </a:lnTo>
                  <a:lnTo>
                    <a:pt x="354" y="25"/>
                  </a:lnTo>
                  <a:lnTo>
                    <a:pt x="379" y="12"/>
                  </a:lnTo>
                  <a:lnTo>
                    <a:pt x="407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0" name="Group 809"/>
          <p:cNvGrpSpPr/>
          <p:nvPr/>
        </p:nvGrpSpPr>
        <p:grpSpPr>
          <a:xfrm>
            <a:off x="2543301" y="1901825"/>
            <a:ext cx="547688" cy="582613"/>
            <a:chOff x="2517775" y="1901825"/>
            <a:chExt cx="547688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3" name="Freeform 234"/>
            <p:cNvSpPr>
              <a:spLocks noEditPoints="1"/>
            </p:cNvSpPr>
            <p:nvPr/>
          </p:nvSpPr>
          <p:spPr bwMode="auto">
            <a:xfrm>
              <a:off x="2517775" y="1901825"/>
              <a:ext cx="547688" cy="582613"/>
            </a:xfrm>
            <a:custGeom>
              <a:avLst/>
              <a:gdLst>
                <a:gd name="T0" fmla="*/ 1003 w 3109"/>
                <a:gd name="T1" fmla="*/ 1909 h 3302"/>
                <a:gd name="T2" fmla="*/ 945 w 3109"/>
                <a:gd name="T3" fmla="*/ 1996 h 3302"/>
                <a:gd name="T4" fmla="*/ 953 w 3109"/>
                <a:gd name="T5" fmla="*/ 2817 h 3302"/>
                <a:gd name="T6" fmla="*/ 1027 w 3109"/>
                <a:gd name="T7" fmla="*/ 2891 h 3302"/>
                <a:gd name="T8" fmla="*/ 2056 w 3109"/>
                <a:gd name="T9" fmla="*/ 2899 h 3302"/>
                <a:gd name="T10" fmla="*/ 2143 w 3109"/>
                <a:gd name="T11" fmla="*/ 2840 h 3302"/>
                <a:gd name="T12" fmla="*/ 2167 w 3109"/>
                <a:gd name="T13" fmla="*/ 2025 h 3302"/>
                <a:gd name="T14" fmla="*/ 2126 w 3109"/>
                <a:gd name="T15" fmla="*/ 1926 h 3302"/>
                <a:gd name="T16" fmla="*/ 2028 w 3109"/>
                <a:gd name="T17" fmla="*/ 1884 h 3302"/>
                <a:gd name="T18" fmla="*/ 449 w 3109"/>
                <a:gd name="T19" fmla="*/ 1710 h 3302"/>
                <a:gd name="T20" fmla="*/ 327 w 3109"/>
                <a:gd name="T21" fmla="*/ 1847 h 3302"/>
                <a:gd name="T22" fmla="*/ 280 w 3109"/>
                <a:gd name="T23" fmla="*/ 2032 h 3302"/>
                <a:gd name="T24" fmla="*/ 2577 w 3109"/>
                <a:gd name="T25" fmla="*/ 1667 h 3302"/>
                <a:gd name="T26" fmla="*/ 2826 w 3109"/>
                <a:gd name="T27" fmla="*/ 1983 h 3302"/>
                <a:gd name="T28" fmla="*/ 2758 w 3109"/>
                <a:gd name="T29" fmla="*/ 1808 h 3302"/>
                <a:gd name="T30" fmla="*/ 2621 w 3109"/>
                <a:gd name="T31" fmla="*/ 1686 h 3302"/>
                <a:gd name="T32" fmla="*/ 1519 w 3109"/>
                <a:gd name="T33" fmla="*/ 984 h 3302"/>
                <a:gd name="T34" fmla="*/ 1209 w 3109"/>
                <a:gd name="T35" fmla="*/ 1267 h 3302"/>
                <a:gd name="T36" fmla="*/ 1169 w 3109"/>
                <a:gd name="T37" fmla="*/ 1354 h 3302"/>
                <a:gd name="T38" fmla="*/ 1193 w 3109"/>
                <a:gd name="T39" fmla="*/ 1446 h 3302"/>
                <a:gd name="T40" fmla="*/ 1496 w 3109"/>
                <a:gd name="T41" fmla="*/ 1740 h 3302"/>
                <a:gd name="T42" fmla="*/ 1590 w 3109"/>
                <a:gd name="T43" fmla="*/ 1748 h 3302"/>
                <a:gd name="T44" fmla="*/ 1900 w 3109"/>
                <a:gd name="T45" fmla="*/ 1465 h 3302"/>
                <a:gd name="T46" fmla="*/ 1941 w 3109"/>
                <a:gd name="T47" fmla="*/ 1378 h 3302"/>
                <a:gd name="T48" fmla="*/ 1916 w 3109"/>
                <a:gd name="T49" fmla="*/ 1287 h 3302"/>
                <a:gd name="T50" fmla="*/ 1613 w 3109"/>
                <a:gd name="T51" fmla="*/ 992 h 3302"/>
                <a:gd name="T52" fmla="*/ 1546 w 3109"/>
                <a:gd name="T53" fmla="*/ 281 h 3302"/>
                <a:gd name="T54" fmla="*/ 1488 w 3109"/>
                <a:gd name="T55" fmla="*/ 310 h 3302"/>
                <a:gd name="T56" fmla="*/ 1473 w 3109"/>
                <a:gd name="T57" fmla="*/ 384 h 3302"/>
                <a:gd name="T58" fmla="*/ 1514 w 3109"/>
                <a:gd name="T59" fmla="*/ 437 h 3302"/>
                <a:gd name="T60" fmla="*/ 1580 w 3109"/>
                <a:gd name="T61" fmla="*/ 443 h 3302"/>
                <a:gd name="T62" fmla="*/ 1630 w 3109"/>
                <a:gd name="T63" fmla="*/ 402 h 3302"/>
                <a:gd name="T64" fmla="*/ 1630 w 3109"/>
                <a:gd name="T65" fmla="*/ 325 h 3302"/>
                <a:gd name="T66" fmla="*/ 1580 w 3109"/>
                <a:gd name="T67" fmla="*/ 283 h 3302"/>
                <a:gd name="T68" fmla="*/ 1642 w 3109"/>
                <a:gd name="T69" fmla="*/ 11 h 3302"/>
                <a:gd name="T70" fmla="*/ 1790 w 3109"/>
                <a:gd name="T71" fmla="*/ 86 h 3302"/>
                <a:gd name="T72" fmla="*/ 1886 w 3109"/>
                <a:gd name="T73" fmla="*/ 216 h 3302"/>
                <a:gd name="T74" fmla="*/ 1918 w 3109"/>
                <a:gd name="T75" fmla="*/ 376 h 3302"/>
                <a:gd name="T76" fmla="*/ 1958 w 3109"/>
                <a:gd name="T77" fmla="*/ 530 h 3302"/>
                <a:gd name="T78" fmla="*/ 2206 w 3109"/>
                <a:gd name="T79" fmla="*/ 682 h 3302"/>
                <a:gd name="T80" fmla="*/ 2400 w 3109"/>
                <a:gd name="T81" fmla="*/ 895 h 3302"/>
                <a:gd name="T82" fmla="*/ 2528 w 3109"/>
                <a:gd name="T83" fmla="*/ 1156 h 3302"/>
                <a:gd name="T84" fmla="*/ 2633 w 3109"/>
                <a:gd name="T85" fmla="*/ 1390 h 3302"/>
                <a:gd name="T86" fmla="*/ 2848 w 3109"/>
                <a:gd name="T87" fmla="*/ 1502 h 3302"/>
                <a:gd name="T88" fmla="*/ 3008 w 3109"/>
                <a:gd name="T89" fmla="*/ 1680 h 3302"/>
                <a:gd name="T90" fmla="*/ 3097 w 3109"/>
                <a:gd name="T91" fmla="*/ 1905 h 3302"/>
                <a:gd name="T92" fmla="*/ 3106 w 3109"/>
                <a:gd name="T93" fmla="*/ 3191 h 3302"/>
                <a:gd name="T94" fmla="*/ 3047 w 3109"/>
                <a:gd name="T95" fmla="*/ 3278 h 3302"/>
                <a:gd name="T96" fmla="*/ 140 w 3109"/>
                <a:gd name="T97" fmla="*/ 3302 h 3302"/>
                <a:gd name="T98" fmla="*/ 41 w 3109"/>
                <a:gd name="T99" fmla="*/ 3261 h 3302"/>
                <a:gd name="T100" fmla="*/ 0 w 3109"/>
                <a:gd name="T101" fmla="*/ 3162 h 3302"/>
                <a:gd name="T102" fmla="*/ 27 w 3109"/>
                <a:gd name="T103" fmla="*/ 1845 h 3302"/>
                <a:gd name="T104" fmla="*/ 135 w 3109"/>
                <a:gd name="T105" fmla="*/ 1629 h 3302"/>
                <a:gd name="T106" fmla="*/ 310 w 3109"/>
                <a:gd name="T107" fmla="*/ 1467 h 3302"/>
                <a:gd name="T108" fmla="*/ 536 w 3109"/>
                <a:gd name="T109" fmla="*/ 1375 h 3302"/>
                <a:gd name="T110" fmla="*/ 606 w 3109"/>
                <a:gd name="T111" fmla="*/ 1086 h 3302"/>
                <a:gd name="T112" fmla="*/ 753 w 3109"/>
                <a:gd name="T113" fmla="*/ 836 h 3302"/>
                <a:gd name="T114" fmla="*/ 961 w 3109"/>
                <a:gd name="T115" fmla="*/ 638 h 3302"/>
                <a:gd name="T116" fmla="*/ 1219 w 3109"/>
                <a:gd name="T117" fmla="*/ 504 h 3302"/>
                <a:gd name="T118" fmla="*/ 1192 w 3109"/>
                <a:gd name="T119" fmla="*/ 335 h 3302"/>
                <a:gd name="T120" fmla="*/ 1241 w 3109"/>
                <a:gd name="T121" fmla="*/ 180 h 3302"/>
                <a:gd name="T122" fmla="*/ 1353 w 3109"/>
                <a:gd name="T123" fmla="*/ 61 h 3302"/>
                <a:gd name="T124" fmla="*/ 1509 w 3109"/>
                <a:gd name="T125" fmla="*/ 3 h 3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09" h="3302">
                  <a:moveTo>
                    <a:pt x="1081" y="1884"/>
                  </a:moveTo>
                  <a:lnTo>
                    <a:pt x="1053" y="1887"/>
                  </a:lnTo>
                  <a:lnTo>
                    <a:pt x="1027" y="1895"/>
                  </a:lnTo>
                  <a:lnTo>
                    <a:pt x="1003" y="1909"/>
                  </a:lnTo>
                  <a:lnTo>
                    <a:pt x="983" y="1926"/>
                  </a:lnTo>
                  <a:lnTo>
                    <a:pt x="966" y="1947"/>
                  </a:lnTo>
                  <a:lnTo>
                    <a:pt x="953" y="1970"/>
                  </a:lnTo>
                  <a:lnTo>
                    <a:pt x="945" y="1996"/>
                  </a:lnTo>
                  <a:lnTo>
                    <a:pt x="942" y="2025"/>
                  </a:lnTo>
                  <a:lnTo>
                    <a:pt x="942" y="2762"/>
                  </a:lnTo>
                  <a:lnTo>
                    <a:pt x="945" y="2790"/>
                  </a:lnTo>
                  <a:lnTo>
                    <a:pt x="953" y="2817"/>
                  </a:lnTo>
                  <a:lnTo>
                    <a:pt x="966" y="2840"/>
                  </a:lnTo>
                  <a:lnTo>
                    <a:pt x="983" y="2861"/>
                  </a:lnTo>
                  <a:lnTo>
                    <a:pt x="1003" y="2878"/>
                  </a:lnTo>
                  <a:lnTo>
                    <a:pt x="1027" y="2891"/>
                  </a:lnTo>
                  <a:lnTo>
                    <a:pt x="1053" y="2899"/>
                  </a:lnTo>
                  <a:lnTo>
                    <a:pt x="1081" y="2902"/>
                  </a:lnTo>
                  <a:lnTo>
                    <a:pt x="2028" y="2902"/>
                  </a:lnTo>
                  <a:lnTo>
                    <a:pt x="2056" y="2899"/>
                  </a:lnTo>
                  <a:lnTo>
                    <a:pt x="2082" y="2891"/>
                  </a:lnTo>
                  <a:lnTo>
                    <a:pt x="2106" y="2878"/>
                  </a:lnTo>
                  <a:lnTo>
                    <a:pt x="2126" y="2861"/>
                  </a:lnTo>
                  <a:lnTo>
                    <a:pt x="2143" y="2840"/>
                  </a:lnTo>
                  <a:lnTo>
                    <a:pt x="2156" y="2817"/>
                  </a:lnTo>
                  <a:lnTo>
                    <a:pt x="2164" y="2790"/>
                  </a:lnTo>
                  <a:lnTo>
                    <a:pt x="2167" y="2762"/>
                  </a:lnTo>
                  <a:lnTo>
                    <a:pt x="2167" y="2025"/>
                  </a:lnTo>
                  <a:lnTo>
                    <a:pt x="2164" y="1996"/>
                  </a:lnTo>
                  <a:lnTo>
                    <a:pt x="2156" y="1970"/>
                  </a:lnTo>
                  <a:lnTo>
                    <a:pt x="2143" y="1947"/>
                  </a:lnTo>
                  <a:lnTo>
                    <a:pt x="2126" y="1926"/>
                  </a:lnTo>
                  <a:lnTo>
                    <a:pt x="2106" y="1909"/>
                  </a:lnTo>
                  <a:lnTo>
                    <a:pt x="2082" y="1895"/>
                  </a:lnTo>
                  <a:lnTo>
                    <a:pt x="2056" y="1887"/>
                  </a:lnTo>
                  <a:lnTo>
                    <a:pt x="2028" y="1884"/>
                  </a:lnTo>
                  <a:lnTo>
                    <a:pt x="1081" y="1884"/>
                  </a:lnTo>
                  <a:close/>
                  <a:moveTo>
                    <a:pt x="532" y="1667"/>
                  </a:moveTo>
                  <a:lnTo>
                    <a:pt x="489" y="1686"/>
                  </a:lnTo>
                  <a:lnTo>
                    <a:pt x="449" y="1710"/>
                  </a:lnTo>
                  <a:lnTo>
                    <a:pt x="412" y="1739"/>
                  </a:lnTo>
                  <a:lnTo>
                    <a:pt x="380" y="1772"/>
                  </a:lnTo>
                  <a:lnTo>
                    <a:pt x="351" y="1808"/>
                  </a:lnTo>
                  <a:lnTo>
                    <a:pt x="327" y="1847"/>
                  </a:lnTo>
                  <a:lnTo>
                    <a:pt x="306" y="1890"/>
                  </a:lnTo>
                  <a:lnTo>
                    <a:pt x="292" y="1936"/>
                  </a:lnTo>
                  <a:lnTo>
                    <a:pt x="283" y="1983"/>
                  </a:lnTo>
                  <a:lnTo>
                    <a:pt x="280" y="2032"/>
                  </a:lnTo>
                  <a:lnTo>
                    <a:pt x="280" y="3023"/>
                  </a:lnTo>
                  <a:lnTo>
                    <a:pt x="532" y="3023"/>
                  </a:lnTo>
                  <a:lnTo>
                    <a:pt x="532" y="1667"/>
                  </a:lnTo>
                  <a:close/>
                  <a:moveTo>
                    <a:pt x="2577" y="1667"/>
                  </a:moveTo>
                  <a:lnTo>
                    <a:pt x="2577" y="3023"/>
                  </a:lnTo>
                  <a:lnTo>
                    <a:pt x="2830" y="3023"/>
                  </a:lnTo>
                  <a:lnTo>
                    <a:pt x="2830" y="2032"/>
                  </a:lnTo>
                  <a:lnTo>
                    <a:pt x="2826" y="1983"/>
                  </a:lnTo>
                  <a:lnTo>
                    <a:pt x="2817" y="1936"/>
                  </a:lnTo>
                  <a:lnTo>
                    <a:pt x="2802" y="1890"/>
                  </a:lnTo>
                  <a:lnTo>
                    <a:pt x="2782" y="1847"/>
                  </a:lnTo>
                  <a:lnTo>
                    <a:pt x="2758" y="1808"/>
                  </a:lnTo>
                  <a:lnTo>
                    <a:pt x="2729" y="1772"/>
                  </a:lnTo>
                  <a:lnTo>
                    <a:pt x="2697" y="1739"/>
                  </a:lnTo>
                  <a:lnTo>
                    <a:pt x="2660" y="1710"/>
                  </a:lnTo>
                  <a:lnTo>
                    <a:pt x="2621" y="1686"/>
                  </a:lnTo>
                  <a:lnTo>
                    <a:pt x="2577" y="1667"/>
                  </a:lnTo>
                  <a:close/>
                  <a:moveTo>
                    <a:pt x="1567" y="980"/>
                  </a:moveTo>
                  <a:lnTo>
                    <a:pt x="1542" y="980"/>
                  </a:lnTo>
                  <a:lnTo>
                    <a:pt x="1519" y="984"/>
                  </a:lnTo>
                  <a:lnTo>
                    <a:pt x="1496" y="992"/>
                  </a:lnTo>
                  <a:lnTo>
                    <a:pt x="1475" y="1004"/>
                  </a:lnTo>
                  <a:lnTo>
                    <a:pt x="1456" y="1021"/>
                  </a:lnTo>
                  <a:lnTo>
                    <a:pt x="1209" y="1267"/>
                  </a:lnTo>
                  <a:lnTo>
                    <a:pt x="1193" y="1287"/>
                  </a:lnTo>
                  <a:lnTo>
                    <a:pt x="1181" y="1308"/>
                  </a:lnTo>
                  <a:lnTo>
                    <a:pt x="1173" y="1331"/>
                  </a:lnTo>
                  <a:lnTo>
                    <a:pt x="1169" y="1354"/>
                  </a:lnTo>
                  <a:lnTo>
                    <a:pt x="1169" y="1378"/>
                  </a:lnTo>
                  <a:lnTo>
                    <a:pt x="1173" y="1402"/>
                  </a:lnTo>
                  <a:lnTo>
                    <a:pt x="1181" y="1425"/>
                  </a:lnTo>
                  <a:lnTo>
                    <a:pt x="1193" y="1446"/>
                  </a:lnTo>
                  <a:lnTo>
                    <a:pt x="1209" y="1465"/>
                  </a:lnTo>
                  <a:lnTo>
                    <a:pt x="1456" y="1712"/>
                  </a:lnTo>
                  <a:lnTo>
                    <a:pt x="1475" y="1728"/>
                  </a:lnTo>
                  <a:lnTo>
                    <a:pt x="1496" y="1740"/>
                  </a:lnTo>
                  <a:lnTo>
                    <a:pt x="1519" y="1748"/>
                  </a:lnTo>
                  <a:lnTo>
                    <a:pt x="1542" y="1752"/>
                  </a:lnTo>
                  <a:lnTo>
                    <a:pt x="1567" y="1752"/>
                  </a:lnTo>
                  <a:lnTo>
                    <a:pt x="1590" y="1748"/>
                  </a:lnTo>
                  <a:lnTo>
                    <a:pt x="1613" y="1740"/>
                  </a:lnTo>
                  <a:lnTo>
                    <a:pt x="1634" y="1728"/>
                  </a:lnTo>
                  <a:lnTo>
                    <a:pt x="1653" y="1712"/>
                  </a:lnTo>
                  <a:lnTo>
                    <a:pt x="1900" y="1465"/>
                  </a:lnTo>
                  <a:lnTo>
                    <a:pt x="1916" y="1446"/>
                  </a:lnTo>
                  <a:lnTo>
                    <a:pt x="1928" y="1425"/>
                  </a:lnTo>
                  <a:lnTo>
                    <a:pt x="1937" y="1402"/>
                  </a:lnTo>
                  <a:lnTo>
                    <a:pt x="1941" y="1378"/>
                  </a:lnTo>
                  <a:lnTo>
                    <a:pt x="1941" y="1354"/>
                  </a:lnTo>
                  <a:lnTo>
                    <a:pt x="1937" y="1331"/>
                  </a:lnTo>
                  <a:lnTo>
                    <a:pt x="1928" y="1308"/>
                  </a:lnTo>
                  <a:lnTo>
                    <a:pt x="1916" y="1287"/>
                  </a:lnTo>
                  <a:lnTo>
                    <a:pt x="1900" y="1267"/>
                  </a:lnTo>
                  <a:lnTo>
                    <a:pt x="1653" y="1021"/>
                  </a:lnTo>
                  <a:lnTo>
                    <a:pt x="1634" y="1004"/>
                  </a:lnTo>
                  <a:lnTo>
                    <a:pt x="1613" y="992"/>
                  </a:lnTo>
                  <a:lnTo>
                    <a:pt x="1590" y="984"/>
                  </a:lnTo>
                  <a:lnTo>
                    <a:pt x="1567" y="980"/>
                  </a:lnTo>
                  <a:close/>
                  <a:moveTo>
                    <a:pt x="1563" y="281"/>
                  </a:moveTo>
                  <a:lnTo>
                    <a:pt x="1546" y="281"/>
                  </a:lnTo>
                  <a:lnTo>
                    <a:pt x="1529" y="283"/>
                  </a:lnTo>
                  <a:lnTo>
                    <a:pt x="1514" y="289"/>
                  </a:lnTo>
                  <a:lnTo>
                    <a:pt x="1500" y="298"/>
                  </a:lnTo>
                  <a:lnTo>
                    <a:pt x="1488" y="310"/>
                  </a:lnTo>
                  <a:lnTo>
                    <a:pt x="1479" y="325"/>
                  </a:lnTo>
                  <a:lnTo>
                    <a:pt x="1473" y="342"/>
                  </a:lnTo>
                  <a:lnTo>
                    <a:pt x="1471" y="363"/>
                  </a:lnTo>
                  <a:lnTo>
                    <a:pt x="1473" y="384"/>
                  </a:lnTo>
                  <a:lnTo>
                    <a:pt x="1479" y="402"/>
                  </a:lnTo>
                  <a:lnTo>
                    <a:pt x="1488" y="417"/>
                  </a:lnTo>
                  <a:lnTo>
                    <a:pt x="1500" y="429"/>
                  </a:lnTo>
                  <a:lnTo>
                    <a:pt x="1514" y="437"/>
                  </a:lnTo>
                  <a:lnTo>
                    <a:pt x="1529" y="443"/>
                  </a:lnTo>
                  <a:lnTo>
                    <a:pt x="1546" y="446"/>
                  </a:lnTo>
                  <a:lnTo>
                    <a:pt x="1563" y="446"/>
                  </a:lnTo>
                  <a:lnTo>
                    <a:pt x="1580" y="443"/>
                  </a:lnTo>
                  <a:lnTo>
                    <a:pt x="1595" y="437"/>
                  </a:lnTo>
                  <a:lnTo>
                    <a:pt x="1609" y="429"/>
                  </a:lnTo>
                  <a:lnTo>
                    <a:pt x="1621" y="417"/>
                  </a:lnTo>
                  <a:lnTo>
                    <a:pt x="1630" y="402"/>
                  </a:lnTo>
                  <a:lnTo>
                    <a:pt x="1636" y="384"/>
                  </a:lnTo>
                  <a:lnTo>
                    <a:pt x="1639" y="363"/>
                  </a:lnTo>
                  <a:lnTo>
                    <a:pt x="1636" y="342"/>
                  </a:lnTo>
                  <a:lnTo>
                    <a:pt x="1630" y="325"/>
                  </a:lnTo>
                  <a:lnTo>
                    <a:pt x="1621" y="310"/>
                  </a:lnTo>
                  <a:lnTo>
                    <a:pt x="1609" y="298"/>
                  </a:lnTo>
                  <a:lnTo>
                    <a:pt x="1595" y="289"/>
                  </a:lnTo>
                  <a:lnTo>
                    <a:pt x="1580" y="283"/>
                  </a:lnTo>
                  <a:lnTo>
                    <a:pt x="1563" y="281"/>
                  </a:lnTo>
                  <a:close/>
                  <a:moveTo>
                    <a:pt x="1554" y="0"/>
                  </a:moveTo>
                  <a:lnTo>
                    <a:pt x="1600" y="3"/>
                  </a:lnTo>
                  <a:lnTo>
                    <a:pt x="1642" y="11"/>
                  </a:lnTo>
                  <a:lnTo>
                    <a:pt x="1683" y="23"/>
                  </a:lnTo>
                  <a:lnTo>
                    <a:pt x="1721" y="40"/>
                  </a:lnTo>
                  <a:lnTo>
                    <a:pt x="1756" y="61"/>
                  </a:lnTo>
                  <a:lnTo>
                    <a:pt x="1790" y="86"/>
                  </a:lnTo>
                  <a:lnTo>
                    <a:pt x="1819" y="114"/>
                  </a:lnTo>
                  <a:lnTo>
                    <a:pt x="1845" y="146"/>
                  </a:lnTo>
                  <a:lnTo>
                    <a:pt x="1868" y="180"/>
                  </a:lnTo>
                  <a:lnTo>
                    <a:pt x="1886" y="216"/>
                  </a:lnTo>
                  <a:lnTo>
                    <a:pt x="1901" y="254"/>
                  </a:lnTo>
                  <a:lnTo>
                    <a:pt x="1911" y="293"/>
                  </a:lnTo>
                  <a:lnTo>
                    <a:pt x="1917" y="334"/>
                  </a:lnTo>
                  <a:lnTo>
                    <a:pt x="1918" y="376"/>
                  </a:lnTo>
                  <a:lnTo>
                    <a:pt x="1914" y="419"/>
                  </a:lnTo>
                  <a:lnTo>
                    <a:pt x="1904" y="461"/>
                  </a:lnTo>
                  <a:lnTo>
                    <a:pt x="1890" y="504"/>
                  </a:lnTo>
                  <a:lnTo>
                    <a:pt x="1958" y="530"/>
                  </a:lnTo>
                  <a:lnTo>
                    <a:pt x="2024" y="561"/>
                  </a:lnTo>
                  <a:lnTo>
                    <a:pt x="2088" y="597"/>
                  </a:lnTo>
                  <a:lnTo>
                    <a:pt x="2148" y="638"/>
                  </a:lnTo>
                  <a:lnTo>
                    <a:pt x="2206" y="682"/>
                  </a:lnTo>
                  <a:lnTo>
                    <a:pt x="2260" y="729"/>
                  </a:lnTo>
                  <a:lnTo>
                    <a:pt x="2310" y="781"/>
                  </a:lnTo>
                  <a:lnTo>
                    <a:pt x="2356" y="836"/>
                  </a:lnTo>
                  <a:lnTo>
                    <a:pt x="2400" y="895"/>
                  </a:lnTo>
                  <a:lnTo>
                    <a:pt x="2439" y="956"/>
                  </a:lnTo>
                  <a:lnTo>
                    <a:pt x="2473" y="1020"/>
                  </a:lnTo>
                  <a:lnTo>
                    <a:pt x="2503" y="1086"/>
                  </a:lnTo>
                  <a:lnTo>
                    <a:pt x="2528" y="1156"/>
                  </a:lnTo>
                  <a:lnTo>
                    <a:pt x="2548" y="1227"/>
                  </a:lnTo>
                  <a:lnTo>
                    <a:pt x="2563" y="1300"/>
                  </a:lnTo>
                  <a:lnTo>
                    <a:pt x="2573" y="1375"/>
                  </a:lnTo>
                  <a:lnTo>
                    <a:pt x="2633" y="1390"/>
                  </a:lnTo>
                  <a:lnTo>
                    <a:pt x="2691" y="1411"/>
                  </a:lnTo>
                  <a:lnTo>
                    <a:pt x="2746" y="1437"/>
                  </a:lnTo>
                  <a:lnTo>
                    <a:pt x="2798" y="1467"/>
                  </a:lnTo>
                  <a:lnTo>
                    <a:pt x="2848" y="1502"/>
                  </a:lnTo>
                  <a:lnTo>
                    <a:pt x="2894" y="1540"/>
                  </a:lnTo>
                  <a:lnTo>
                    <a:pt x="2936" y="1583"/>
                  </a:lnTo>
                  <a:lnTo>
                    <a:pt x="2974" y="1629"/>
                  </a:lnTo>
                  <a:lnTo>
                    <a:pt x="3008" y="1680"/>
                  </a:lnTo>
                  <a:lnTo>
                    <a:pt x="3038" y="1732"/>
                  </a:lnTo>
                  <a:lnTo>
                    <a:pt x="3063" y="1787"/>
                  </a:lnTo>
                  <a:lnTo>
                    <a:pt x="3082" y="1845"/>
                  </a:lnTo>
                  <a:lnTo>
                    <a:pt x="3097" y="1905"/>
                  </a:lnTo>
                  <a:lnTo>
                    <a:pt x="3106" y="1968"/>
                  </a:lnTo>
                  <a:lnTo>
                    <a:pt x="3109" y="2032"/>
                  </a:lnTo>
                  <a:lnTo>
                    <a:pt x="3109" y="3162"/>
                  </a:lnTo>
                  <a:lnTo>
                    <a:pt x="3106" y="3191"/>
                  </a:lnTo>
                  <a:lnTo>
                    <a:pt x="3098" y="3217"/>
                  </a:lnTo>
                  <a:lnTo>
                    <a:pt x="3085" y="3241"/>
                  </a:lnTo>
                  <a:lnTo>
                    <a:pt x="3068" y="3261"/>
                  </a:lnTo>
                  <a:lnTo>
                    <a:pt x="3047" y="3278"/>
                  </a:lnTo>
                  <a:lnTo>
                    <a:pt x="3024" y="3291"/>
                  </a:lnTo>
                  <a:lnTo>
                    <a:pt x="2997" y="3299"/>
                  </a:lnTo>
                  <a:lnTo>
                    <a:pt x="2969" y="3302"/>
                  </a:lnTo>
                  <a:lnTo>
                    <a:pt x="140" y="3302"/>
                  </a:lnTo>
                  <a:lnTo>
                    <a:pt x="112" y="3299"/>
                  </a:lnTo>
                  <a:lnTo>
                    <a:pt x="85" y="3291"/>
                  </a:lnTo>
                  <a:lnTo>
                    <a:pt x="62" y="3278"/>
                  </a:lnTo>
                  <a:lnTo>
                    <a:pt x="41" y="3261"/>
                  </a:lnTo>
                  <a:lnTo>
                    <a:pt x="24" y="3241"/>
                  </a:lnTo>
                  <a:lnTo>
                    <a:pt x="11" y="3217"/>
                  </a:lnTo>
                  <a:lnTo>
                    <a:pt x="3" y="3191"/>
                  </a:lnTo>
                  <a:lnTo>
                    <a:pt x="0" y="3162"/>
                  </a:lnTo>
                  <a:lnTo>
                    <a:pt x="0" y="2032"/>
                  </a:lnTo>
                  <a:lnTo>
                    <a:pt x="3" y="1968"/>
                  </a:lnTo>
                  <a:lnTo>
                    <a:pt x="12" y="1905"/>
                  </a:lnTo>
                  <a:lnTo>
                    <a:pt x="27" y="1845"/>
                  </a:lnTo>
                  <a:lnTo>
                    <a:pt x="46" y="1787"/>
                  </a:lnTo>
                  <a:lnTo>
                    <a:pt x="71" y="1732"/>
                  </a:lnTo>
                  <a:lnTo>
                    <a:pt x="101" y="1680"/>
                  </a:lnTo>
                  <a:lnTo>
                    <a:pt x="135" y="1629"/>
                  </a:lnTo>
                  <a:lnTo>
                    <a:pt x="174" y="1583"/>
                  </a:lnTo>
                  <a:lnTo>
                    <a:pt x="216" y="1540"/>
                  </a:lnTo>
                  <a:lnTo>
                    <a:pt x="261" y="1502"/>
                  </a:lnTo>
                  <a:lnTo>
                    <a:pt x="310" y="1467"/>
                  </a:lnTo>
                  <a:lnTo>
                    <a:pt x="363" y="1437"/>
                  </a:lnTo>
                  <a:lnTo>
                    <a:pt x="418" y="1411"/>
                  </a:lnTo>
                  <a:lnTo>
                    <a:pt x="476" y="1390"/>
                  </a:lnTo>
                  <a:lnTo>
                    <a:pt x="536" y="1375"/>
                  </a:lnTo>
                  <a:lnTo>
                    <a:pt x="546" y="1300"/>
                  </a:lnTo>
                  <a:lnTo>
                    <a:pt x="561" y="1227"/>
                  </a:lnTo>
                  <a:lnTo>
                    <a:pt x="581" y="1156"/>
                  </a:lnTo>
                  <a:lnTo>
                    <a:pt x="606" y="1086"/>
                  </a:lnTo>
                  <a:lnTo>
                    <a:pt x="636" y="1020"/>
                  </a:lnTo>
                  <a:lnTo>
                    <a:pt x="670" y="956"/>
                  </a:lnTo>
                  <a:lnTo>
                    <a:pt x="709" y="895"/>
                  </a:lnTo>
                  <a:lnTo>
                    <a:pt x="753" y="836"/>
                  </a:lnTo>
                  <a:lnTo>
                    <a:pt x="799" y="781"/>
                  </a:lnTo>
                  <a:lnTo>
                    <a:pt x="850" y="729"/>
                  </a:lnTo>
                  <a:lnTo>
                    <a:pt x="903" y="682"/>
                  </a:lnTo>
                  <a:lnTo>
                    <a:pt x="961" y="638"/>
                  </a:lnTo>
                  <a:lnTo>
                    <a:pt x="1022" y="597"/>
                  </a:lnTo>
                  <a:lnTo>
                    <a:pt x="1085" y="561"/>
                  </a:lnTo>
                  <a:lnTo>
                    <a:pt x="1151" y="530"/>
                  </a:lnTo>
                  <a:lnTo>
                    <a:pt x="1219" y="504"/>
                  </a:lnTo>
                  <a:lnTo>
                    <a:pt x="1205" y="461"/>
                  </a:lnTo>
                  <a:lnTo>
                    <a:pt x="1195" y="419"/>
                  </a:lnTo>
                  <a:lnTo>
                    <a:pt x="1191" y="376"/>
                  </a:lnTo>
                  <a:lnTo>
                    <a:pt x="1192" y="335"/>
                  </a:lnTo>
                  <a:lnTo>
                    <a:pt x="1198" y="294"/>
                  </a:lnTo>
                  <a:lnTo>
                    <a:pt x="1208" y="254"/>
                  </a:lnTo>
                  <a:lnTo>
                    <a:pt x="1223" y="216"/>
                  </a:lnTo>
                  <a:lnTo>
                    <a:pt x="1241" y="180"/>
                  </a:lnTo>
                  <a:lnTo>
                    <a:pt x="1264" y="146"/>
                  </a:lnTo>
                  <a:lnTo>
                    <a:pt x="1290" y="114"/>
                  </a:lnTo>
                  <a:lnTo>
                    <a:pt x="1319" y="86"/>
                  </a:lnTo>
                  <a:lnTo>
                    <a:pt x="1353" y="61"/>
                  </a:lnTo>
                  <a:lnTo>
                    <a:pt x="1388" y="40"/>
                  </a:lnTo>
                  <a:lnTo>
                    <a:pt x="1426" y="23"/>
                  </a:lnTo>
                  <a:lnTo>
                    <a:pt x="1467" y="11"/>
                  </a:lnTo>
                  <a:lnTo>
                    <a:pt x="1509" y="3"/>
                  </a:lnTo>
                  <a:lnTo>
                    <a:pt x="15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35"/>
            <p:cNvSpPr>
              <a:spLocks/>
            </p:cNvSpPr>
            <p:nvPr/>
          </p:nvSpPr>
          <p:spPr bwMode="auto">
            <a:xfrm>
              <a:off x="2708275" y="2266950"/>
              <a:ext cx="166688" cy="49213"/>
            </a:xfrm>
            <a:custGeom>
              <a:avLst/>
              <a:gdLst>
                <a:gd name="T0" fmla="*/ 140 w 947"/>
                <a:gd name="T1" fmla="*/ 0 h 279"/>
                <a:gd name="T2" fmla="*/ 807 w 947"/>
                <a:gd name="T3" fmla="*/ 0 h 279"/>
                <a:gd name="T4" fmla="*/ 835 w 947"/>
                <a:gd name="T5" fmla="*/ 2 h 279"/>
                <a:gd name="T6" fmla="*/ 861 w 947"/>
                <a:gd name="T7" fmla="*/ 11 h 279"/>
                <a:gd name="T8" fmla="*/ 885 w 947"/>
                <a:gd name="T9" fmla="*/ 23 h 279"/>
                <a:gd name="T10" fmla="*/ 906 w 947"/>
                <a:gd name="T11" fmla="*/ 40 h 279"/>
                <a:gd name="T12" fmla="*/ 923 w 947"/>
                <a:gd name="T13" fmla="*/ 61 h 279"/>
                <a:gd name="T14" fmla="*/ 936 w 947"/>
                <a:gd name="T15" fmla="*/ 85 h 279"/>
                <a:gd name="T16" fmla="*/ 944 w 947"/>
                <a:gd name="T17" fmla="*/ 112 h 279"/>
                <a:gd name="T18" fmla="*/ 947 w 947"/>
                <a:gd name="T19" fmla="*/ 140 h 279"/>
                <a:gd name="T20" fmla="*/ 944 w 947"/>
                <a:gd name="T21" fmla="*/ 168 h 279"/>
                <a:gd name="T22" fmla="*/ 936 w 947"/>
                <a:gd name="T23" fmla="*/ 194 h 279"/>
                <a:gd name="T24" fmla="*/ 923 w 947"/>
                <a:gd name="T25" fmla="*/ 218 h 279"/>
                <a:gd name="T26" fmla="*/ 906 w 947"/>
                <a:gd name="T27" fmla="*/ 238 h 279"/>
                <a:gd name="T28" fmla="*/ 885 w 947"/>
                <a:gd name="T29" fmla="*/ 255 h 279"/>
                <a:gd name="T30" fmla="*/ 861 w 947"/>
                <a:gd name="T31" fmla="*/ 268 h 279"/>
                <a:gd name="T32" fmla="*/ 835 w 947"/>
                <a:gd name="T33" fmla="*/ 276 h 279"/>
                <a:gd name="T34" fmla="*/ 807 w 947"/>
                <a:gd name="T35" fmla="*/ 279 h 279"/>
                <a:gd name="T36" fmla="*/ 140 w 947"/>
                <a:gd name="T37" fmla="*/ 279 h 279"/>
                <a:gd name="T38" fmla="*/ 112 w 947"/>
                <a:gd name="T39" fmla="*/ 276 h 279"/>
                <a:gd name="T40" fmla="*/ 86 w 947"/>
                <a:gd name="T41" fmla="*/ 268 h 279"/>
                <a:gd name="T42" fmla="*/ 61 w 947"/>
                <a:gd name="T43" fmla="*/ 255 h 279"/>
                <a:gd name="T44" fmla="*/ 41 w 947"/>
                <a:gd name="T45" fmla="*/ 238 h 279"/>
                <a:gd name="T46" fmla="*/ 24 w 947"/>
                <a:gd name="T47" fmla="*/ 218 h 279"/>
                <a:gd name="T48" fmla="*/ 11 w 947"/>
                <a:gd name="T49" fmla="*/ 194 h 279"/>
                <a:gd name="T50" fmla="*/ 3 w 947"/>
                <a:gd name="T51" fmla="*/ 168 h 279"/>
                <a:gd name="T52" fmla="*/ 0 w 947"/>
                <a:gd name="T53" fmla="*/ 140 h 279"/>
                <a:gd name="T54" fmla="*/ 3 w 947"/>
                <a:gd name="T55" fmla="*/ 112 h 279"/>
                <a:gd name="T56" fmla="*/ 11 w 947"/>
                <a:gd name="T57" fmla="*/ 85 h 279"/>
                <a:gd name="T58" fmla="*/ 24 w 947"/>
                <a:gd name="T59" fmla="*/ 61 h 279"/>
                <a:gd name="T60" fmla="*/ 41 w 947"/>
                <a:gd name="T61" fmla="*/ 40 h 279"/>
                <a:gd name="T62" fmla="*/ 61 w 947"/>
                <a:gd name="T63" fmla="*/ 23 h 279"/>
                <a:gd name="T64" fmla="*/ 86 w 947"/>
                <a:gd name="T65" fmla="*/ 11 h 279"/>
                <a:gd name="T66" fmla="*/ 112 w 947"/>
                <a:gd name="T67" fmla="*/ 2 h 279"/>
                <a:gd name="T68" fmla="*/ 140 w 947"/>
                <a:gd name="T6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7" h="279">
                  <a:moveTo>
                    <a:pt x="140" y="0"/>
                  </a:moveTo>
                  <a:lnTo>
                    <a:pt x="807" y="0"/>
                  </a:lnTo>
                  <a:lnTo>
                    <a:pt x="835" y="2"/>
                  </a:lnTo>
                  <a:lnTo>
                    <a:pt x="861" y="11"/>
                  </a:lnTo>
                  <a:lnTo>
                    <a:pt x="885" y="23"/>
                  </a:lnTo>
                  <a:lnTo>
                    <a:pt x="906" y="40"/>
                  </a:lnTo>
                  <a:lnTo>
                    <a:pt x="923" y="61"/>
                  </a:lnTo>
                  <a:lnTo>
                    <a:pt x="936" y="85"/>
                  </a:lnTo>
                  <a:lnTo>
                    <a:pt x="944" y="112"/>
                  </a:lnTo>
                  <a:lnTo>
                    <a:pt x="947" y="140"/>
                  </a:lnTo>
                  <a:lnTo>
                    <a:pt x="944" y="168"/>
                  </a:lnTo>
                  <a:lnTo>
                    <a:pt x="936" y="194"/>
                  </a:lnTo>
                  <a:lnTo>
                    <a:pt x="923" y="218"/>
                  </a:lnTo>
                  <a:lnTo>
                    <a:pt x="906" y="238"/>
                  </a:lnTo>
                  <a:lnTo>
                    <a:pt x="885" y="255"/>
                  </a:lnTo>
                  <a:lnTo>
                    <a:pt x="861" y="268"/>
                  </a:lnTo>
                  <a:lnTo>
                    <a:pt x="835" y="276"/>
                  </a:lnTo>
                  <a:lnTo>
                    <a:pt x="807" y="279"/>
                  </a:lnTo>
                  <a:lnTo>
                    <a:pt x="140" y="279"/>
                  </a:lnTo>
                  <a:lnTo>
                    <a:pt x="112" y="276"/>
                  </a:lnTo>
                  <a:lnTo>
                    <a:pt x="86" y="268"/>
                  </a:lnTo>
                  <a:lnTo>
                    <a:pt x="61" y="255"/>
                  </a:lnTo>
                  <a:lnTo>
                    <a:pt x="41" y="238"/>
                  </a:lnTo>
                  <a:lnTo>
                    <a:pt x="24" y="218"/>
                  </a:lnTo>
                  <a:lnTo>
                    <a:pt x="11" y="194"/>
                  </a:lnTo>
                  <a:lnTo>
                    <a:pt x="3" y="168"/>
                  </a:lnTo>
                  <a:lnTo>
                    <a:pt x="0" y="140"/>
                  </a:lnTo>
                  <a:lnTo>
                    <a:pt x="3" y="112"/>
                  </a:lnTo>
                  <a:lnTo>
                    <a:pt x="11" y="85"/>
                  </a:lnTo>
                  <a:lnTo>
                    <a:pt x="24" y="61"/>
                  </a:lnTo>
                  <a:lnTo>
                    <a:pt x="41" y="40"/>
                  </a:lnTo>
                  <a:lnTo>
                    <a:pt x="61" y="23"/>
                  </a:lnTo>
                  <a:lnTo>
                    <a:pt x="86" y="11"/>
                  </a:lnTo>
                  <a:lnTo>
                    <a:pt x="112" y="2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236"/>
            <p:cNvSpPr>
              <a:spLocks/>
            </p:cNvSpPr>
            <p:nvPr/>
          </p:nvSpPr>
          <p:spPr bwMode="auto">
            <a:xfrm>
              <a:off x="2708275" y="2332038"/>
              <a:ext cx="166688" cy="49213"/>
            </a:xfrm>
            <a:custGeom>
              <a:avLst/>
              <a:gdLst>
                <a:gd name="T0" fmla="*/ 140 w 947"/>
                <a:gd name="T1" fmla="*/ 0 h 279"/>
                <a:gd name="T2" fmla="*/ 807 w 947"/>
                <a:gd name="T3" fmla="*/ 0 h 279"/>
                <a:gd name="T4" fmla="*/ 835 w 947"/>
                <a:gd name="T5" fmla="*/ 3 h 279"/>
                <a:gd name="T6" fmla="*/ 861 w 947"/>
                <a:gd name="T7" fmla="*/ 11 h 279"/>
                <a:gd name="T8" fmla="*/ 885 w 947"/>
                <a:gd name="T9" fmla="*/ 24 h 279"/>
                <a:gd name="T10" fmla="*/ 906 w 947"/>
                <a:gd name="T11" fmla="*/ 41 h 279"/>
                <a:gd name="T12" fmla="*/ 923 w 947"/>
                <a:gd name="T13" fmla="*/ 61 h 279"/>
                <a:gd name="T14" fmla="*/ 936 w 947"/>
                <a:gd name="T15" fmla="*/ 85 h 279"/>
                <a:gd name="T16" fmla="*/ 944 w 947"/>
                <a:gd name="T17" fmla="*/ 111 h 279"/>
                <a:gd name="T18" fmla="*/ 947 w 947"/>
                <a:gd name="T19" fmla="*/ 139 h 279"/>
                <a:gd name="T20" fmla="*/ 944 w 947"/>
                <a:gd name="T21" fmla="*/ 167 h 279"/>
                <a:gd name="T22" fmla="*/ 936 w 947"/>
                <a:gd name="T23" fmla="*/ 193 h 279"/>
                <a:gd name="T24" fmla="*/ 923 w 947"/>
                <a:gd name="T25" fmla="*/ 217 h 279"/>
                <a:gd name="T26" fmla="*/ 906 w 947"/>
                <a:gd name="T27" fmla="*/ 239 h 279"/>
                <a:gd name="T28" fmla="*/ 885 w 947"/>
                <a:gd name="T29" fmla="*/ 256 h 279"/>
                <a:gd name="T30" fmla="*/ 861 w 947"/>
                <a:gd name="T31" fmla="*/ 268 h 279"/>
                <a:gd name="T32" fmla="*/ 835 w 947"/>
                <a:gd name="T33" fmla="*/ 276 h 279"/>
                <a:gd name="T34" fmla="*/ 807 w 947"/>
                <a:gd name="T35" fmla="*/ 279 h 279"/>
                <a:gd name="T36" fmla="*/ 140 w 947"/>
                <a:gd name="T37" fmla="*/ 279 h 279"/>
                <a:gd name="T38" fmla="*/ 112 w 947"/>
                <a:gd name="T39" fmla="*/ 276 h 279"/>
                <a:gd name="T40" fmla="*/ 86 w 947"/>
                <a:gd name="T41" fmla="*/ 268 h 279"/>
                <a:gd name="T42" fmla="*/ 61 w 947"/>
                <a:gd name="T43" fmla="*/ 256 h 279"/>
                <a:gd name="T44" fmla="*/ 41 w 947"/>
                <a:gd name="T45" fmla="*/ 239 h 279"/>
                <a:gd name="T46" fmla="*/ 24 w 947"/>
                <a:gd name="T47" fmla="*/ 217 h 279"/>
                <a:gd name="T48" fmla="*/ 11 w 947"/>
                <a:gd name="T49" fmla="*/ 193 h 279"/>
                <a:gd name="T50" fmla="*/ 3 w 947"/>
                <a:gd name="T51" fmla="*/ 167 h 279"/>
                <a:gd name="T52" fmla="*/ 0 w 947"/>
                <a:gd name="T53" fmla="*/ 139 h 279"/>
                <a:gd name="T54" fmla="*/ 3 w 947"/>
                <a:gd name="T55" fmla="*/ 111 h 279"/>
                <a:gd name="T56" fmla="*/ 11 w 947"/>
                <a:gd name="T57" fmla="*/ 85 h 279"/>
                <a:gd name="T58" fmla="*/ 24 w 947"/>
                <a:gd name="T59" fmla="*/ 61 h 279"/>
                <a:gd name="T60" fmla="*/ 41 w 947"/>
                <a:gd name="T61" fmla="*/ 41 h 279"/>
                <a:gd name="T62" fmla="*/ 61 w 947"/>
                <a:gd name="T63" fmla="*/ 24 h 279"/>
                <a:gd name="T64" fmla="*/ 86 w 947"/>
                <a:gd name="T65" fmla="*/ 11 h 279"/>
                <a:gd name="T66" fmla="*/ 112 w 947"/>
                <a:gd name="T67" fmla="*/ 3 h 279"/>
                <a:gd name="T68" fmla="*/ 140 w 947"/>
                <a:gd name="T6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7" h="279">
                  <a:moveTo>
                    <a:pt x="140" y="0"/>
                  </a:moveTo>
                  <a:lnTo>
                    <a:pt x="807" y="0"/>
                  </a:lnTo>
                  <a:lnTo>
                    <a:pt x="835" y="3"/>
                  </a:lnTo>
                  <a:lnTo>
                    <a:pt x="861" y="11"/>
                  </a:lnTo>
                  <a:lnTo>
                    <a:pt x="885" y="24"/>
                  </a:lnTo>
                  <a:lnTo>
                    <a:pt x="906" y="41"/>
                  </a:lnTo>
                  <a:lnTo>
                    <a:pt x="923" y="61"/>
                  </a:lnTo>
                  <a:lnTo>
                    <a:pt x="936" y="85"/>
                  </a:lnTo>
                  <a:lnTo>
                    <a:pt x="944" y="111"/>
                  </a:lnTo>
                  <a:lnTo>
                    <a:pt x="947" y="139"/>
                  </a:lnTo>
                  <a:lnTo>
                    <a:pt x="944" y="167"/>
                  </a:lnTo>
                  <a:lnTo>
                    <a:pt x="936" y="193"/>
                  </a:lnTo>
                  <a:lnTo>
                    <a:pt x="923" y="217"/>
                  </a:lnTo>
                  <a:lnTo>
                    <a:pt x="906" y="239"/>
                  </a:lnTo>
                  <a:lnTo>
                    <a:pt x="885" y="256"/>
                  </a:lnTo>
                  <a:lnTo>
                    <a:pt x="861" y="268"/>
                  </a:lnTo>
                  <a:lnTo>
                    <a:pt x="835" y="276"/>
                  </a:lnTo>
                  <a:lnTo>
                    <a:pt x="807" y="279"/>
                  </a:lnTo>
                  <a:lnTo>
                    <a:pt x="140" y="279"/>
                  </a:lnTo>
                  <a:lnTo>
                    <a:pt x="112" y="276"/>
                  </a:lnTo>
                  <a:lnTo>
                    <a:pt x="86" y="268"/>
                  </a:lnTo>
                  <a:lnTo>
                    <a:pt x="61" y="256"/>
                  </a:lnTo>
                  <a:lnTo>
                    <a:pt x="41" y="239"/>
                  </a:lnTo>
                  <a:lnTo>
                    <a:pt x="24" y="217"/>
                  </a:lnTo>
                  <a:lnTo>
                    <a:pt x="11" y="193"/>
                  </a:lnTo>
                  <a:lnTo>
                    <a:pt x="3" y="167"/>
                  </a:lnTo>
                  <a:lnTo>
                    <a:pt x="0" y="139"/>
                  </a:lnTo>
                  <a:lnTo>
                    <a:pt x="3" y="111"/>
                  </a:lnTo>
                  <a:lnTo>
                    <a:pt x="11" y="85"/>
                  </a:lnTo>
                  <a:lnTo>
                    <a:pt x="24" y="61"/>
                  </a:lnTo>
                  <a:lnTo>
                    <a:pt x="41" y="41"/>
                  </a:lnTo>
                  <a:lnTo>
                    <a:pt x="61" y="24"/>
                  </a:lnTo>
                  <a:lnTo>
                    <a:pt x="86" y="11"/>
                  </a:lnTo>
                  <a:lnTo>
                    <a:pt x="112" y="3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10008997" y="1930401"/>
            <a:ext cx="584200" cy="527050"/>
            <a:chOff x="10007600" y="1930401"/>
            <a:chExt cx="584200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8" name="Freeform 276"/>
            <p:cNvSpPr>
              <a:spLocks noEditPoints="1"/>
            </p:cNvSpPr>
            <p:nvPr/>
          </p:nvSpPr>
          <p:spPr bwMode="auto">
            <a:xfrm>
              <a:off x="10007600" y="1930401"/>
              <a:ext cx="584200" cy="527050"/>
            </a:xfrm>
            <a:custGeom>
              <a:avLst/>
              <a:gdLst>
                <a:gd name="T0" fmla="*/ 1449 w 3309"/>
                <a:gd name="T1" fmla="*/ 2618 h 2990"/>
                <a:gd name="T2" fmla="*/ 1861 w 3309"/>
                <a:gd name="T3" fmla="*/ 2741 h 2990"/>
                <a:gd name="T4" fmla="*/ 1655 w 3309"/>
                <a:gd name="T5" fmla="*/ 811 h 2990"/>
                <a:gd name="T6" fmla="*/ 1609 w 3309"/>
                <a:gd name="T7" fmla="*/ 845 h 2990"/>
                <a:gd name="T8" fmla="*/ 1530 w 3309"/>
                <a:gd name="T9" fmla="*/ 903 h 2990"/>
                <a:gd name="T10" fmla="*/ 1427 w 3309"/>
                <a:gd name="T11" fmla="*/ 979 h 2990"/>
                <a:gd name="T12" fmla="*/ 1309 w 3309"/>
                <a:gd name="T13" fmla="*/ 1066 h 2990"/>
                <a:gd name="T14" fmla="*/ 1183 w 3309"/>
                <a:gd name="T15" fmla="*/ 1159 h 2990"/>
                <a:gd name="T16" fmla="*/ 1059 w 3309"/>
                <a:gd name="T17" fmla="*/ 1251 h 2990"/>
                <a:gd name="T18" fmla="*/ 944 w 3309"/>
                <a:gd name="T19" fmla="*/ 1335 h 2990"/>
                <a:gd name="T20" fmla="*/ 847 w 3309"/>
                <a:gd name="T21" fmla="*/ 1406 h 2990"/>
                <a:gd name="T22" fmla="*/ 777 w 3309"/>
                <a:gd name="T23" fmla="*/ 1457 h 2990"/>
                <a:gd name="T24" fmla="*/ 750 w 3309"/>
                <a:gd name="T25" fmla="*/ 2162 h 2990"/>
                <a:gd name="T26" fmla="*/ 1202 w 3309"/>
                <a:gd name="T27" fmla="*/ 1802 h 2990"/>
                <a:gd name="T28" fmla="*/ 1236 w 3309"/>
                <a:gd name="T29" fmla="*/ 1739 h 2990"/>
                <a:gd name="T30" fmla="*/ 1300 w 3309"/>
                <a:gd name="T31" fmla="*/ 1705 h 2990"/>
                <a:gd name="T32" fmla="*/ 2011 w 3309"/>
                <a:gd name="T33" fmla="*/ 1705 h 2990"/>
                <a:gd name="T34" fmla="*/ 2075 w 3309"/>
                <a:gd name="T35" fmla="*/ 1739 h 2990"/>
                <a:gd name="T36" fmla="*/ 2109 w 3309"/>
                <a:gd name="T37" fmla="*/ 1802 h 2990"/>
                <a:gd name="T38" fmla="*/ 2561 w 3309"/>
                <a:gd name="T39" fmla="*/ 2162 h 2990"/>
                <a:gd name="T40" fmla="*/ 2492 w 3309"/>
                <a:gd name="T41" fmla="*/ 1429 h 2990"/>
                <a:gd name="T42" fmla="*/ 2367 w 3309"/>
                <a:gd name="T43" fmla="*/ 1338 h 2990"/>
                <a:gd name="T44" fmla="*/ 2215 w 3309"/>
                <a:gd name="T45" fmla="*/ 1225 h 2990"/>
                <a:gd name="T46" fmla="*/ 2033 w 3309"/>
                <a:gd name="T47" fmla="*/ 1090 h 2990"/>
                <a:gd name="T48" fmla="*/ 1819 w 3309"/>
                <a:gd name="T49" fmla="*/ 931 h 2990"/>
                <a:gd name="T50" fmla="*/ 1635 w 3309"/>
                <a:gd name="T51" fmla="*/ 0 h 2990"/>
                <a:gd name="T52" fmla="*/ 1757 w 3309"/>
                <a:gd name="T53" fmla="*/ 14 h 2990"/>
                <a:gd name="T54" fmla="*/ 1871 w 3309"/>
                <a:gd name="T55" fmla="*/ 70 h 2990"/>
                <a:gd name="T56" fmla="*/ 3225 w 3309"/>
                <a:gd name="T57" fmla="*/ 1078 h 2990"/>
                <a:gd name="T58" fmla="*/ 3286 w 3309"/>
                <a:gd name="T59" fmla="*/ 1182 h 2990"/>
                <a:gd name="T60" fmla="*/ 3309 w 3309"/>
                <a:gd name="T61" fmla="*/ 1294 h 2990"/>
                <a:gd name="T62" fmla="*/ 3295 w 3309"/>
                <a:gd name="T63" fmla="*/ 1406 h 2990"/>
                <a:gd name="T64" fmla="*/ 3249 w 3309"/>
                <a:gd name="T65" fmla="*/ 1509 h 2990"/>
                <a:gd name="T66" fmla="*/ 3173 w 3309"/>
                <a:gd name="T67" fmla="*/ 1594 h 2990"/>
                <a:gd name="T68" fmla="*/ 3071 w 3309"/>
                <a:gd name="T69" fmla="*/ 1651 h 2990"/>
                <a:gd name="T70" fmla="*/ 2946 w 3309"/>
                <a:gd name="T71" fmla="*/ 1673 h 2990"/>
                <a:gd name="T72" fmla="*/ 2889 w 3309"/>
                <a:gd name="T73" fmla="*/ 1671 h 2990"/>
                <a:gd name="T74" fmla="*/ 2833 w 3309"/>
                <a:gd name="T75" fmla="*/ 1656 h 2990"/>
                <a:gd name="T76" fmla="*/ 2809 w 3309"/>
                <a:gd name="T77" fmla="*/ 2891 h 2990"/>
                <a:gd name="T78" fmla="*/ 2775 w 3309"/>
                <a:gd name="T79" fmla="*/ 2954 h 2990"/>
                <a:gd name="T80" fmla="*/ 2712 w 3309"/>
                <a:gd name="T81" fmla="*/ 2988 h 2990"/>
                <a:gd name="T82" fmla="*/ 599 w 3309"/>
                <a:gd name="T83" fmla="*/ 2988 h 2990"/>
                <a:gd name="T84" fmla="*/ 536 w 3309"/>
                <a:gd name="T85" fmla="*/ 2954 h 2990"/>
                <a:gd name="T86" fmla="*/ 502 w 3309"/>
                <a:gd name="T87" fmla="*/ 2891 h 2990"/>
                <a:gd name="T88" fmla="*/ 456 w 3309"/>
                <a:gd name="T89" fmla="*/ 1664 h 2990"/>
                <a:gd name="T90" fmla="*/ 319 w 3309"/>
                <a:gd name="T91" fmla="*/ 1673 h 2990"/>
                <a:gd name="T92" fmla="*/ 193 w 3309"/>
                <a:gd name="T93" fmla="*/ 1630 h 2990"/>
                <a:gd name="T94" fmla="*/ 104 w 3309"/>
                <a:gd name="T95" fmla="*/ 1560 h 2990"/>
                <a:gd name="T96" fmla="*/ 40 w 3309"/>
                <a:gd name="T97" fmla="*/ 1469 h 2990"/>
                <a:gd name="T98" fmla="*/ 5 w 3309"/>
                <a:gd name="T99" fmla="*/ 1364 h 2990"/>
                <a:gd name="T100" fmla="*/ 4 w 3309"/>
                <a:gd name="T101" fmla="*/ 1254 h 2990"/>
                <a:gd name="T102" fmla="*/ 39 w 3309"/>
                <a:gd name="T103" fmla="*/ 1146 h 2990"/>
                <a:gd name="T104" fmla="*/ 114 w 3309"/>
                <a:gd name="T105" fmla="*/ 1048 h 2990"/>
                <a:gd name="T106" fmla="*/ 1476 w 3309"/>
                <a:gd name="T107" fmla="*/ 47 h 2990"/>
                <a:gd name="T108" fmla="*/ 1594 w 3309"/>
                <a:gd name="T109" fmla="*/ 4 h 2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09" h="2990">
                  <a:moveTo>
                    <a:pt x="1449" y="1952"/>
                  </a:moveTo>
                  <a:lnTo>
                    <a:pt x="1449" y="2556"/>
                  </a:lnTo>
                  <a:lnTo>
                    <a:pt x="1449" y="2618"/>
                  </a:lnTo>
                  <a:lnTo>
                    <a:pt x="1449" y="2681"/>
                  </a:lnTo>
                  <a:lnTo>
                    <a:pt x="1449" y="2741"/>
                  </a:lnTo>
                  <a:lnTo>
                    <a:pt x="1861" y="2741"/>
                  </a:lnTo>
                  <a:lnTo>
                    <a:pt x="1861" y="1952"/>
                  </a:lnTo>
                  <a:lnTo>
                    <a:pt x="1449" y="1952"/>
                  </a:lnTo>
                  <a:close/>
                  <a:moveTo>
                    <a:pt x="1655" y="811"/>
                  </a:moveTo>
                  <a:lnTo>
                    <a:pt x="1644" y="820"/>
                  </a:lnTo>
                  <a:lnTo>
                    <a:pt x="1629" y="831"/>
                  </a:lnTo>
                  <a:lnTo>
                    <a:pt x="1609" y="845"/>
                  </a:lnTo>
                  <a:lnTo>
                    <a:pt x="1586" y="862"/>
                  </a:lnTo>
                  <a:lnTo>
                    <a:pt x="1560" y="882"/>
                  </a:lnTo>
                  <a:lnTo>
                    <a:pt x="1530" y="903"/>
                  </a:lnTo>
                  <a:lnTo>
                    <a:pt x="1497" y="927"/>
                  </a:lnTo>
                  <a:lnTo>
                    <a:pt x="1463" y="952"/>
                  </a:lnTo>
                  <a:lnTo>
                    <a:pt x="1427" y="979"/>
                  </a:lnTo>
                  <a:lnTo>
                    <a:pt x="1389" y="1007"/>
                  </a:lnTo>
                  <a:lnTo>
                    <a:pt x="1349" y="1036"/>
                  </a:lnTo>
                  <a:lnTo>
                    <a:pt x="1309" y="1066"/>
                  </a:lnTo>
                  <a:lnTo>
                    <a:pt x="1268" y="1097"/>
                  </a:lnTo>
                  <a:lnTo>
                    <a:pt x="1225" y="1128"/>
                  </a:lnTo>
                  <a:lnTo>
                    <a:pt x="1183" y="1159"/>
                  </a:lnTo>
                  <a:lnTo>
                    <a:pt x="1141" y="1190"/>
                  </a:lnTo>
                  <a:lnTo>
                    <a:pt x="1099" y="1221"/>
                  </a:lnTo>
                  <a:lnTo>
                    <a:pt x="1059" y="1251"/>
                  </a:lnTo>
                  <a:lnTo>
                    <a:pt x="1019" y="1280"/>
                  </a:lnTo>
                  <a:lnTo>
                    <a:pt x="981" y="1308"/>
                  </a:lnTo>
                  <a:lnTo>
                    <a:pt x="944" y="1335"/>
                  </a:lnTo>
                  <a:lnTo>
                    <a:pt x="909" y="1360"/>
                  </a:lnTo>
                  <a:lnTo>
                    <a:pt x="877" y="1384"/>
                  </a:lnTo>
                  <a:lnTo>
                    <a:pt x="847" y="1406"/>
                  </a:lnTo>
                  <a:lnTo>
                    <a:pt x="821" y="1426"/>
                  </a:lnTo>
                  <a:lnTo>
                    <a:pt x="797" y="1443"/>
                  </a:lnTo>
                  <a:lnTo>
                    <a:pt x="777" y="1457"/>
                  </a:lnTo>
                  <a:lnTo>
                    <a:pt x="762" y="1469"/>
                  </a:lnTo>
                  <a:lnTo>
                    <a:pt x="750" y="1478"/>
                  </a:lnTo>
                  <a:lnTo>
                    <a:pt x="750" y="2162"/>
                  </a:lnTo>
                  <a:lnTo>
                    <a:pt x="1200" y="2162"/>
                  </a:lnTo>
                  <a:lnTo>
                    <a:pt x="1200" y="1827"/>
                  </a:lnTo>
                  <a:lnTo>
                    <a:pt x="1202" y="1802"/>
                  </a:lnTo>
                  <a:lnTo>
                    <a:pt x="1209" y="1778"/>
                  </a:lnTo>
                  <a:lnTo>
                    <a:pt x="1221" y="1757"/>
                  </a:lnTo>
                  <a:lnTo>
                    <a:pt x="1236" y="1739"/>
                  </a:lnTo>
                  <a:lnTo>
                    <a:pt x="1255" y="1724"/>
                  </a:lnTo>
                  <a:lnTo>
                    <a:pt x="1277" y="1712"/>
                  </a:lnTo>
                  <a:lnTo>
                    <a:pt x="1300" y="1705"/>
                  </a:lnTo>
                  <a:lnTo>
                    <a:pt x="1325" y="1702"/>
                  </a:lnTo>
                  <a:lnTo>
                    <a:pt x="1986" y="1702"/>
                  </a:lnTo>
                  <a:lnTo>
                    <a:pt x="2011" y="1705"/>
                  </a:lnTo>
                  <a:lnTo>
                    <a:pt x="2034" y="1712"/>
                  </a:lnTo>
                  <a:lnTo>
                    <a:pt x="2055" y="1724"/>
                  </a:lnTo>
                  <a:lnTo>
                    <a:pt x="2075" y="1739"/>
                  </a:lnTo>
                  <a:lnTo>
                    <a:pt x="2090" y="1757"/>
                  </a:lnTo>
                  <a:lnTo>
                    <a:pt x="2102" y="1778"/>
                  </a:lnTo>
                  <a:lnTo>
                    <a:pt x="2109" y="1802"/>
                  </a:lnTo>
                  <a:lnTo>
                    <a:pt x="2111" y="1827"/>
                  </a:lnTo>
                  <a:lnTo>
                    <a:pt x="2111" y="2162"/>
                  </a:lnTo>
                  <a:lnTo>
                    <a:pt x="2561" y="2162"/>
                  </a:lnTo>
                  <a:lnTo>
                    <a:pt x="2561" y="1480"/>
                  </a:lnTo>
                  <a:lnTo>
                    <a:pt x="2528" y="1456"/>
                  </a:lnTo>
                  <a:lnTo>
                    <a:pt x="2492" y="1429"/>
                  </a:lnTo>
                  <a:lnTo>
                    <a:pt x="2453" y="1401"/>
                  </a:lnTo>
                  <a:lnTo>
                    <a:pt x="2412" y="1370"/>
                  </a:lnTo>
                  <a:lnTo>
                    <a:pt x="2367" y="1338"/>
                  </a:lnTo>
                  <a:lnTo>
                    <a:pt x="2319" y="1302"/>
                  </a:lnTo>
                  <a:lnTo>
                    <a:pt x="2269" y="1265"/>
                  </a:lnTo>
                  <a:lnTo>
                    <a:pt x="2215" y="1225"/>
                  </a:lnTo>
                  <a:lnTo>
                    <a:pt x="2158" y="1183"/>
                  </a:lnTo>
                  <a:lnTo>
                    <a:pt x="2098" y="1138"/>
                  </a:lnTo>
                  <a:lnTo>
                    <a:pt x="2033" y="1090"/>
                  </a:lnTo>
                  <a:lnTo>
                    <a:pt x="1965" y="1040"/>
                  </a:lnTo>
                  <a:lnTo>
                    <a:pt x="1894" y="987"/>
                  </a:lnTo>
                  <a:lnTo>
                    <a:pt x="1819" y="931"/>
                  </a:lnTo>
                  <a:lnTo>
                    <a:pt x="1739" y="873"/>
                  </a:lnTo>
                  <a:lnTo>
                    <a:pt x="1655" y="811"/>
                  </a:lnTo>
                  <a:close/>
                  <a:moveTo>
                    <a:pt x="1635" y="0"/>
                  </a:moveTo>
                  <a:lnTo>
                    <a:pt x="1676" y="0"/>
                  </a:lnTo>
                  <a:lnTo>
                    <a:pt x="1717" y="4"/>
                  </a:lnTo>
                  <a:lnTo>
                    <a:pt x="1757" y="14"/>
                  </a:lnTo>
                  <a:lnTo>
                    <a:pt x="1797" y="28"/>
                  </a:lnTo>
                  <a:lnTo>
                    <a:pt x="1835" y="47"/>
                  </a:lnTo>
                  <a:lnTo>
                    <a:pt x="1871" y="70"/>
                  </a:lnTo>
                  <a:lnTo>
                    <a:pt x="3161" y="1019"/>
                  </a:lnTo>
                  <a:lnTo>
                    <a:pt x="3196" y="1048"/>
                  </a:lnTo>
                  <a:lnTo>
                    <a:pt x="3225" y="1078"/>
                  </a:lnTo>
                  <a:lnTo>
                    <a:pt x="3250" y="1111"/>
                  </a:lnTo>
                  <a:lnTo>
                    <a:pt x="3270" y="1146"/>
                  </a:lnTo>
                  <a:lnTo>
                    <a:pt x="3286" y="1182"/>
                  </a:lnTo>
                  <a:lnTo>
                    <a:pt x="3298" y="1219"/>
                  </a:lnTo>
                  <a:lnTo>
                    <a:pt x="3305" y="1256"/>
                  </a:lnTo>
                  <a:lnTo>
                    <a:pt x="3309" y="1294"/>
                  </a:lnTo>
                  <a:lnTo>
                    <a:pt x="3308" y="1332"/>
                  </a:lnTo>
                  <a:lnTo>
                    <a:pt x="3303" y="1369"/>
                  </a:lnTo>
                  <a:lnTo>
                    <a:pt x="3295" y="1406"/>
                  </a:lnTo>
                  <a:lnTo>
                    <a:pt x="3283" y="1442"/>
                  </a:lnTo>
                  <a:lnTo>
                    <a:pt x="3268" y="1476"/>
                  </a:lnTo>
                  <a:lnTo>
                    <a:pt x="3249" y="1509"/>
                  </a:lnTo>
                  <a:lnTo>
                    <a:pt x="3227" y="1540"/>
                  </a:lnTo>
                  <a:lnTo>
                    <a:pt x="3202" y="1568"/>
                  </a:lnTo>
                  <a:lnTo>
                    <a:pt x="3173" y="1594"/>
                  </a:lnTo>
                  <a:lnTo>
                    <a:pt x="3142" y="1617"/>
                  </a:lnTo>
                  <a:lnTo>
                    <a:pt x="3108" y="1636"/>
                  </a:lnTo>
                  <a:lnTo>
                    <a:pt x="3071" y="1651"/>
                  </a:lnTo>
                  <a:lnTo>
                    <a:pt x="3032" y="1663"/>
                  </a:lnTo>
                  <a:lnTo>
                    <a:pt x="2990" y="1670"/>
                  </a:lnTo>
                  <a:lnTo>
                    <a:pt x="2946" y="1673"/>
                  </a:lnTo>
                  <a:lnTo>
                    <a:pt x="2926" y="1673"/>
                  </a:lnTo>
                  <a:lnTo>
                    <a:pt x="2907" y="1672"/>
                  </a:lnTo>
                  <a:lnTo>
                    <a:pt x="2889" y="1671"/>
                  </a:lnTo>
                  <a:lnTo>
                    <a:pt x="2871" y="1668"/>
                  </a:lnTo>
                  <a:lnTo>
                    <a:pt x="2853" y="1663"/>
                  </a:lnTo>
                  <a:lnTo>
                    <a:pt x="2833" y="1656"/>
                  </a:lnTo>
                  <a:lnTo>
                    <a:pt x="2811" y="1646"/>
                  </a:lnTo>
                  <a:lnTo>
                    <a:pt x="2811" y="2866"/>
                  </a:lnTo>
                  <a:lnTo>
                    <a:pt x="2809" y="2891"/>
                  </a:lnTo>
                  <a:lnTo>
                    <a:pt x="2801" y="2914"/>
                  </a:lnTo>
                  <a:lnTo>
                    <a:pt x="2790" y="2935"/>
                  </a:lnTo>
                  <a:lnTo>
                    <a:pt x="2775" y="2954"/>
                  </a:lnTo>
                  <a:lnTo>
                    <a:pt x="2756" y="2969"/>
                  </a:lnTo>
                  <a:lnTo>
                    <a:pt x="2735" y="2980"/>
                  </a:lnTo>
                  <a:lnTo>
                    <a:pt x="2712" y="2988"/>
                  </a:lnTo>
                  <a:lnTo>
                    <a:pt x="2687" y="2990"/>
                  </a:lnTo>
                  <a:lnTo>
                    <a:pt x="624" y="2990"/>
                  </a:lnTo>
                  <a:lnTo>
                    <a:pt x="599" y="2988"/>
                  </a:lnTo>
                  <a:lnTo>
                    <a:pt x="576" y="2980"/>
                  </a:lnTo>
                  <a:lnTo>
                    <a:pt x="555" y="2969"/>
                  </a:lnTo>
                  <a:lnTo>
                    <a:pt x="536" y="2954"/>
                  </a:lnTo>
                  <a:lnTo>
                    <a:pt x="521" y="2935"/>
                  </a:lnTo>
                  <a:lnTo>
                    <a:pt x="510" y="2914"/>
                  </a:lnTo>
                  <a:lnTo>
                    <a:pt x="502" y="2891"/>
                  </a:lnTo>
                  <a:lnTo>
                    <a:pt x="500" y="2866"/>
                  </a:lnTo>
                  <a:lnTo>
                    <a:pt x="500" y="1648"/>
                  </a:lnTo>
                  <a:lnTo>
                    <a:pt x="456" y="1664"/>
                  </a:lnTo>
                  <a:lnTo>
                    <a:pt x="410" y="1673"/>
                  </a:lnTo>
                  <a:lnTo>
                    <a:pt x="365" y="1676"/>
                  </a:lnTo>
                  <a:lnTo>
                    <a:pt x="319" y="1673"/>
                  </a:lnTo>
                  <a:lnTo>
                    <a:pt x="273" y="1664"/>
                  </a:lnTo>
                  <a:lnTo>
                    <a:pt x="228" y="1647"/>
                  </a:lnTo>
                  <a:lnTo>
                    <a:pt x="193" y="1630"/>
                  </a:lnTo>
                  <a:lnTo>
                    <a:pt x="161" y="1610"/>
                  </a:lnTo>
                  <a:lnTo>
                    <a:pt x="131" y="1586"/>
                  </a:lnTo>
                  <a:lnTo>
                    <a:pt x="104" y="1560"/>
                  </a:lnTo>
                  <a:lnTo>
                    <a:pt x="79" y="1531"/>
                  </a:lnTo>
                  <a:lnTo>
                    <a:pt x="58" y="1501"/>
                  </a:lnTo>
                  <a:lnTo>
                    <a:pt x="40" y="1469"/>
                  </a:lnTo>
                  <a:lnTo>
                    <a:pt x="25" y="1435"/>
                  </a:lnTo>
                  <a:lnTo>
                    <a:pt x="13" y="1400"/>
                  </a:lnTo>
                  <a:lnTo>
                    <a:pt x="5" y="1364"/>
                  </a:lnTo>
                  <a:lnTo>
                    <a:pt x="1" y="1327"/>
                  </a:lnTo>
                  <a:lnTo>
                    <a:pt x="0" y="1291"/>
                  </a:lnTo>
                  <a:lnTo>
                    <a:pt x="4" y="1254"/>
                  </a:lnTo>
                  <a:lnTo>
                    <a:pt x="11" y="1217"/>
                  </a:lnTo>
                  <a:lnTo>
                    <a:pt x="23" y="1181"/>
                  </a:lnTo>
                  <a:lnTo>
                    <a:pt x="39" y="1146"/>
                  </a:lnTo>
                  <a:lnTo>
                    <a:pt x="59" y="1111"/>
                  </a:lnTo>
                  <a:lnTo>
                    <a:pt x="84" y="1079"/>
                  </a:lnTo>
                  <a:lnTo>
                    <a:pt x="114" y="1048"/>
                  </a:lnTo>
                  <a:lnTo>
                    <a:pt x="150" y="1019"/>
                  </a:lnTo>
                  <a:lnTo>
                    <a:pt x="1440" y="70"/>
                  </a:lnTo>
                  <a:lnTo>
                    <a:pt x="1476" y="47"/>
                  </a:lnTo>
                  <a:lnTo>
                    <a:pt x="1514" y="28"/>
                  </a:lnTo>
                  <a:lnTo>
                    <a:pt x="1554" y="14"/>
                  </a:lnTo>
                  <a:lnTo>
                    <a:pt x="1594" y="4"/>
                  </a:lnTo>
                  <a:lnTo>
                    <a:pt x="16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277"/>
            <p:cNvSpPr>
              <a:spLocks/>
            </p:cNvSpPr>
            <p:nvPr/>
          </p:nvSpPr>
          <p:spPr bwMode="auto">
            <a:xfrm>
              <a:off x="10218738" y="2151063"/>
              <a:ext cx="161925" cy="44450"/>
            </a:xfrm>
            <a:custGeom>
              <a:avLst/>
              <a:gdLst>
                <a:gd name="T0" fmla="*/ 125 w 911"/>
                <a:gd name="T1" fmla="*/ 0 h 249"/>
                <a:gd name="T2" fmla="*/ 786 w 911"/>
                <a:gd name="T3" fmla="*/ 0 h 249"/>
                <a:gd name="T4" fmla="*/ 811 w 911"/>
                <a:gd name="T5" fmla="*/ 3 h 249"/>
                <a:gd name="T6" fmla="*/ 834 w 911"/>
                <a:gd name="T7" fmla="*/ 10 h 249"/>
                <a:gd name="T8" fmla="*/ 855 w 911"/>
                <a:gd name="T9" fmla="*/ 21 h 249"/>
                <a:gd name="T10" fmla="*/ 875 w 911"/>
                <a:gd name="T11" fmla="*/ 36 h 249"/>
                <a:gd name="T12" fmla="*/ 890 w 911"/>
                <a:gd name="T13" fmla="*/ 55 h 249"/>
                <a:gd name="T14" fmla="*/ 902 w 911"/>
                <a:gd name="T15" fmla="*/ 76 h 249"/>
                <a:gd name="T16" fmla="*/ 909 w 911"/>
                <a:gd name="T17" fmla="*/ 99 h 249"/>
                <a:gd name="T18" fmla="*/ 911 w 911"/>
                <a:gd name="T19" fmla="*/ 124 h 249"/>
                <a:gd name="T20" fmla="*/ 909 w 911"/>
                <a:gd name="T21" fmla="*/ 150 h 249"/>
                <a:gd name="T22" fmla="*/ 902 w 911"/>
                <a:gd name="T23" fmla="*/ 173 h 249"/>
                <a:gd name="T24" fmla="*/ 890 w 911"/>
                <a:gd name="T25" fmla="*/ 194 h 249"/>
                <a:gd name="T26" fmla="*/ 875 w 911"/>
                <a:gd name="T27" fmla="*/ 212 h 249"/>
                <a:gd name="T28" fmla="*/ 855 w 911"/>
                <a:gd name="T29" fmla="*/ 228 h 249"/>
                <a:gd name="T30" fmla="*/ 834 w 911"/>
                <a:gd name="T31" fmla="*/ 239 h 249"/>
                <a:gd name="T32" fmla="*/ 811 w 911"/>
                <a:gd name="T33" fmla="*/ 246 h 249"/>
                <a:gd name="T34" fmla="*/ 786 w 911"/>
                <a:gd name="T35" fmla="*/ 249 h 249"/>
                <a:gd name="T36" fmla="*/ 125 w 911"/>
                <a:gd name="T37" fmla="*/ 249 h 249"/>
                <a:gd name="T38" fmla="*/ 100 w 911"/>
                <a:gd name="T39" fmla="*/ 246 h 249"/>
                <a:gd name="T40" fmla="*/ 77 w 911"/>
                <a:gd name="T41" fmla="*/ 239 h 249"/>
                <a:gd name="T42" fmla="*/ 55 w 911"/>
                <a:gd name="T43" fmla="*/ 228 h 249"/>
                <a:gd name="T44" fmla="*/ 36 w 911"/>
                <a:gd name="T45" fmla="*/ 212 h 249"/>
                <a:gd name="T46" fmla="*/ 21 w 911"/>
                <a:gd name="T47" fmla="*/ 194 h 249"/>
                <a:gd name="T48" fmla="*/ 9 w 911"/>
                <a:gd name="T49" fmla="*/ 173 h 249"/>
                <a:gd name="T50" fmla="*/ 2 w 911"/>
                <a:gd name="T51" fmla="*/ 150 h 249"/>
                <a:gd name="T52" fmla="*/ 0 w 911"/>
                <a:gd name="T53" fmla="*/ 124 h 249"/>
                <a:gd name="T54" fmla="*/ 2 w 911"/>
                <a:gd name="T55" fmla="*/ 99 h 249"/>
                <a:gd name="T56" fmla="*/ 9 w 911"/>
                <a:gd name="T57" fmla="*/ 76 h 249"/>
                <a:gd name="T58" fmla="*/ 21 w 911"/>
                <a:gd name="T59" fmla="*/ 55 h 249"/>
                <a:gd name="T60" fmla="*/ 36 w 911"/>
                <a:gd name="T61" fmla="*/ 36 h 249"/>
                <a:gd name="T62" fmla="*/ 55 w 911"/>
                <a:gd name="T63" fmla="*/ 21 h 249"/>
                <a:gd name="T64" fmla="*/ 77 w 911"/>
                <a:gd name="T65" fmla="*/ 10 h 249"/>
                <a:gd name="T66" fmla="*/ 100 w 911"/>
                <a:gd name="T67" fmla="*/ 3 h 249"/>
                <a:gd name="T68" fmla="*/ 125 w 911"/>
                <a:gd name="T6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11" h="249">
                  <a:moveTo>
                    <a:pt x="125" y="0"/>
                  </a:moveTo>
                  <a:lnTo>
                    <a:pt x="786" y="0"/>
                  </a:lnTo>
                  <a:lnTo>
                    <a:pt x="811" y="3"/>
                  </a:lnTo>
                  <a:lnTo>
                    <a:pt x="834" y="10"/>
                  </a:lnTo>
                  <a:lnTo>
                    <a:pt x="855" y="21"/>
                  </a:lnTo>
                  <a:lnTo>
                    <a:pt x="875" y="36"/>
                  </a:lnTo>
                  <a:lnTo>
                    <a:pt x="890" y="55"/>
                  </a:lnTo>
                  <a:lnTo>
                    <a:pt x="902" y="76"/>
                  </a:lnTo>
                  <a:lnTo>
                    <a:pt x="909" y="99"/>
                  </a:lnTo>
                  <a:lnTo>
                    <a:pt x="911" y="124"/>
                  </a:lnTo>
                  <a:lnTo>
                    <a:pt x="909" y="150"/>
                  </a:lnTo>
                  <a:lnTo>
                    <a:pt x="902" y="173"/>
                  </a:lnTo>
                  <a:lnTo>
                    <a:pt x="890" y="194"/>
                  </a:lnTo>
                  <a:lnTo>
                    <a:pt x="875" y="212"/>
                  </a:lnTo>
                  <a:lnTo>
                    <a:pt x="855" y="228"/>
                  </a:lnTo>
                  <a:lnTo>
                    <a:pt x="834" y="239"/>
                  </a:lnTo>
                  <a:lnTo>
                    <a:pt x="811" y="246"/>
                  </a:lnTo>
                  <a:lnTo>
                    <a:pt x="786" y="249"/>
                  </a:lnTo>
                  <a:lnTo>
                    <a:pt x="125" y="249"/>
                  </a:lnTo>
                  <a:lnTo>
                    <a:pt x="100" y="246"/>
                  </a:lnTo>
                  <a:lnTo>
                    <a:pt x="77" y="239"/>
                  </a:lnTo>
                  <a:lnTo>
                    <a:pt x="55" y="228"/>
                  </a:lnTo>
                  <a:lnTo>
                    <a:pt x="36" y="212"/>
                  </a:lnTo>
                  <a:lnTo>
                    <a:pt x="21" y="194"/>
                  </a:lnTo>
                  <a:lnTo>
                    <a:pt x="9" y="173"/>
                  </a:lnTo>
                  <a:lnTo>
                    <a:pt x="2" y="150"/>
                  </a:lnTo>
                  <a:lnTo>
                    <a:pt x="0" y="124"/>
                  </a:lnTo>
                  <a:lnTo>
                    <a:pt x="2" y="99"/>
                  </a:lnTo>
                  <a:lnTo>
                    <a:pt x="9" y="76"/>
                  </a:lnTo>
                  <a:lnTo>
                    <a:pt x="21" y="55"/>
                  </a:lnTo>
                  <a:lnTo>
                    <a:pt x="36" y="36"/>
                  </a:lnTo>
                  <a:lnTo>
                    <a:pt x="55" y="21"/>
                  </a:lnTo>
                  <a:lnTo>
                    <a:pt x="77" y="10"/>
                  </a:lnTo>
                  <a:lnTo>
                    <a:pt x="100" y="3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3" name="Group 272"/>
          <p:cNvGrpSpPr/>
          <p:nvPr/>
        </p:nvGrpSpPr>
        <p:grpSpPr>
          <a:xfrm>
            <a:off x="10944496" y="1968500"/>
            <a:ext cx="584200" cy="450850"/>
            <a:chOff x="10933113" y="1968500"/>
            <a:chExt cx="584200" cy="450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4" name="Freeform 282"/>
            <p:cNvSpPr>
              <a:spLocks noEditPoints="1"/>
            </p:cNvSpPr>
            <p:nvPr/>
          </p:nvSpPr>
          <p:spPr bwMode="auto">
            <a:xfrm>
              <a:off x="10933113" y="1968500"/>
              <a:ext cx="584200" cy="450850"/>
            </a:xfrm>
            <a:custGeom>
              <a:avLst/>
              <a:gdLst>
                <a:gd name="T0" fmla="*/ 231 w 3309"/>
                <a:gd name="T1" fmla="*/ 2296 h 2554"/>
                <a:gd name="T2" fmla="*/ 239 w 3309"/>
                <a:gd name="T3" fmla="*/ 2315 h 2554"/>
                <a:gd name="T4" fmla="*/ 258 w 3309"/>
                <a:gd name="T5" fmla="*/ 2323 h 2554"/>
                <a:gd name="T6" fmla="*/ 3061 w 3309"/>
                <a:gd name="T7" fmla="*/ 2321 h 2554"/>
                <a:gd name="T8" fmla="*/ 3076 w 3309"/>
                <a:gd name="T9" fmla="*/ 2306 h 2554"/>
                <a:gd name="T10" fmla="*/ 3078 w 3309"/>
                <a:gd name="T11" fmla="*/ 936 h 2554"/>
                <a:gd name="T12" fmla="*/ 853 w 3309"/>
                <a:gd name="T13" fmla="*/ 0 h 2554"/>
                <a:gd name="T14" fmla="*/ 904 w 3309"/>
                <a:gd name="T15" fmla="*/ 12 h 2554"/>
                <a:gd name="T16" fmla="*/ 943 w 3309"/>
                <a:gd name="T17" fmla="*/ 43 h 2554"/>
                <a:gd name="T18" fmla="*/ 965 w 3309"/>
                <a:gd name="T19" fmla="*/ 89 h 2554"/>
                <a:gd name="T20" fmla="*/ 969 w 3309"/>
                <a:gd name="T21" fmla="*/ 271 h 2554"/>
                <a:gd name="T22" fmla="*/ 2263 w 3309"/>
                <a:gd name="T23" fmla="*/ 115 h 2554"/>
                <a:gd name="T24" fmla="*/ 2275 w 3309"/>
                <a:gd name="T25" fmla="*/ 65 h 2554"/>
                <a:gd name="T26" fmla="*/ 2306 w 3309"/>
                <a:gd name="T27" fmla="*/ 26 h 2554"/>
                <a:gd name="T28" fmla="*/ 2352 w 3309"/>
                <a:gd name="T29" fmla="*/ 3 h 2554"/>
                <a:gd name="T30" fmla="*/ 2405 w 3309"/>
                <a:gd name="T31" fmla="*/ 3 h 2554"/>
                <a:gd name="T32" fmla="*/ 2451 w 3309"/>
                <a:gd name="T33" fmla="*/ 25 h 2554"/>
                <a:gd name="T34" fmla="*/ 2482 w 3309"/>
                <a:gd name="T35" fmla="*/ 65 h 2554"/>
                <a:gd name="T36" fmla="*/ 2494 w 3309"/>
                <a:gd name="T37" fmla="*/ 115 h 2554"/>
                <a:gd name="T38" fmla="*/ 3051 w 3309"/>
                <a:gd name="T39" fmla="*/ 271 h 2554"/>
                <a:gd name="T40" fmla="*/ 3125 w 3309"/>
                <a:gd name="T41" fmla="*/ 282 h 2554"/>
                <a:gd name="T42" fmla="*/ 3192 w 3309"/>
                <a:gd name="T43" fmla="*/ 313 h 2554"/>
                <a:gd name="T44" fmla="*/ 3246 w 3309"/>
                <a:gd name="T45" fmla="*/ 360 h 2554"/>
                <a:gd name="T46" fmla="*/ 3285 w 3309"/>
                <a:gd name="T47" fmla="*/ 420 h 2554"/>
                <a:gd name="T48" fmla="*/ 3306 w 3309"/>
                <a:gd name="T49" fmla="*/ 491 h 2554"/>
                <a:gd name="T50" fmla="*/ 3309 w 3309"/>
                <a:gd name="T51" fmla="*/ 539 h 2554"/>
                <a:gd name="T52" fmla="*/ 3309 w 3309"/>
                <a:gd name="T53" fmla="*/ 582 h 2554"/>
                <a:gd name="T54" fmla="*/ 3309 w 3309"/>
                <a:gd name="T55" fmla="*/ 1840 h 2554"/>
                <a:gd name="T56" fmla="*/ 3309 w 3309"/>
                <a:gd name="T57" fmla="*/ 1967 h 2554"/>
                <a:gd name="T58" fmla="*/ 3309 w 3309"/>
                <a:gd name="T59" fmla="*/ 2078 h 2554"/>
                <a:gd name="T60" fmla="*/ 3309 w 3309"/>
                <a:gd name="T61" fmla="*/ 2171 h 2554"/>
                <a:gd name="T62" fmla="*/ 3309 w 3309"/>
                <a:gd name="T63" fmla="*/ 2241 h 2554"/>
                <a:gd name="T64" fmla="*/ 3309 w 3309"/>
                <a:gd name="T65" fmla="*/ 2285 h 2554"/>
                <a:gd name="T66" fmla="*/ 3306 w 3309"/>
                <a:gd name="T67" fmla="*/ 2334 h 2554"/>
                <a:gd name="T68" fmla="*/ 3285 w 3309"/>
                <a:gd name="T69" fmla="*/ 2405 h 2554"/>
                <a:gd name="T70" fmla="*/ 3246 w 3309"/>
                <a:gd name="T71" fmla="*/ 2465 h 2554"/>
                <a:gd name="T72" fmla="*/ 3192 w 3309"/>
                <a:gd name="T73" fmla="*/ 2512 h 2554"/>
                <a:gd name="T74" fmla="*/ 3125 w 3309"/>
                <a:gd name="T75" fmla="*/ 2543 h 2554"/>
                <a:gd name="T76" fmla="*/ 3051 w 3309"/>
                <a:gd name="T77" fmla="*/ 2554 h 2554"/>
                <a:gd name="T78" fmla="*/ 220 w 3309"/>
                <a:gd name="T79" fmla="*/ 2551 h 2554"/>
                <a:gd name="T80" fmla="*/ 150 w 3309"/>
                <a:gd name="T81" fmla="*/ 2530 h 2554"/>
                <a:gd name="T82" fmla="*/ 88 w 3309"/>
                <a:gd name="T83" fmla="*/ 2491 h 2554"/>
                <a:gd name="T84" fmla="*/ 41 w 3309"/>
                <a:gd name="T85" fmla="*/ 2437 h 2554"/>
                <a:gd name="T86" fmla="*/ 11 w 3309"/>
                <a:gd name="T87" fmla="*/ 2371 h 2554"/>
                <a:gd name="T88" fmla="*/ 0 w 3309"/>
                <a:gd name="T89" fmla="*/ 2296 h 2554"/>
                <a:gd name="T90" fmla="*/ 3 w 3309"/>
                <a:gd name="T91" fmla="*/ 491 h 2554"/>
                <a:gd name="T92" fmla="*/ 24 w 3309"/>
                <a:gd name="T93" fmla="*/ 420 h 2554"/>
                <a:gd name="T94" fmla="*/ 63 w 3309"/>
                <a:gd name="T95" fmla="*/ 360 h 2554"/>
                <a:gd name="T96" fmla="*/ 117 w 3309"/>
                <a:gd name="T97" fmla="*/ 313 h 2554"/>
                <a:gd name="T98" fmla="*/ 184 w 3309"/>
                <a:gd name="T99" fmla="*/ 282 h 2554"/>
                <a:gd name="T100" fmla="*/ 258 w 3309"/>
                <a:gd name="T101" fmla="*/ 271 h 2554"/>
                <a:gd name="T102" fmla="*/ 738 w 3309"/>
                <a:gd name="T103" fmla="*/ 115 h 2554"/>
                <a:gd name="T104" fmla="*/ 750 w 3309"/>
                <a:gd name="T105" fmla="*/ 65 h 2554"/>
                <a:gd name="T106" fmla="*/ 781 w 3309"/>
                <a:gd name="T107" fmla="*/ 26 h 2554"/>
                <a:gd name="T108" fmla="*/ 827 w 3309"/>
                <a:gd name="T109" fmla="*/ 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09" h="2554">
                  <a:moveTo>
                    <a:pt x="231" y="936"/>
                  </a:moveTo>
                  <a:lnTo>
                    <a:pt x="231" y="2296"/>
                  </a:lnTo>
                  <a:lnTo>
                    <a:pt x="233" y="2306"/>
                  </a:lnTo>
                  <a:lnTo>
                    <a:pt x="239" y="2315"/>
                  </a:lnTo>
                  <a:lnTo>
                    <a:pt x="247" y="2321"/>
                  </a:lnTo>
                  <a:lnTo>
                    <a:pt x="258" y="2323"/>
                  </a:lnTo>
                  <a:lnTo>
                    <a:pt x="3051" y="2323"/>
                  </a:lnTo>
                  <a:lnTo>
                    <a:pt x="3061" y="2321"/>
                  </a:lnTo>
                  <a:lnTo>
                    <a:pt x="3070" y="2315"/>
                  </a:lnTo>
                  <a:lnTo>
                    <a:pt x="3076" y="2306"/>
                  </a:lnTo>
                  <a:lnTo>
                    <a:pt x="3078" y="2296"/>
                  </a:lnTo>
                  <a:lnTo>
                    <a:pt x="3078" y="936"/>
                  </a:lnTo>
                  <a:lnTo>
                    <a:pt x="231" y="936"/>
                  </a:lnTo>
                  <a:close/>
                  <a:moveTo>
                    <a:pt x="853" y="0"/>
                  </a:moveTo>
                  <a:lnTo>
                    <a:pt x="880" y="3"/>
                  </a:lnTo>
                  <a:lnTo>
                    <a:pt x="904" y="12"/>
                  </a:lnTo>
                  <a:lnTo>
                    <a:pt x="925" y="25"/>
                  </a:lnTo>
                  <a:lnTo>
                    <a:pt x="943" y="43"/>
                  </a:lnTo>
                  <a:lnTo>
                    <a:pt x="957" y="65"/>
                  </a:lnTo>
                  <a:lnTo>
                    <a:pt x="965" y="89"/>
                  </a:lnTo>
                  <a:lnTo>
                    <a:pt x="969" y="115"/>
                  </a:lnTo>
                  <a:lnTo>
                    <a:pt x="969" y="271"/>
                  </a:lnTo>
                  <a:lnTo>
                    <a:pt x="2263" y="271"/>
                  </a:lnTo>
                  <a:lnTo>
                    <a:pt x="2263" y="115"/>
                  </a:lnTo>
                  <a:lnTo>
                    <a:pt x="2266" y="89"/>
                  </a:lnTo>
                  <a:lnTo>
                    <a:pt x="2275" y="65"/>
                  </a:lnTo>
                  <a:lnTo>
                    <a:pt x="2288" y="43"/>
                  </a:lnTo>
                  <a:lnTo>
                    <a:pt x="2306" y="26"/>
                  </a:lnTo>
                  <a:lnTo>
                    <a:pt x="2327" y="12"/>
                  </a:lnTo>
                  <a:lnTo>
                    <a:pt x="2352" y="3"/>
                  </a:lnTo>
                  <a:lnTo>
                    <a:pt x="2379" y="0"/>
                  </a:lnTo>
                  <a:lnTo>
                    <a:pt x="2405" y="3"/>
                  </a:lnTo>
                  <a:lnTo>
                    <a:pt x="2429" y="12"/>
                  </a:lnTo>
                  <a:lnTo>
                    <a:pt x="2451" y="25"/>
                  </a:lnTo>
                  <a:lnTo>
                    <a:pt x="2468" y="43"/>
                  </a:lnTo>
                  <a:lnTo>
                    <a:pt x="2482" y="65"/>
                  </a:lnTo>
                  <a:lnTo>
                    <a:pt x="2491" y="89"/>
                  </a:lnTo>
                  <a:lnTo>
                    <a:pt x="2494" y="115"/>
                  </a:lnTo>
                  <a:lnTo>
                    <a:pt x="2494" y="271"/>
                  </a:lnTo>
                  <a:lnTo>
                    <a:pt x="3051" y="271"/>
                  </a:lnTo>
                  <a:lnTo>
                    <a:pt x="3089" y="274"/>
                  </a:lnTo>
                  <a:lnTo>
                    <a:pt x="3125" y="282"/>
                  </a:lnTo>
                  <a:lnTo>
                    <a:pt x="3159" y="295"/>
                  </a:lnTo>
                  <a:lnTo>
                    <a:pt x="3192" y="313"/>
                  </a:lnTo>
                  <a:lnTo>
                    <a:pt x="3220" y="335"/>
                  </a:lnTo>
                  <a:lnTo>
                    <a:pt x="3246" y="360"/>
                  </a:lnTo>
                  <a:lnTo>
                    <a:pt x="3267" y="389"/>
                  </a:lnTo>
                  <a:lnTo>
                    <a:pt x="3285" y="420"/>
                  </a:lnTo>
                  <a:lnTo>
                    <a:pt x="3298" y="454"/>
                  </a:lnTo>
                  <a:lnTo>
                    <a:pt x="3306" y="491"/>
                  </a:lnTo>
                  <a:lnTo>
                    <a:pt x="3309" y="528"/>
                  </a:lnTo>
                  <a:lnTo>
                    <a:pt x="3309" y="539"/>
                  </a:lnTo>
                  <a:lnTo>
                    <a:pt x="3309" y="557"/>
                  </a:lnTo>
                  <a:lnTo>
                    <a:pt x="3309" y="582"/>
                  </a:lnTo>
                  <a:lnTo>
                    <a:pt x="3309" y="613"/>
                  </a:lnTo>
                  <a:lnTo>
                    <a:pt x="3309" y="1840"/>
                  </a:lnTo>
                  <a:lnTo>
                    <a:pt x="3309" y="1905"/>
                  </a:lnTo>
                  <a:lnTo>
                    <a:pt x="3309" y="1967"/>
                  </a:lnTo>
                  <a:lnTo>
                    <a:pt x="3309" y="2025"/>
                  </a:lnTo>
                  <a:lnTo>
                    <a:pt x="3309" y="2078"/>
                  </a:lnTo>
                  <a:lnTo>
                    <a:pt x="3309" y="2127"/>
                  </a:lnTo>
                  <a:lnTo>
                    <a:pt x="3309" y="2171"/>
                  </a:lnTo>
                  <a:lnTo>
                    <a:pt x="3309" y="2209"/>
                  </a:lnTo>
                  <a:lnTo>
                    <a:pt x="3309" y="2241"/>
                  </a:lnTo>
                  <a:lnTo>
                    <a:pt x="3309" y="2266"/>
                  </a:lnTo>
                  <a:lnTo>
                    <a:pt x="3309" y="2285"/>
                  </a:lnTo>
                  <a:lnTo>
                    <a:pt x="3309" y="2296"/>
                  </a:lnTo>
                  <a:lnTo>
                    <a:pt x="3306" y="2334"/>
                  </a:lnTo>
                  <a:lnTo>
                    <a:pt x="3298" y="2371"/>
                  </a:lnTo>
                  <a:lnTo>
                    <a:pt x="3285" y="2405"/>
                  </a:lnTo>
                  <a:lnTo>
                    <a:pt x="3267" y="2437"/>
                  </a:lnTo>
                  <a:lnTo>
                    <a:pt x="3246" y="2465"/>
                  </a:lnTo>
                  <a:lnTo>
                    <a:pt x="3220" y="2491"/>
                  </a:lnTo>
                  <a:lnTo>
                    <a:pt x="3192" y="2512"/>
                  </a:lnTo>
                  <a:lnTo>
                    <a:pt x="3159" y="2530"/>
                  </a:lnTo>
                  <a:lnTo>
                    <a:pt x="3125" y="2543"/>
                  </a:lnTo>
                  <a:lnTo>
                    <a:pt x="3089" y="2551"/>
                  </a:lnTo>
                  <a:lnTo>
                    <a:pt x="3051" y="2554"/>
                  </a:lnTo>
                  <a:lnTo>
                    <a:pt x="258" y="2554"/>
                  </a:lnTo>
                  <a:lnTo>
                    <a:pt x="220" y="2551"/>
                  </a:lnTo>
                  <a:lnTo>
                    <a:pt x="184" y="2543"/>
                  </a:lnTo>
                  <a:lnTo>
                    <a:pt x="150" y="2530"/>
                  </a:lnTo>
                  <a:lnTo>
                    <a:pt x="117" y="2512"/>
                  </a:lnTo>
                  <a:lnTo>
                    <a:pt x="88" y="2491"/>
                  </a:lnTo>
                  <a:lnTo>
                    <a:pt x="63" y="2465"/>
                  </a:lnTo>
                  <a:lnTo>
                    <a:pt x="41" y="2437"/>
                  </a:lnTo>
                  <a:lnTo>
                    <a:pt x="24" y="2405"/>
                  </a:lnTo>
                  <a:lnTo>
                    <a:pt x="11" y="2371"/>
                  </a:lnTo>
                  <a:lnTo>
                    <a:pt x="3" y="2334"/>
                  </a:lnTo>
                  <a:lnTo>
                    <a:pt x="0" y="2296"/>
                  </a:lnTo>
                  <a:lnTo>
                    <a:pt x="0" y="528"/>
                  </a:lnTo>
                  <a:lnTo>
                    <a:pt x="3" y="491"/>
                  </a:lnTo>
                  <a:lnTo>
                    <a:pt x="11" y="454"/>
                  </a:lnTo>
                  <a:lnTo>
                    <a:pt x="24" y="420"/>
                  </a:lnTo>
                  <a:lnTo>
                    <a:pt x="41" y="389"/>
                  </a:lnTo>
                  <a:lnTo>
                    <a:pt x="63" y="360"/>
                  </a:lnTo>
                  <a:lnTo>
                    <a:pt x="88" y="335"/>
                  </a:lnTo>
                  <a:lnTo>
                    <a:pt x="117" y="313"/>
                  </a:lnTo>
                  <a:lnTo>
                    <a:pt x="150" y="295"/>
                  </a:lnTo>
                  <a:lnTo>
                    <a:pt x="184" y="282"/>
                  </a:lnTo>
                  <a:lnTo>
                    <a:pt x="220" y="274"/>
                  </a:lnTo>
                  <a:lnTo>
                    <a:pt x="258" y="271"/>
                  </a:lnTo>
                  <a:lnTo>
                    <a:pt x="738" y="271"/>
                  </a:lnTo>
                  <a:lnTo>
                    <a:pt x="738" y="115"/>
                  </a:lnTo>
                  <a:lnTo>
                    <a:pt x="741" y="89"/>
                  </a:lnTo>
                  <a:lnTo>
                    <a:pt x="750" y="65"/>
                  </a:lnTo>
                  <a:lnTo>
                    <a:pt x="764" y="43"/>
                  </a:lnTo>
                  <a:lnTo>
                    <a:pt x="781" y="26"/>
                  </a:lnTo>
                  <a:lnTo>
                    <a:pt x="803" y="12"/>
                  </a:lnTo>
                  <a:lnTo>
                    <a:pt x="827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283"/>
            <p:cNvSpPr>
              <a:spLocks noEditPoints="1"/>
            </p:cNvSpPr>
            <p:nvPr/>
          </p:nvSpPr>
          <p:spPr bwMode="auto">
            <a:xfrm>
              <a:off x="11006138" y="2151063"/>
              <a:ext cx="98425" cy="98425"/>
            </a:xfrm>
            <a:custGeom>
              <a:avLst/>
              <a:gdLst>
                <a:gd name="T0" fmla="*/ 265 w 565"/>
                <a:gd name="T1" fmla="*/ 233 h 564"/>
                <a:gd name="T2" fmla="*/ 240 w 565"/>
                <a:gd name="T3" fmla="*/ 252 h 564"/>
                <a:gd name="T4" fmla="*/ 230 w 565"/>
                <a:gd name="T5" fmla="*/ 282 h 564"/>
                <a:gd name="T6" fmla="*/ 240 w 565"/>
                <a:gd name="T7" fmla="*/ 312 h 564"/>
                <a:gd name="T8" fmla="*/ 265 w 565"/>
                <a:gd name="T9" fmla="*/ 330 h 564"/>
                <a:gd name="T10" fmla="*/ 299 w 565"/>
                <a:gd name="T11" fmla="*/ 330 h 564"/>
                <a:gd name="T12" fmla="*/ 324 w 565"/>
                <a:gd name="T13" fmla="*/ 312 h 564"/>
                <a:gd name="T14" fmla="*/ 334 w 565"/>
                <a:gd name="T15" fmla="*/ 282 h 564"/>
                <a:gd name="T16" fmla="*/ 324 w 565"/>
                <a:gd name="T17" fmla="*/ 252 h 564"/>
                <a:gd name="T18" fmla="*/ 299 w 565"/>
                <a:gd name="T19" fmla="*/ 233 h 564"/>
                <a:gd name="T20" fmla="*/ 283 w 565"/>
                <a:gd name="T21" fmla="*/ 0 h 564"/>
                <a:gd name="T22" fmla="*/ 364 w 565"/>
                <a:gd name="T23" fmla="*/ 12 h 564"/>
                <a:gd name="T24" fmla="*/ 435 w 565"/>
                <a:gd name="T25" fmla="*/ 46 h 564"/>
                <a:gd name="T26" fmla="*/ 495 w 565"/>
                <a:gd name="T27" fmla="*/ 97 h 564"/>
                <a:gd name="T28" fmla="*/ 537 w 565"/>
                <a:gd name="T29" fmla="*/ 163 h 564"/>
                <a:gd name="T30" fmla="*/ 561 w 565"/>
                <a:gd name="T31" fmla="*/ 240 h 564"/>
                <a:gd name="T32" fmla="*/ 561 w 565"/>
                <a:gd name="T33" fmla="*/ 323 h 564"/>
                <a:gd name="T34" fmla="*/ 537 w 565"/>
                <a:gd name="T35" fmla="*/ 400 h 564"/>
                <a:gd name="T36" fmla="*/ 495 w 565"/>
                <a:gd name="T37" fmla="*/ 467 h 564"/>
                <a:gd name="T38" fmla="*/ 435 w 565"/>
                <a:gd name="T39" fmla="*/ 518 h 564"/>
                <a:gd name="T40" fmla="*/ 364 w 565"/>
                <a:gd name="T41" fmla="*/ 552 h 564"/>
                <a:gd name="T42" fmla="*/ 283 w 565"/>
                <a:gd name="T43" fmla="*/ 564 h 564"/>
                <a:gd name="T44" fmla="*/ 201 w 565"/>
                <a:gd name="T45" fmla="*/ 552 h 564"/>
                <a:gd name="T46" fmla="*/ 129 w 565"/>
                <a:gd name="T47" fmla="*/ 518 h 564"/>
                <a:gd name="T48" fmla="*/ 70 w 565"/>
                <a:gd name="T49" fmla="*/ 467 h 564"/>
                <a:gd name="T50" fmla="*/ 27 w 565"/>
                <a:gd name="T51" fmla="*/ 400 h 564"/>
                <a:gd name="T52" fmla="*/ 4 w 565"/>
                <a:gd name="T53" fmla="*/ 323 h 564"/>
                <a:gd name="T54" fmla="*/ 4 w 565"/>
                <a:gd name="T55" fmla="*/ 240 h 564"/>
                <a:gd name="T56" fmla="*/ 27 w 565"/>
                <a:gd name="T57" fmla="*/ 163 h 564"/>
                <a:gd name="T58" fmla="*/ 70 w 565"/>
                <a:gd name="T59" fmla="*/ 97 h 564"/>
                <a:gd name="T60" fmla="*/ 129 w 565"/>
                <a:gd name="T61" fmla="*/ 46 h 564"/>
                <a:gd name="T62" fmla="*/ 201 w 565"/>
                <a:gd name="T63" fmla="*/ 12 h 564"/>
                <a:gd name="T64" fmla="*/ 283 w 565"/>
                <a:gd name="T65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5" h="564">
                  <a:moveTo>
                    <a:pt x="283" y="231"/>
                  </a:moveTo>
                  <a:lnTo>
                    <a:pt x="265" y="233"/>
                  </a:lnTo>
                  <a:lnTo>
                    <a:pt x="251" y="240"/>
                  </a:lnTo>
                  <a:lnTo>
                    <a:pt x="240" y="252"/>
                  </a:lnTo>
                  <a:lnTo>
                    <a:pt x="233" y="266"/>
                  </a:lnTo>
                  <a:lnTo>
                    <a:pt x="230" y="282"/>
                  </a:lnTo>
                  <a:lnTo>
                    <a:pt x="233" y="298"/>
                  </a:lnTo>
                  <a:lnTo>
                    <a:pt x="240" y="312"/>
                  </a:lnTo>
                  <a:lnTo>
                    <a:pt x="251" y="323"/>
                  </a:lnTo>
                  <a:lnTo>
                    <a:pt x="265" y="330"/>
                  </a:lnTo>
                  <a:lnTo>
                    <a:pt x="283" y="333"/>
                  </a:lnTo>
                  <a:lnTo>
                    <a:pt x="299" y="330"/>
                  </a:lnTo>
                  <a:lnTo>
                    <a:pt x="313" y="323"/>
                  </a:lnTo>
                  <a:lnTo>
                    <a:pt x="324" y="312"/>
                  </a:lnTo>
                  <a:lnTo>
                    <a:pt x="331" y="298"/>
                  </a:lnTo>
                  <a:lnTo>
                    <a:pt x="334" y="282"/>
                  </a:lnTo>
                  <a:lnTo>
                    <a:pt x="331" y="266"/>
                  </a:lnTo>
                  <a:lnTo>
                    <a:pt x="324" y="252"/>
                  </a:lnTo>
                  <a:lnTo>
                    <a:pt x="313" y="240"/>
                  </a:lnTo>
                  <a:lnTo>
                    <a:pt x="299" y="233"/>
                  </a:lnTo>
                  <a:lnTo>
                    <a:pt x="283" y="231"/>
                  </a:lnTo>
                  <a:close/>
                  <a:moveTo>
                    <a:pt x="283" y="0"/>
                  </a:moveTo>
                  <a:lnTo>
                    <a:pt x="324" y="3"/>
                  </a:lnTo>
                  <a:lnTo>
                    <a:pt x="364" y="12"/>
                  </a:lnTo>
                  <a:lnTo>
                    <a:pt x="401" y="26"/>
                  </a:lnTo>
                  <a:lnTo>
                    <a:pt x="435" y="46"/>
                  </a:lnTo>
                  <a:lnTo>
                    <a:pt x="467" y="70"/>
                  </a:lnTo>
                  <a:lnTo>
                    <a:pt x="495" y="97"/>
                  </a:lnTo>
                  <a:lnTo>
                    <a:pt x="518" y="129"/>
                  </a:lnTo>
                  <a:lnTo>
                    <a:pt x="537" y="163"/>
                  </a:lnTo>
                  <a:lnTo>
                    <a:pt x="552" y="201"/>
                  </a:lnTo>
                  <a:lnTo>
                    <a:pt x="561" y="240"/>
                  </a:lnTo>
                  <a:lnTo>
                    <a:pt x="565" y="282"/>
                  </a:lnTo>
                  <a:lnTo>
                    <a:pt x="561" y="323"/>
                  </a:lnTo>
                  <a:lnTo>
                    <a:pt x="552" y="363"/>
                  </a:lnTo>
                  <a:lnTo>
                    <a:pt x="537" y="400"/>
                  </a:lnTo>
                  <a:lnTo>
                    <a:pt x="518" y="435"/>
                  </a:lnTo>
                  <a:lnTo>
                    <a:pt x="495" y="467"/>
                  </a:lnTo>
                  <a:lnTo>
                    <a:pt x="467" y="495"/>
                  </a:lnTo>
                  <a:lnTo>
                    <a:pt x="435" y="518"/>
                  </a:lnTo>
                  <a:lnTo>
                    <a:pt x="401" y="538"/>
                  </a:lnTo>
                  <a:lnTo>
                    <a:pt x="364" y="552"/>
                  </a:lnTo>
                  <a:lnTo>
                    <a:pt x="324" y="561"/>
                  </a:lnTo>
                  <a:lnTo>
                    <a:pt x="283" y="564"/>
                  </a:lnTo>
                  <a:lnTo>
                    <a:pt x="240" y="561"/>
                  </a:lnTo>
                  <a:lnTo>
                    <a:pt x="201" y="552"/>
                  </a:lnTo>
                  <a:lnTo>
                    <a:pt x="163" y="538"/>
                  </a:lnTo>
                  <a:lnTo>
                    <a:pt x="129" y="518"/>
                  </a:lnTo>
                  <a:lnTo>
                    <a:pt x="97" y="495"/>
                  </a:lnTo>
                  <a:lnTo>
                    <a:pt x="70" y="467"/>
                  </a:lnTo>
                  <a:lnTo>
                    <a:pt x="46" y="435"/>
                  </a:lnTo>
                  <a:lnTo>
                    <a:pt x="27" y="400"/>
                  </a:lnTo>
                  <a:lnTo>
                    <a:pt x="13" y="363"/>
                  </a:lnTo>
                  <a:lnTo>
                    <a:pt x="4" y="323"/>
                  </a:lnTo>
                  <a:lnTo>
                    <a:pt x="0" y="282"/>
                  </a:lnTo>
                  <a:lnTo>
                    <a:pt x="4" y="240"/>
                  </a:lnTo>
                  <a:lnTo>
                    <a:pt x="13" y="201"/>
                  </a:lnTo>
                  <a:lnTo>
                    <a:pt x="27" y="163"/>
                  </a:lnTo>
                  <a:lnTo>
                    <a:pt x="46" y="129"/>
                  </a:lnTo>
                  <a:lnTo>
                    <a:pt x="70" y="97"/>
                  </a:lnTo>
                  <a:lnTo>
                    <a:pt x="97" y="70"/>
                  </a:lnTo>
                  <a:lnTo>
                    <a:pt x="129" y="46"/>
                  </a:lnTo>
                  <a:lnTo>
                    <a:pt x="163" y="26"/>
                  </a:lnTo>
                  <a:lnTo>
                    <a:pt x="201" y="12"/>
                  </a:lnTo>
                  <a:lnTo>
                    <a:pt x="240" y="3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284"/>
            <p:cNvSpPr>
              <a:spLocks noEditPoints="1"/>
            </p:cNvSpPr>
            <p:nvPr/>
          </p:nvSpPr>
          <p:spPr bwMode="auto">
            <a:xfrm>
              <a:off x="11118851" y="2151063"/>
              <a:ext cx="100013" cy="98425"/>
            </a:xfrm>
            <a:custGeom>
              <a:avLst/>
              <a:gdLst>
                <a:gd name="T0" fmla="*/ 266 w 564"/>
                <a:gd name="T1" fmla="*/ 233 h 564"/>
                <a:gd name="T2" fmla="*/ 241 w 564"/>
                <a:gd name="T3" fmla="*/ 252 h 564"/>
                <a:gd name="T4" fmla="*/ 231 w 564"/>
                <a:gd name="T5" fmla="*/ 282 h 564"/>
                <a:gd name="T6" fmla="*/ 241 w 564"/>
                <a:gd name="T7" fmla="*/ 312 h 564"/>
                <a:gd name="T8" fmla="*/ 266 w 564"/>
                <a:gd name="T9" fmla="*/ 330 h 564"/>
                <a:gd name="T10" fmla="*/ 298 w 564"/>
                <a:gd name="T11" fmla="*/ 330 h 564"/>
                <a:gd name="T12" fmla="*/ 323 w 564"/>
                <a:gd name="T13" fmla="*/ 312 h 564"/>
                <a:gd name="T14" fmla="*/ 333 w 564"/>
                <a:gd name="T15" fmla="*/ 282 h 564"/>
                <a:gd name="T16" fmla="*/ 323 w 564"/>
                <a:gd name="T17" fmla="*/ 252 h 564"/>
                <a:gd name="T18" fmla="*/ 298 w 564"/>
                <a:gd name="T19" fmla="*/ 233 h 564"/>
                <a:gd name="T20" fmla="*/ 282 w 564"/>
                <a:gd name="T21" fmla="*/ 0 h 564"/>
                <a:gd name="T22" fmla="*/ 363 w 564"/>
                <a:gd name="T23" fmla="*/ 12 h 564"/>
                <a:gd name="T24" fmla="*/ 435 w 564"/>
                <a:gd name="T25" fmla="*/ 46 h 564"/>
                <a:gd name="T26" fmla="*/ 495 w 564"/>
                <a:gd name="T27" fmla="*/ 97 h 564"/>
                <a:gd name="T28" fmla="*/ 538 w 564"/>
                <a:gd name="T29" fmla="*/ 163 h 564"/>
                <a:gd name="T30" fmla="*/ 561 w 564"/>
                <a:gd name="T31" fmla="*/ 240 h 564"/>
                <a:gd name="T32" fmla="*/ 561 w 564"/>
                <a:gd name="T33" fmla="*/ 323 h 564"/>
                <a:gd name="T34" fmla="*/ 538 w 564"/>
                <a:gd name="T35" fmla="*/ 400 h 564"/>
                <a:gd name="T36" fmla="*/ 495 w 564"/>
                <a:gd name="T37" fmla="*/ 467 h 564"/>
                <a:gd name="T38" fmla="*/ 435 w 564"/>
                <a:gd name="T39" fmla="*/ 518 h 564"/>
                <a:gd name="T40" fmla="*/ 363 w 564"/>
                <a:gd name="T41" fmla="*/ 552 h 564"/>
                <a:gd name="T42" fmla="*/ 282 w 564"/>
                <a:gd name="T43" fmla="*/ 564 h 564"/>
                <a:gd name="T44" fmla="*/ 201 w 564"/>
                <a:gd name="T45" fmla="*/ 552 h 564"/>
                <a:gd name="T46" fmla="*/ 128 w 564"/>
                <a:gd name="T47" fmla="*/ 518 h 564"/>
                <a:gd name="T48" fmla="*/ 69 w 564"/>
                <a:gd name="T49" fmla="*/ 467 h 564"/>
                <a:gd name="T50" fmla="*/ 26 w 564"/>
                <a:gd name="T51" fmla="*/ 400 h 564"/>
                <a:gd name="T52" fmla="*/ 3 w 564"/>
                <a:gd name="T53" fmla="*/ 323 h 564"/>
                <a:gd name="T54" fmla="*/ 3 w 564"/>
                <a:gd name="T55" fmla="*/ 240 h 564"/>
                <a:gd name="T56" fmla="*/ 26 w 564"/>
                <a:gd name="T57" fmla="*/ 163 h 564"/>
                <a:gd name="T58" fmla="*/ 69 w 564"/>
                <a:gd name="T59" fmla="*/ 97 h 564"/>
                <a:gd name="T60" fmla="*/ 128 w 564"/>
                <a:gd name="T61" fmla="*/ 46 h 564"/>
                <a:gd name="T62" fmla="*/ 201 w 564"/>
                <a:gd name="T63" fmla="*/ 12 h 564"/>
                <a:gd name="T64" fmla="*/ 282 w 564"/>
                <a:gd name="T65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4" h="564">
                  <a:moveTo>
                    <a:pt x="282" y="231"/>
                  </a:moveTo>
                  <a:lnTo>
                    <a:pt x="266" y="233"/>
                  </a:lnTo>
                  <a:lnTo>
                    <a:pt x="252" y="240"/>
                  </a:lnTo>
                  <a:lnTo>
                    <a:pt x="241" y="252"/>
                  </a:lnTo>
                  <a:lnTo>
                    <a:pt x="234" y="266"/>
                  </a:lnTo>
                  <a:lnTo>
                    <a:pt x="231" y="282"/>
                  </a:lnTo>
                  <a:lnTo>
                    <a:pt x="234" y="298"/>
                  </a:lnTo>
                  <a:lnTo>
                    <a:pt x="241" y="312"/>
                  </a:lnTo>
                  <a:lnTo>
                    <a:pt x="252" y="323"/>
                  </a:lnTo>
                  <a:lnTo>
                    <a:pt x="266" y="330"/>
                  </a:lnTo>
                  <a:lnTo>
                    <a:pt x="282" y="333"/>
                  </a:lnTo>
                  <a:lnTo>
                    <a:pt x="298" y="330"/>
                  </a:lnTo>
                  <a:lnTo>
                    <a:pt x="312" y="323"/>
                  </a:lnTo>
                  <a:lnTo>
                    <a:pt x="323" y="312"/>
                  </a:lnTo>
                  <a:lnTo>
                    <a:pt x="331" y="298"/>
                  </a:lnTo>
                  <a:lnTo>
                    <a:pt x="333" y="282"/>
                  </a:lnTo>
                  <a:lnTo>
                    <a:pt x="331" y="266"/>
                  </a:lnTo>
                  <a:lnTo>
                    <a:pt x="323" y="252"/>
                  </a:lnTo>
                  <a:lnTo>
                    <a:pt x="312" y="240"/>
                  </a:lnTo>
                  <a:lnTo>
                    <a:pt x="298" y="233"/>
                  </a:lnTo>
                  <a:lnTo>
                    <a:pt x="282" y="231"/>
                  </a:lnTo>
                  <a:close/>
                  <a:moveTo>
                    <a:pt x="282" y="0"/>
                  </a:moveTo>
                  <a:lnTo>
                    <a:pt x="324" y="3"/>
                  </a:lnTo>
                  <a:lnTo>
                    <a:pt x="363" y="12"/>
                  </a:lnTo>
                  <a:lnTo>
                    <a:pt x="400" y="26"/>
                  </a:lnTo>
                  <a:lnTo>
                    <a:pt x="435" y="46"/>
                  </a:lnTo>
                  <a:lnTo>
                    <a:pt x="467" y="70"/>
                  </a:lnTo>
                  <a:lnTo>
                    <a:pt x="495" y="97"/>
                  </a:lnTo>
                  <a:lnTo>
                    <a:pt x="519" y="129"/>
                  </a:lnTo>
                  <a:lnTo>
                    <a:pt x="538" y="163"/>
                  </a:lnTo>
                  <a:lnTo>
                    <a:pt x="552" y="201"/>
                  </a:lnTo>
                  <a:lnTo>
                    <a:pt x="561" y="240"/>
                  </a:lnTo>
                  <a:lnTo>
                    <a:pt x="564" y="282"/>
                  </a:lnTo>
                  <a:lnTo>
                    <a:pt x="561" y="323"/>
                  </a:lnTo>
                  <a:lnTo>
                    <a:pt x="552" y="363"/>
                  </a:lnTo>
                  <a:lnTo>
                    <a:pt x="538" y="400"/>
                  </a:lnTo>
                  <a:lnTo>
                    <a:pt x="519" y="435"/>
                  </a:lnTo>
                  <a:lnTo>
                    <a:pt x="495" y="467"/>
                  </a:lnTo>
                  <a:lnTo>
                    <a:pt x="467" y="495"/>
                  </a:lnTo>
                  <a:lnTo>
                    <a:pt x="435" y="518"/>
                  </a:lnTo>
                  <a:lnTo>
                    <a:pt x="400" y="538"/>
                  </a:lnTo>
                  <a:lnTo>
                    <a:pt x="363" y="552"/>
                  </a:lnTo>
                  <a:lnTo>
                    <a:pt x="324" y="561"/>
                  </a:lnTo>
                  <a:lnTo>
                    <a:pt x="282" y="564"/>
                  </a:lnTo>
                  <a:lnTo>
                    <a:pt x="241" y="561"/>
                  </a:lnTo>
                  <a:lnTo>
                    <a:pt x="201" y="552"/>
                  </a:lnTo>
                  <a:lnTo>
                    <a:pt x="163" y="538"/>
                  </a:lnTo>
                  <a:lnTo>
                    <a:pt x="128" y="518"/>
                  </a:lnTo>
                  <a:lnTo>
                    <a:pt x="97" y="495"/>
                  </a:lnTo>
                  <a:lnTo>
                    <a:pt x="69" y="467"/>
                  </a:lnTo>
                  <a:lnTo>
                    <a:pt x="45" y="435"/>
                  </a:lnTo>
                  <a:lnTo>
                    <a:pt x="26" y="400"/>
                  </a:lnTo>
                  <a:lnTo>
                    <a:pt x="12" y="363"/>
                  </a:lnTo>
                  <a:lnTo>
                    <a:pt x="3" y="323"/>
                  </a:lnTo>
                  <a:lnTo>
                    <a:pt x="0" y="282"/>
                  </a:lnTo>
                  <a:lnTo>
                    <a:pt x="3" y="240"/>
                  </a:lnTo>
                  <a:lnTo>
                    <a:pt x="12" y="201"/>
                  </a:lnTo>
                  <a:lnTo>
                    <a:pt x="26" y="163"/>
                  </a:lnTo>
                  <a:lnTo>
                    <a:pt x="45" y="129"/>
                  </a:lnTo>
                  <a:lnTo>
                    <a:pt x="69" y="97"/>
                  </a:lnTo>
                  <a:lnTo>
                    <a:pt x="97" y="70"/>
                  </a:lnTo>
                  <a:lnTo>
                    <a:pt x="128" y="46"/>
                  </a:lnTo>
                  <a:lnTo>
                    <a:pt x="163" y="26"/>
                  </a:lnTo>
                  <a:lnTo>
                    <a:pt x="201" y="12"/>
                  </a:lnTo>
                  <a:lnTo>
                    <a:pt x="241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285"/>
            <p:cNvSpPr>
              <a:spLocks/>
            </p:cNvSpPr>
            <p:nvPr/>
          </p:nvSpPr>
          <p:spPr bwMode="auto">
            <a:xfrm>
              <a:off x="11231563" y="2151063"/>
              <a:ext cx="100013" cy="98425"/>
            </a:xfrm>
            <a:custGeom>
              <a:avLst/>
              <a:gdLst>
                <a:gd name="T0" fmla="*/ 282 w 564"/>
                <a:gd name="T1" fmla="*/ 0 h 564"/>
                <a:gd name="T2" fmla="*/ 323 w 564"/>
                <a:gd name="T3" fmla="*/ 3 h 564"/>
                <a:gd name="T4" fmla="*/ 363 w 564"/>
                <a:gd name="T5" fmla="*/ 12 h 564"/>
                <a:gd name="T6" fmla="*/ 401 w 564"/>
                <a:gd name="T7" fmla="*/ 26 h 564"/>
                <a:gd name="T8" fmla="*/ 436 w 564"/>
                <a:gd name="T9" fmla="*/ 46 h 564"/>
                <a:gd name="T10" fmla="*/ 467 w 564"/>
                <a:gd name="T11" fmla="*/ 70 h 564"/>
                <a:gd name="T12" fmla="*/ 495 w 564"/>
                <a:gd name="T13" fmla="*/ 97 h 564"/>
                <a:gd name="T14" fmla="*/ 518 w 564"/>
                <a:gd name="T15" fmla="*/ 129 h 564"/>
                <a:gd name="T16" fmla="*/ 537 w 564"/>
                <a:gd name="T17" fmla="*/ 163 h 564"/>
                <a:gd name="T18" fmla="*/ 552 w 564"/>
                <a:gd name="T19" fmla="*/ 201 h 564"/>
                <a:gd name="T20" fmla="*/ 561 w 564"/>
                <a:gd name="T21" fmla="*/ 240 h 564"/>
                <a:gd name="T22" fmla="*/ 564 w 564"/>
                <a:gd name="T23" fmla="*/ 282 h 564"/>
                <a:gd name="T24" fmla="*/ 561 w 564"/>
                <a:gd name="T25" fmla="*/ 323 h 564"/>
                <a:gd name="T26" fmla="*/ 552 w 564"/>
                <a:gd name="T27" fmla="*/ 363 h 564"/>
                <a:gd name="T28" fmla="*/ 537 w 564"/>
                <a:gd name="T29" fmla="*/ 400 h 564"/>
                <a:gd name="T30" fmla="*/ 518 w 564"/>
                <a:gd name="T31" fmla="*/ 435 h 564"/>
                <a:gd name="T32" fmla="*/ 495 w 564"/>
                <a:gd name="T33" fmla="*/ 467 h 564"/>
                <a:gd name="T34" fmla="*/ 467 w 564"/>
                <a:gd name="T35" fmla="*/ 495 h 564"/>
                <a:gd name="T36" fmla="*/ 436 w 564"/>
                <a:gd name="T37" fmla="*/ 518 h 564"/>
                <a:gd name="T38" fmla="*/ 401 w 564"/>
                <a:gd name="T39" fmla="*/ 538 h 564"/>
                <a:gd name="T40" fmla="*/ 363 w 564"/>
                <a:gd name="T41" fmla="*/ 552 h 564"/>
                <a:gd name="T42" fmla="*/ 323 w 564"/>
                <a:gd name="T43" fmla="*/ 561 h 564"/>
                <a:gd name="T44" fmla="*/ 282 w 564"/>
                <a:gd name="T45" fmla="*/ 564 h 564"/>
                <a:gd name="T46" fmla="*/ 240 w 564"/>
                <a:gd name="T47" fmla="*/ 561 h 564"/>
                <a:gd name="T48" fmla="*/ 201 w 564"/>
                <a:gd name="T49" fmla="*/ 552 h 564"/>
                <a:gd name="T50" fmla="*/ 163 w 564"/>
                <a:gd name="T51" fmla="*/ 538 h 564"/>
                <a:gd name="T52" fmla="*/ 129 w 564"/>
                <a:gd name="T53" fmla="*/ 518 h 564"/>
                <a:gd name="T54" fmla="*/ 96 w 564"/>
                <a:gd name="T55" fmla="*/ 495 h 564"/>
                <a:gd name="T56" fmla="*/ 69 w 564"/>
                <a:gd name="T57" fmla="*/ 467 h 564"/>
                <a:gd name="T58" fmla="*/ 45 w 564"/>
                <a:gd name="T59" fmla="*/ 435 h 564"/>
                <a:gd name="T60" fmla="*/ 26 w 564"/>
                <a:gd name="T61" fmla="*/ 400 h 564"/>
                <a:gd name="T62" fmla="*/ 12 w 564"/>
                <a:gd name="T63" fmla="*/ 363 h 564"/>
                <a:gd name="T64" fmla="*/ 3 w 564"/>
                <a:gd name="T65" fmla="*/ 323 h 564"/>
                <a:gd name="T66" fmla="*/ 0 w 564"/>
                <a:gd name="T67" fmla="*/ 282 h 564"/>
                <a:gd name="T68" fmla="*/ 3 w 564"/>
                <a:gd name="T69" fmla="*/ 240 h 564"/>
                <a:gd name="T70" fmla="*/ 12 w 564"/>
                <a:gd name="T71" fmla="*/ 201 h 564"/>
                <a:gd name="T72" fmla="*/ 26 w 564"/>
                <a:gd name="T73" fmla="*/ 163 h 564"/>
                <a:gd name="T74" fmla="*/ 45 w 564"/>
                <a:gd name="T75" fmla="*/ 129 h 564"/>
                <a:gd name="T76" fmla="*/ 69 w 564"/>
                <a:gd name="T77" fmla="*/ 97 h 564"/>
                <a:gd name="T78" fmla="*/ 96 w 564"/>
                <a:gd name="T79" fmla="*/ 70 h 564"/>
                <a:gd name="T80" fmla="*/ 129 w 564"/>
                <a:gd name="T81" fmla="*/ 46 h 564"/>
                <a:gd name="T82" fmla="*/ 163 w 564"/>
                <a:gd name="T83" fmla="*/ 26 h 564"/>
                <a:gd name="T84" fmla="*/ 201 w 564"/>
                <a:gd name="T85" fmla="*/ 12 h 564"/>
                <a:gd name="T86" fmla="*/ 240 w 564"/>
                <a:gd name="T87" fmla="*/ 3 h 564"/>
                <a:gd name="T88" fmla="*/ 282 w 564"/>
                <a:gd name="T89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4" h="564">
                  <a:moveTo>
                    <a:pt x="282" y="0"/>
                  </a:moveTo>
                  <a:lnTo>
                    <a:pt x="323" y="3"/>
                  </a:lnTo>
                  <a:lnTo>
                    <a:pt x="363" y="12"/>
                  </a:lnTo>
                  <a:lnTo>
                    <a:pt x="401" y="26"/>
                  </a:lnTo>
                  <a:lnTo>
                    <a:pt x="436" y="46"/>
                  </a:lnTo>
                  <a:lnTo>
                    <a:pt x="467" y="70"/>
                  </a:lnTo>
                  <a:lnTo>
                    <a:pt x="495" y="97"/>
                  </a:lnTo>
                  <a:lnTo>
                    <a:pt x="518" y="129"/>
                  </a:lnTo>
                  <a:lnTo>
                    <a:pt x="537" y="163"/>
                  </a:lnTo>
                  <a:lnTo>
                    <a:pt x="552" y="201"/>
                  </a:lnTo>
                  <a:lnTo>
                    <a:pt x="561" y="240"/>
                  </a:lnTo>
                  <a:lnTo>
                    <a:pt x="564" y="282"/>
                  </a:lnTo>
                  <a:lnTo>
                    <a:pt x="561" y="323"/>
                  </a:lnTo>
                  <a:lnTo>
                    <a:pt x="552" y="363"/>
                  </a:lnTo>
                  <a:lnTo>
                    <a:pt x="537" y="400"/>
                  </a:lnTo>
                  <a:lnTo>
                    <a:pt x="518" y="435"/>
                  </a:lnTo>
                  <a:lnTo>
                    <a:pt x="495" y="467"/>
                  </a:lnTo>
                  <a:lnTo>
                    <a:pt x="467" y="495"/>
                  </a:lnTo>
                  <a:lnTo>
                    <a:pt x="436" y="518"/>
                  </a:lnTo>
                  <a:lnTo>
                    <a:pt x="401" y="538"/>
                  </a:lnTo>
                  <a:lnTo>
                    <a:pt x="363" y="552"/>
                  </a:lnTo>
                  <a:lnTo>
                    <a:pt x="323" y="561"/>
                  </a:lnTo>
                  <a:lnTo>
                    <a:pt x="282" y="564"/>
                  </a:lnTo>
                  <a:lnTo>
                    <a:pt x="240" y="561"/>
                  </a:lnTo>
                  <a:lnTo>
                    <a:pt x="201" y="552"/>
                  </a:lnTo>
                  <a:lnTo>
                    <a:pt x="163" y="538"/>
                  </a:lnTo>
                  <a:lnTo>
                    <a:pt x="129" y="518"/>
                  </a:lnTo>
                  <a:lnTo>
                    <a:pt x="96" y="495"/>
                  </a:lnTo>
                  <a:lnTo>
                    <a:pt x="69" y="467"/>
                  </a:lnTo>
                  <a:lnTo>
                    <a:pt x="45" y="435"/>
                  </a:lnTo>
                  <a:lnTo>
                    <a:pt x="26" y="400"/>
                  </a:lnTo>
                  <a:lnTo>
                    <a:pt x="12" y="363"/>
                  </a:lnTo>
                  <a:lnTo>
                    <a:pt x="3" y="323"/>
                  </a:lnTo>
                  <a:lnTo>
                    <a:pt x="0" y="282"/>
                  </a:lnTo>
                  <a:lnTo>
                    <a:pt x="3" y="240"/>
                  </a:lnTo>
                  <a:lnTo>
                    <a:pt x="12" y="201"/>
                  </a:lnTo>
                  <a:lnTo>
                    <a:pt x="26" y="163"/>
                  </a:lnTo>
                  <a:lnTo>
                    <a:pt x="45" y="129"/>
                  </a:lnTo>
                  <a:lnTo>
                    <a:pt x="69" y="97"/>
                  </a:lnTo>
                  <a:lnTo>
                    <a:pt x="96" y="70"/>
                  </a:lnTo>
                  <a:lnTo>
                    <a:pt x="129" y="46"/>
                  </a:lnTo>
                  <a:lnTo>
                    <a:pt x="163" y="26"/>
                  </a:lnTo>
                  <a:lnTo>
                    <a:pt x="201" y="12"/>
                  </a:lnTo>
                  <a:lnTo>
                    <a:pt x="240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286"/>
            <p:cNvSpPr>
              <a:spLocks noEditPoints="1"/>
            </p:cNvSpPr>
            <p:nvPr/>
          </p:nvSpPr>
          <p:spPr bwMode="auto">
            <a:xfrm>
              <a:off x="11344276" y="2151063"/>
              <a:ext cx="100013" cy="98425"/>
            </a:xfrm>
            <a:custGeom>
              <a:avLst/>
              <a:gdLst>
                <a:gd name="T0" fmla="*/ 266 w 564"/>
                <a:gd name="T1" fmla="*/ 233 h 564"/>
                <a:gd name="T2" fmla="*/ 241 w 564"/>
                <a:gd name="T3" fmla="*/ 252 h 564"/>
                <a:gd name="T4" fmla="*/ 231 w 564"/>
                <a:gd name="T5" fmla="*/ 282 h 564"/>
                <a:gd name="T6" fmla="*/ 241 w 564"/>
                <a:gd name="T7" fmla="*/ 312 h 564"/>
                <a:gd name="T8" fmla="*/ 266 w 564"/>
                <a:gd name="T9" fmla="*/ 330 h 564"/>
                <a:gd name="T10" fmla="*/ 299 w 564"/>
                <a:gd name="T11" fmla="*/ 330 h 564"/>
                <a:gd name="T12" fmla="*/ 324 w 564"/>
                <a:gd name="T13" fmla="*/ 312 h 564"/>
                <a:gd name="T14" fmla="*/ 334 w 564"/>
                <a:gd name="T15" fmla="*/ 282 h 564"/>
                <a:gd name="T16" fmla="*/ 324 w 564"/>
                <a:gd name="T17" fmla="*/ 252 h 564"/>
                <a:gd name="T18" fmla="*/ 299 w 564"/>
                <a:gd name="T19" fmla="*/ 233 h 564"/>
                <a:gd name="T20" fmla="*/ 282 w 564"/>
                <a:gd name="T21" fmla="*/ 0 h 564"/>
                <a:gd name="T22" fmla="*/ 364 w 564"/>
                <a:gd name="T23" fmla="*/ 12 h 564"/>
                <a:gd name="T24" fmla="*/ 436 w 564"/>
                <a:gd name="T25" fmla="*/ 46 h 564"/>
                <a:gd name="T26" fmla="*/ 495 w 564"/>
                <a:gd name="T27" fmla="*/ 97 h 564"/>
                <a:gd name="T28" fmla="*/ 538 w 564"/>
                <a:gd name="T29" fmla="*/ 163 h 564"/>
                <a:gd name="T30" fmla="*/ 561 w 564"/>
                <a:gd name="T31" fmla="*/ 240 h 564"/>
                <a:gd name="T32" fmla="*/ 561 w 564"/>
                <a:gd name="T33" fmla="*/ 323 h 564"/>
                <a:gd name="T34" fmla="*/ 538 w 564"/>
                <a:gd name="T35" fmla="*/ 400 h 564"/>
                <a:gd name="T36" fmla="*/ 495 w 564"/>
                <a:gd name="T37" fmla="*/ 467 h 564"/>
                <a:gd name="T38" fmla="*/ 436 w 564"/>
                <a:gd name="T39" fmla="*/ 518 h 564"/>
                <a:gd name="T40" fmla="*/ 364 w 564"/>
                <a:gd name="T41" fmla="*/ 552 h 564"/>
                <a:gd name="T42" fmla="*/ 282 w 564"/>
                <a:gd name="T43" fmla="*/ 564 h 564"/>
                <a:gd name="T44" fmla="*/ 201 w 564"/>
                <a:gd name="T45" fmla="*/ 552 h 564"/>
                <a:gd name="T46" fmla="*/ 129 w 564"/>
                <a:gd name="T47" fmla="*/ 518 h 564"/>
                <a:gd name="T48" fmla="*/ 70 w 564"/>
                <a:gd name="T49" fmla="*/ 467 h 564"/>
                <a:gd name="T50" fmla="*/ 27 w 564"/>
                <a:gd name="T51" fmla="*/ 400 h 564"/>
                <a:gd name="T52" fmla="*/ 3 w 564"/>
                <a:gd name="T53" fmla="*/ 323 h 564"/>
                <a:gd name="T54" fmla="*/ 3 w 564"/>
                <a:gd name="T55" fmla="*/ 240 h 564"/>
                <a:gd name="T56" fmla="*/ 27 w 564"/>
                <a:gd name="T57" fmla="*/ 163 h 564"/>
                <a:gd name="T58" fmla="*/ 70 w 564"/>
                <a:gd name="T59" fmla="*/ 97 h 564"/>
                <a:gd name="T60" fmla="*/ 129 w 564"/>
                <a:gd name="T61" fmla="*/ 46 h 564"/>
                <a:gd name="T62" fmla="*/ 201 w 564"/>
                <a:gd name="T63" fmla="*/ 12 h 564"/>
                <a:gd name="T64" fmla="*/ 282 w 564"/>
                <a:gd name="T65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4" h="564">
                  <a:moveTo>
                    <a:pt x="282" y="231"/>
                  </a:moveTo>
                  <a:lnTo>
                    <a:pt x="266" y="233"/>
                  </a:lnTo>
                  <a:lnTo>
                    <a:pt x="252" y="240"/>
                  </a:lnTo>
                  <a:lnTo>
                    <a:pt x="241" y="252"/>
                  </a:lnTo>
                  <a:lnTo>
                    <a:pt x="234" y="266"/>
                  </a:lnTo>
                  <a:lnTo>
                    <a:pt x="231" y="282"/>
                  </a:lnTo>
                  <a:lnTo>
                    <a:pt x="234" y="298"/>
                  </a:lnTo>
                  <a:lnTo>
                    <a:pt x="241" y="312"/>
                  </a:lnTo>
                  <a:lnTo>
                    <a:pt x="252" y="323"/>
                  </a:lnTo>
                  <a:lnTo>
                    <a:pt x="266" y="330"/>
                  </a:lnTo>
                  <a:lnTo>
                    <a:pt x="282" y="333"/>
                  </a:lnTo>
                  <a:lnTo>
                    <a:pt x="299" y="330"/>
                  </a:lnTo>
                  <a:lnTo>
                    <a:pt x="313" y="323"/>
                  </a:lnTo>
                  <a:lnTo>
                    <a:pt x="324" y="312"/>
                  </a:lnTo>
                  <a:lnTo>
                    <a:pt x="332" y="298"/>
                  </a:lnTo>
                  <a:lnTo>
                    <a:pt x="334" y="282"/>
                  </a:lnTo>
                  <a:lnTo>
                    <a:pt x="332" y="266"/>
                  </a:lnTo>
                  <a:lnTo>
                    <a:pt x="324" y="252"/>
                  </a:lnTo>
                  <a:lnTo>
                    <a:pt x="313" y="240"/>
                  </a:lnTo>
                  <a:lnTo>
                    <a:pt x="299" y="233"/>
                  </a:lnTo>
                  <a:lnTo>
                    <a:pt x="282" y="231"/>
                  </a:lnTo>
                  <a:close/>
                  <a:moveTo>
                    <a:pt x="282" y="0"/>
                  </a:moveTo>
                  <a:lnTo>
                    <a:pt x="325" y="3"/>
                  </a:lnTo>
                  <a:lnTo>
                    <a:pt x="364" y="12"/>
                  </a:lnTo>
                  <a:lnTo>
                    <a:pt x="402" y="26"/>
                  </a:lnTo>
                  <a:lnTo>
                    <a:pt x="436" y="46"/>
                  </a:lnTo>
                  <a:lnTo>
                    <a:pt x="467" y="70"/>
                  </a:lnTo>
                  <a:lnTo>
                    <a:pt x="495" y="97"/>
                  </a:lnTo>
                  <a:lnTo>
                    <a:pt x="519" y="129"/>
                  </a:lnTo>
                  <a:lnTo>
                    <a:pt x="538" y="163"/>
                  </a:lnTo>
                  <a:lnTo>
                    <a:pt x="552" y="201"/>
                  </a:lnTo>
                  <a:lnTo>
                    <a:pt x="561" y="240"/>
                  </a:lnTo>
                  <a:lnTo>
                    <a:pt x="564" y="282"/>
                  </a:lnTo>
                  <a:lnTo>
                    <a:pt x="561" y="323"/>
                  </a:lnTo>
                  <a:lnTo>
                    <a:pt x="552" y="363"/>
                  </a:lnTo>
                  <a:lnTo>
                    <a:pt x="538" y="400"/>
                  </a:lnTo>
                  <a:lnTo>
                    <a:pt x="519" y="435"/>
                  </a:lnTo>
                  <a:lnTo>
                    <a:pt x="495" y="467"/>
                  </a:lnTo>
                  <a:lnTo>
                    <a:pt x="467" y="495"/>
                  </a:lnTo>
                  <a:lnTo>
                    <a:pt x="436" y="518"/>
                  </a:lnTo>
                  <a:lnTo>
                    <a:pt x="402" y="538"/>
                  </a:lnTo>
                  <a:lnTo>
                    <a:pt x="364" y="552"/>
                  </a:lnTo>
                  <a:lnTo>
                    <a:pt x="325" y="561"/>
                  </a:lnTo>
                  <a:lnTo>
                    <a:pt x="282" y="564"/>
                  </a:lnTo>
                  <a:lnTo>
                    <a:pt x="241" y="561"/>
                  </a:lnTo>
                  <a:lnTo>
                    <a:pt x="201" y="552"/>
                  </a:lnTo>
                  <a:lnTo>
                    <a:pt x="164" y="538"/>
                  </a:lnTo>
                  <a:lnTo>
                    <a:pt x="129" y="518"/>
                  </a:lnTo>
                  <a:lnTo>
                    <a:pt x="98" y="495"/>
                  </a:lnTo>
                  <a:lnTo>
                    <a:pt x="70" y="467"/>
                  </a:lnTo>
                  <a:lnTo>
                    <a:pt x="47" y="435"/>
                  </a:lnTo>
                  <a:lnTo>
                    <a:pt x="27" y="400"/>
                  </a:lnTo>
                  <a:lnTo>
                    <a:pt x="12" y="363"/>
                  </a:lnTo>
                  <a:lnTo>
                    <a:pt x="3" y="323"/>
                  </a:lnTo>
                  <a:lnTo>
                    <a:pt x="0" y="282"/>
                  </a:lnTo>
                  <a:lnTo>
                    <a:pt x="3" y="240"/>
                  </a:lnTo>
                  <a:lnTo>
                    <a:pt x="12" y="201"/>
                  </a:lnTo>
                  <a:lnTo>
                    <a:pt x="27" y="163"/>
                  </a:lnTo>
                  <a:lnTo>
                    <a:pt x="47" y="129"/>
                  </a:lnTo>
                  <a:lnTo>
                    <a:pt x="70" y="97"/>
                  </a:lnTo>
                  <a:lnTo>
                    <a:pt x="98" y="70"/>
                  </a:lnTo>
                  <a:lnTo>
                    <a:pt x="129" y="46"/>
                  </a:lnTo>
                  <a:lnTo>
                    <a:pt x="164" y="26"/>
                  </a:lnTo>
                  <a:lnTo>
                    <a:pt x="201" y="12"/>
                  </a:lnTo>
                  <a:lnTo>
                    <a:pt x="241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287"/>
            <p:cNvSpPr>
              <a:spLocks noEditPoints="1"/>
            </p:cNvSpPr>
            <p:nvPr/>
          </p:nvSpPr>
          <p:spPr bwMode="auto">
            <a:xfrm>
              <a:off x="11006138" y="2263775"/>
              <a:ext cx="98425" cy="98425"/>
            </a:xfrm>
            <a:custGeom>
              <a:avLst/>
              <a:gdLst>
                <a:gd name="T0" fmla="*/ 265 w 565"/>
                <a:gd name="T1" fmla="*/ 233 h 563"/>
                <a:gd name="T2" fmla="*/ 240 w 565"/>
                <a:gd name="T3" fmla="*/ 251 h 563"/>
                <a:gd name="T4" fmla="*/ 230 w 565"/>
                <a:gd name="T5" fmla="*/ 282 h 563"/>
                <a:gd name="T6" fmla="*/ 240 w 565"/>
                <a:gd name="T7" fmla="*/ 312 h 563"/>
                <a:gd name="T8" fmla="*/ 265 w 565"/>
                <a:gd name="T9" fmla="*/ 331 h 563"/>
                <a:gd name="T10" fmla="*/ 299 w 565"/>
                <a:gd name="T11" fmla="*/ 331 h 563"/>
                <a:gd name="T12" fmla="*/ 324 w 565"/>
                <a:gd name="T13" fmla="*/ 312 h 563"/>
                <a:gd name="T14" fmla="*/ 334 w 565"/>
                <a:gd name="T15" fmla="*/ 282 h 563"/>
                <a:gd name="T16" fmla="*/ 324 w 565"/>
                <a:gd name="T17" fmla="*/ 251 h 563"/>
                <a:gd name="T18" fmla="*/ 299 w 565"/>
                <a:gd name="T19" fmla="*/ 233 h 563"/>
                <a:gd name="T20" fmla="*/ 283 w 565"/>
                <a:gd name="T21" fmla="*/ 0 h 563"/>
                <a:gd name="T22" fmla="*/ 364 w 565"/>
                <a:gd name="T23" fmla="*/ 12 h 563"/>
                <a:gd name="T24" fmla="*/ 435 w 565"/>
                <a:gd name="T25" fmla="*/ 46 h 563"/>
                <a:gd name="T26" fmla="*/ 495 w 565"/>
                <a:gd name="T27" fmla="*/ 97 h 563"/>
                <a:gd name="T28" fmla="*/ 537 w 565"/>
                <a:gd name="T29" fmla="*/ 163 h 563"/>
                <a:gd name="T30" fmla="*/ 561 w 565"/>
                <a:gd name="T31" fmla="*/ 240 h 563"/>
                <a:gd name="T32" fmla="*/ 561 w 565"/>
                <a:gd name="T33" fmla="*/ 324 h 563"/>
                <a:gd name="T34" fmla="*/ 537 w 565"/>
                <a:gd name="T35" fmla="*/ 401 h 563"/>
                <a:gd name="T36" fmla="*/ 495 w 565"/>
                <a:gd name="T37" fmla="*/ 467 h 563"/>
                <a:gd name="T38" fmla="*/ 435 w 565"/>
                <a:gd name="T39" fmla="*/ 518 h 563"/>
                <a:gd name="T40" fmla="*/ 364 w 565"/>
                <a:gd name="T41" fmla="*/ 551 h 563"/>
                <a:gd name="T42" fmla="*/ 283 w 565"/>
                <a:gd name="T43" fmla="*/ 563 h 563"/>
                <a:gd name="T44" fmla="*/ 201 w 565"/>
                <a:gd name="T45" fmla="*/ 551 h 563"/>
                <a:gd name="T46" fmla="*/ 129 w 565"/>
                <a:gd name="T47" fmla="*/ 518 h 563"/>
                <a:gd name="T48" fmla="*/ 70 w 565"/>
                <a:gd name="T49" fmla="*/ 467 h 563"/>
                <a:gd name="T50" fmla="*/ 27 w 565"/>
                <a:gd name="T51" fmla="*/ 401 h 563"/>
                <a:gd name="T52" fmla="*/ 4 w 565"/>
                <a:gd name="T53" fmla="*/ 324 h 563"/>
                <a:gd name="T54" fmla="*/ 4 w 565"/>
                <a:gd name="T55" fmla="*/ 240 h 563"/>
                <a:gd name="T56" fmla="*/ 27 w 565"/>
                <a:gd name="T57" fmla="*/ 163 h 563"/>
                <a:gd name="T58" fmla="*/ 70 w 565"/>
                <a:gd name="T59" fmla="*/ 97 h 563"/>
                <a:gd name="T60" fmla="*/ 129 w 565"/>
                <a:gd name="T61" fmla="*/ 46 h 563"/>
                <a:gd name="T62" fmla="*/ 201 w 565"/>
                <a:gd name="T63" fmla="*/ 12 h 563"/>
                <a:gd name="T64" fmla="*/ 283 w 565"/>
                <a:gd name="T6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5" h="563">
                  <a:moveTo>
                    <a:pt x="283" y="230"/>
                  </a:moveTo>
                  <a:lnTo>
                    <a:pt x="265" y="233"/>
                  </a:lnTo>
                  <a:lnTo>
                    <a:pt x="251" y="240"/>
                  </a:lnTo>
                  <a:lnTo>
                    <a:pt x="240" y="251"/>
                  </a:lnTo>
                  <a:lnTo>
                    <a:pt x="233" y="266"/>
                  </a:lnTo>
                  <a:lnTo>
                    <a:pt x="230" y="282"/>
                  </a:lnTo>
                  <a:lnTo>
                    <a:pt x="233" y="298"/>
                  </a:lnTo>
                  <a:lnTo>
                    <a:pt x="240" y="312"/>
                  </a:lnTo>
                  <a:lnTo>
                    <a:pt x="251" y="324"/>
                  </a:lnTo>
                  <a:lnTo>
                    <a:pt x="265" y="331"/>
                  </a:lnTo>
                  <a:lnTo>
                    <a:pt x="283" y="333"/>
                  </a:lnTo>
                  <a:lnTo>
                    <a:pt x="299" y="331"/>
                  </a:lnTo>
                  <a:lnTo>
                    <a:pt x="313" y="324"/>
                  </a:lnTo>
                  <a:lnTo>
                    <a:pt x="324" y="312"/>
                  </a:lnTo>
                  <a:lnTo>
                    <a:pt x="331" y="298"/>
                  </a:lnTo>
                  <a:lnTo>
                    <a:pt x="334" y="282"/>
                  </a:lnTo>
                  <a:lnTo>
                    <a:pt x="331" y="266"/>
                  </a:lnTo>
                  <a:lnTo>
                    <a:pt x="324" y="251"/>
                  </a:lnTo>
                  <a:lnTo>
                    <a:pt x="313" y="240"/>
                  </a:lnTo>
                  <a:lnTo>
                    <a:pt x="299" y="233"/>
                  </a:lnTo>
                  <a:lnTo>
                    <a:pt x="283" y="230"/>
                  </a:lnTo>
                  <a:close/>
                  <a:moveTo>
                    <a:pt x="283" y="0"/>
                  </a:moveTo>
                  <a:lnTo>
                    <a:pt x="324" y="3"/>
                  </a:lnTo>
                  <a:lnTo>
                    <a:pt x="364" y="12"/>
                  </a:lnTo>
                  <a:lnTo>
                    <a:pt x="401" y="26"/>
                  </a:lnTo>
                  <a:lnTo>
                    <a:pt x="435" y="46"/>
                  </a:lnTo>
                  <a:lnTo>
                    <a:pt x="467" y="69"/>
                  </a:lnTo>
                  <a:lnTo>
                    <a:pt x="495" y="97"/>
                  </a:lnTo>
                  <a:lnTo>
                    <a:pt x="518" y="128"/>
                  </a:lnTo>
                  <a:lnTo>
                    <a:pt x="537" y="163"/>
                  </a:lnTo>
                  <a:lnTo>
                    <a:pt x="552" y="200"/>
                  </a:lnTo>
                  <a:lnTo>
                    <a:pt x="561" y="240"/>
                  </a:lnTo>
                  <a:lnTo>
                    <a:pt x="565" y="282"/>
                  </a:lnTo>
                  <a:lnTo>
                    <a:pt x="561" y="324"/>
                  </a:lnTo>
                  <a:lnTo>
                    <a:pt x="552" y="363"/>
                  </a:lnTo>
                  <a:lnTo>
                    <a:pt x="537" y="401"/>
                  </a:lnTo>
                  <a:lnTo>
                    <a:pt x="518" y="435"/>
                  </a:lnTo>
                  <a:lnTo>
                    <a:pt x="495" y="467"/>
                  </a:lnTo>
                  <a:lnTo>
                    <a:pt x="467" y="494"/>
                  </a:lnTo>
                  <a:lnTo>
                    <a:pt x="435" y="518"/>
                  </a:lnTo>
                  <a:lnTo>
                    <a:pt x="401" y="537"/>
                  </a:lnTo>
                  <a:lnTo>
                    <a:pt x="364" y="551"/>
                  </a:lnTo>
                  <a:lnTo>
                    <a:pt x="324" y="560"/>
                  </a:lnTo>
                  <a:lnTo>
                    <a:pt x="283" y="563"/>
                  </a:lnTo>
                  <a:lnTo>
                    <a:pt x="240" y="560"/>
                  </a:lnTo>
                  <a:lnTo>
                    <a:pt x="201" y="551"/>
                  </a:lnTo>
                  <a:lnTo>
                    <a:pt x="163" y="537"/>
                  </a:lnTo>
                  <a:lnTo>
                    <a:pt x="129" y="518"/>
                  </a:lnTo>
                  <a:lnTo>
                    <a:pt x="97" y="494"/>
                  </a:lnTo>
                  <a:lnTo>
                    <a:pt x="70" y="467"/>
                  </a:lnTo>
                  <a:lnTo>
                    <a:pt x="46" y="435"/>
                  </a:lnTo>
                  <a:lnTo>
                    <a:pt x="27" y="401"/>
                  </a:lnTo>
                  <a:lnTo>
                    <a:pt x="13" y="363"/>
                  </a:lnTo>
                  <a:lnTo>
                    <a:pt x="4" y="324"/>
                  </a:lnTo>
                  <a:lnTo>
                    <a:pt x="0" y="282"/>
                  </a:lnTo>
                  <a:lnTo>
                    <a:pt x="4" y="240"/>
                  </a:lnTo>
                  <a:lnTo>
                    <a:pt x="13" y="200"/>
                  </a:lnTo>
                  <a:lnTo>
                    <a:pt x="27" y="163"/>
                  </a:lnTo>
                  <a:lnTo>
                    <a:pt x="46" y="128"/>
                  </a:lnTo>
                  <a:lnTo>
                    <a:pt x="70" y="97"/>
                  </a:lnTo>
                  <a:lnTo>
                    <a:pt x="97" y="69"/>
                  </a:lnTo>
                  <a:lnTo>
                    <a:pt x="129" y="46"/>
                  </a:lnTo>
                  <a:lnTo>
                    <a:pt x="163" y="26"/>
                  </a:lnTo>
                  <a:lnTo>
                    <a:pt x="201" y="12"/>
                  </a:lnTo>
                  <a:lnTo>
                    <a:pt x="240" y="3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288"/>
            <p:cNvSpPr>
              <a:spLocks/>
            </p:cNvSpPr>
            <p:nvPr/>
          </p:nvSpPr>
          <p:spPr bwMode="auto">
            <a:xfrm>
              <a:off x="11118851" y="2263775"/>
              <a:ext cx="100013" cy="98425"/>
            </a:xfrm>
            <a:custGeom>
              <a:avLst/>
              <a:gdLst>
                <a:gd name="T0" fmla="*/ 282 w 564"/>
                <a:gd name="T1" fmla="*/ 0 h 563"/>
                <a:gd name="T2" fmla="*/ 324 w 564"/>
                <a:gd name="T3" fmla="*/ 3 h 563"/>
                <a:gd name="T4" fmla="*/ 363 w 564"/>
                <a:gd name="T5" fmla="*/ 12 h 563"/>
                <a:gd name="T6" fmla="*/ 400 w 564"/>
                <a:gd name="T7" fmla="*/ 26 h 563"/>
                <a:gd name="T8" fmla="*/ 435 w 564"/>
                <a:gd name="T9" fmla="*/ 46 h 563"/>
                <a:gd name="T10" fmla="*/ 467 w 564"/>
                <a:gd name="T11" fmla="*/ 69 h 563"/>
                <a:gd name="T12" fmla="*/ 495 w 564"/>
                <a:gd name="T13" fmla="*/ 97 h 563"/>
                <a:gd name="T14" fmla="*/ 519 w 564"/>
                <a:gd name="T15" fmla="*/ 128 h 563"/>
                <a:gd name="T16" fmla="*/ 538 w 564"/>
                <a:gd name="T17" fmla="*/ 163 h 563"/>
                <a:gd name="T18" fmla="*/ 552 w 564"/>
                <a:gd name="T19" fmla="*/ 200 h 563"/>
                <a:gd name="T20" fmla="*/ 561 w 564"/>
                <a:gd name="T21" fmla="*/ 240 h 563"/>
                <a:gd name="T22" fmla="*/ 564 w 564"/>
                <a:gd name="T23" fmla="*/ 282 h 563"/>
                <a:gd name="T24" fmla="*/ 561 w 564"/>
                <a:gd name="T25" fmla="*/ 324 h 563"/>
                <a:gd name="T26" fmla="*/ 552 w 564"/>
                <a:gd name="T27" fmla="*/ 363 h 563"/>
                <a:gd name="T28" fmla="*/ 538 w 564"/>
                <a:gd name="T29" fmla="*/ 401 h 563"/>
                <a:gd name="T30" fmla="*/ 519 w 564"/>
                <a:gd name="T31" fmla="*/ 435 h 563"/>
                <a:gd name="T32" fmla="*/ 495 w 564"/>
                <a:gd name="T33" fmla="*/ 467 h 563"/>
                <a:gd name="T34" fmla="*/ 467 w 564"/>
                <a:gd name="T35" fmla="*/ 494 h 563"/>
                <a:gd name="T36" fmla="*/ 435 w 564"/>
                <a:gd name="T37" fmla="*/ 518 h 563"/>
                <a:gd name="T38" fmla="*/ 400 w 564"/>
                <a:gd name="T39" fmla="*/ 537 h 563"/>
                <a:gd name="T40" fmla="*/ 363 w 564"/>
                <a:gd name="T41" fmla="*/ 551 h 563"/>
                <a:gd name="T42" fmla="*/ 324 w 564"/>
                <a:gd name="T43" fmla="*/ 560 h 563"/>
                <a:gd name="T44" fmla="*/ 282 w 564"/>
                <a:gd name="T45" fmla="*/ 563 h 563"/>
                <a:gd name="T46" fmla="*/ 241 w 564"/>
                <a:gd name="T47" fmla="*/ 560 h 563"/>
                <a:gd name="T48" fmla="*/ 201 w 564"/>
                <a:gd name="T49" fmla="*/ 551 h 563"/>
                <a:gd name="T50" fmla="*/ 163 w 564"/>
                <a:gd name="T51" fmla="*/ 537 h 563"/>
                <a:gd name="T52" fmla="*/ 128 w 564"/>
                <a:gd name="T53" fmla="*/ 518 h 563"/>
                <a:gd name="T54" fmla="*/ 97 w 564"/>
                <a:gd name="T55" fmla="*/ 494 h 563"/>
                <a:gd name="T56" fmla="*/ 69 w 564"/>
                <a:gd name="T57" fmla="*/ 467 h 563"/>
                <a:gd name="T58" fmla="*/ 45 w 564"/>
                <a:gd name="T59" fmla="*/ 435 h 563"/>
                <a:gd name="T60" fmla="*/ 26 w 564"/>
                <a:gd name="T61" fmla="*/ 401 h 563"/>
                <a:gd name="T62" fmla="*/ 12 w 564"/>
                <a:gd name="T63" fmla="*/ 363 h 563"/>
                <a:gd name="T64" fmla="*/ 3 w 564"/>
                <a:gd name="T65" fmla="*/ 324 h 563"/>
                <a:gd name="T66" fmla="*/ 0 w 564"/>
                <a:gd name="T67" fmla="*/ 282 h 563"/>
                <a:gd name="T68" fmla="*/ 3 w 564"/>
                <a:gd name="T69" fmla="*/ 240 h 563"/>
                <a:gd name="T70" fmla="*/ 12 w 564"/>
                <a:gd name="T71" fmla="*/ 200 h 563"/>
                <a:gd name="T72" fmla="*/ 26 w 564"/>
                <a:gd name="T73" fmla="*/ 163 h 563"/>
                <a:gd name="T74" fmla="*/ 45 w 564"/>
                <a:gd name="T75" fmla="*/ 128 h 563"/>
                <a:gd name="T76" fmla="*/ 69 w 564"/>
                <a:gd name="T77" fmla="*/ 97 h 563"/>
                <a:gd name="T78" fmla="*/ 97 w 564"/>
                <a:gd name="T79" fmla="*/ 69 h 563"/>
                <a:gd name="T80" fmla="*/ 128 w 564"/>
                <a:gd name="T81" fmla="*/ 46 h 563"/>
                <a:gd name="T82" fmla="*/ 163 w 564"/>
                <a:gd name="T83" fmla="*/ 26 h 563"/>
                <a:gd name="T84" fmla="*/ 201 w 564"/>
                <a:gd name="T85" fmla="*/ 12 h 563"/>
                <a:gd name="T86" fmla="*/ 241 w 564"/>
                <a:gd name="T87" fmla="*/ 3 h 563"/>
                <a:gd name="T88" fmla="*/ 282 w 564"/>
                <a:gd name="T89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4" h="563">
                  <a:moveTo>
                    <a:pt x="282" y="0"/>
                  </a:moveTo>
                  <a:lnTo>
                    <a:pt x="324" y="3"/>
                  </a:lnTo>
                  <a:lnTo>
                    <a:pt x="363" y="12"/>
                  </a:lnTo>
                  <a:lnTo>
                    <a:pt x="400" y="26"/>
                  </a:lnTo>
                  <a:lnTo>
                    <a:pt x="435" y="46"/>
                  </a:lnTo>
                  <a:lnTo>
                    <a:pt x="467" y="69"/>
                  </a:lnTo>
                  <a:lnTo>
                    <a:pt x="495" y="97"/>
                  </a:lnTo>
                  <a:lnTo>
                    <a:pt x="519" y="128"/>
                  </a:lnTo>
                  <a:lnTo>
                    <a:pt x="538" y="163"/>
                  </a:lnTo>
                  <a:lnTo>
                    <a:pt x="552" y="200"/>
                  </a:lnTo>
                  <a:lnTo>
                    <a:pt x="561" y="240"/>
                  </a:lnTo>
                  <a:lnTo>
                    <a:pt x="564" y="282"/>
                  </a:lnTo>
                  <a:lnTo>
                    <a:pt x="561" y="324"/>
                  </a:lnTo>
                  <a:lnTo>
                    <a:pt x="552" y="363"/>
                  </a:lnTo>
                  <a:lnTo>
                    <a:pt x="538" y="401"/>
                  </a:lnTo>
                  <a:lnTo>
                    <a:pt x="519" y="435"/>
                  </a:lnTo>
                  <a:lnTo>
                    <a:pt x="495" y="467"/>
                  </a:lnTo>
                  <a:lnTo>
                    <a:pt x="467" y="494"/>
                  </a:lnTo>
                  <a:lnTo>
                    <a:pt x="435" y="518"/>
                  </a:lnTo>
                  <a:lnTo>
                    <a:pt x="400" y="537"/>
                  </a:lnTo>
                  <a:lnTo>
                    <a:pt x="363" y="551"/>
                  </a:lnTo>
                  <a:lnTo>
                    <a:pt x="324" y="560"/>
                  </a:lnTo>
                  <a:lnTo>
                    <a:pt x="282" y="563"/>
                  </a:lnTo>
                  <a:lnTo>
                    <a:pt x="241" y="560"/>
                  </a:lnTo>
                  <a:lnTo>
                    <a:pt x="201" y="551"/>
                  </a:lnTo>
                  <a:lnTo>
                    <a:pt x="163" y="537"/>
                  </a:lnTo>
                  <a:lnTo>
                    <a:pt x="128" y="518"/>
                  </a:lnTo>
                  <a:lnTo>
                    <a:pt x="97" y="494"/>
                  </a:lnTo>
                  <a:lnTo>
                    <a:pt x="69" y="467"/>
                  </a:lnTo>
                  <a:lnTo>
                    <a:pt x="45" y="435"/>
                  </a:lnTo>
                  <a:lnTo>
                    <a:pt x="26" y="401"/>
                  </a:lnTo>
                  <a:lnTo>
                    <a:pt x="12" y="363"/>
                  </a:lnTo>
                  <a:lnTo>
                    <a:pt x="3" y="324"/>
                  </a:lnTo>
                  <a:lnTo>
                    <a:pt x="0" y="282"/>
                  </a:lnTo>
                  <a:lnTo>
                    <a:pt x="3" y="240"/>
                  </a:lnTo>
                  <a:lnTo>
                    <a:pt x="12" y="200"/>
                  </a:lnTo>
                  <a:lnTo>
                    <a:pt x="26" y="163"/>
                  </a:lnTo>
                  <a:lnTo>
                    <a:pt x="45" y="128"/>
                  </a:lnTo>
                  <a:lnTo>
                    <a:pt x="69" y="97"/>
                  </a:lnTo>
                  <a:lnTo>
                    <a:pt x="97" y="69"/>
                  </a:lnTo>
                  <a:lnTo>
                    <a:pt x="128" y="46"/>
                  </a:lnTo>
                  <a:lnTo>
                    <a:pt x="163" y="26"/>
                  </a:lnTo>
                  <a:lnTo>
                    <a:pt x="201" y="12"/>
                  </a:lnTo>
                  <a:lnTo>
                    <a:pt x="241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289"/>
            <p:cNvSpPr>
              <a:spLocks noEditPoints="1"/>
            </p:cNvSpPr>
            <p:nvPr/>
          </p:nvSpPr>
          <p:spPr bwMode="auto">
            <a:xfrm>
              <a:off x="11231563" y="2263775"/>
              <a:ext cx="100013" cy="98425"/>
            </a:xfrm>
            <a:custGeom>
              <a:avLst/>
              <a:gdLst>
                <a:gd name="T0" fmla="*/ 266 w 564"/>
                <a:gd name="T1" fmla="*/ 233 h 563"/>
                <a:gd name="T2" fmla="*/ 240 w 564"/>
                <a:gd name="T3" fmla="*/ 251 h 563"/>
                <a:gd name="T4" fmla="*/ 231 w 564"/>
                <a:gd name="T5" fmla="*/ 282 h 563"/>
                <a:gd name="T6" fmla="*/ 240 w 564"/>
                <a:gd name="T7" fmla="*/ 312 h 563"/>
                <a:gd name="T8" fmla="*/ 266 w 564"/>
                <a:gd name="T9" fmla="*/ 331 h 563"/>
                <a:gd name="T10" fmla="*/ 298 w 564"/>
                <a:gd name="T11" fmla="*/ 331 h 563"/>
                <a:gd name="T12" fmla="*/ 323 w 564"/>
                <a:gd name="T13" fmla="*/ 312 h 563"/>
                <a:gd name="T14" fmla="*/ 333 w 564"/>
                <a:gd name="T15" fmla="*/ 282 h 563"/>
                <a:gd name="T16" fmla="*/ 323 w 564"/>
                <a:gd name="T17" fmla="*/ 251 h 563"/>
                <a:gd name="T18" fmla="*/ 298 w 564"/>
                <a:gd name="T19" fmla="*/ 233 h 563"/>
                <a:gd name="T20" fmla="*/ 282 w 564"/>
                <a:gd name="T21" fmla="*/ 0 h 563"/>
                <a:gd name="T22" fmla="*/ 363 w 564"/>
                <a:gd name="T23" fmla="*/ 12 h 563"/>
                <a:gd name="T24" fmla="*/ 436 w 564"/>
                <a:gd name="T25" fmla="*/ 46 h 563"/>
                <a:gd name="T26" fmla="*/ 495 w 564"/>
                <a:gd name="T27" fmla="*/ 97 h 563"/>
                <a:gd name="T28" fmla="*/ 537 w 564"/>
                <a:gd name="T29" fmla="*/ 163 h 563"/>
                <a:gd name="T30" fmla="*/ 561 w 564"/>
                <a:gd name="T31" fmla="*/ 240 h 563"/>
                <a:gd name="T32" fmla="*/ 561 w 564"/>
                <a:gd name="T33" fmla="*/ 324 h 563"/>
                <a:gd name="T34" fmla="*/ 537 w 564"/>
                <a:gd name="T35" fmla="*/ 401 h 563"/>
                <a:gd name="T36" fmla="*/ 495 w 564"/>
                <a:gd name="T37" fmla="*/ 467 h 563"/>
                <a:gd name="T38" fmla="*/ 436 w 564"/>
                <a:gd name="T39" fmla="*/ 518 h 563"/>
                <a:gd name="T40" fmla="*/ 363 w 564"/>
                <a:gd name="T41" fmla="*/ 551 h 563"/>
                <a:gd name="T42" fmla="*/ 282 w 564"/>
                <a:gd name="T43" fmla="*/ 563 h 563"/>
                <a:gd name="T44" fmla="*/ 201 w 564"/>
                <a:gd name="T45" fmla="*/ 551 h 563"/>
                <a:gd name="T46" fmla="*/ 129 w 564"/>
                <a:gd name="T47" fmla="*/ 518 h 563"/>
                <a:gd name="T48" fmla="*/ 69 w 564"/>
                <a:gd name="T49" fmla="*/ 467 h 563"/>
                <a:gd name="T50" fmla="*/ 26 w 564"/>
                <a:gd name="T51" fmla="*/ 401 h 563"/>
                <a:gd name="T52" fmla="*/ 3 w 564"/>
                <a:gd name="T53" fmla="*/ 324 h 563"/>
                <a:gd name="T54" fmla="*/ 3 w 564"/>
                <a:gd name="T55" fmla="*/ 240 h 563"/>
                <a:gd name="T56" fmla="*/ 26 w 564"/>
                <a:gd name="T57" fmla="*/ 163 h 563"/>
                <a:gd name="T58" fmla="*/ 69 w 564"/>
                <a:gd name="T59" fmla="*/ 97 h 563"/>
                <a:gd name="T60" fmla="*/ 129 w 564"/>
                <a:gd name="T61" fmla="*/ 46 h 563"/>
                <a:gd name="T62" fmla="*/ 201 w 564"/>
                <a:gd name="T63" fmla="*/ 12 h 563"/>
                <a:gd name="T64" fmla="*/ 282 w 564"/>
                <a:gd name="T6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4" h="563">
                  <a:moveTo>
                    <a:pt x="282" y="230"/>
                  </a:moveTo>
                  <a:lnTo>
                    <a:pt x="266" y="233"/>
                  </a:lnTo>
                  <a:lnTo>
                    <a:pt x="251" y="240"/>
                  </a:lnTo>
                  <a:lnTo>
                    <a:pt x="240" y="251"/>
                  </a:lnTo>
                  <a:lnTo>
                    <a:pt x="233" y="266"/>
                  </a:lnTo>
                  <a:lnTo>
                    <a:pt x="231" y="282"/>
                  </a:lnTo>
                  <a:lnTo>
                    <a:pt x="233" y="298"/>
                  </a:lnTo>
                  <a:lnTo>
                    <a:pt x="240" y="312"/>
                  </a:lnTo>
                  <a:lnTo>
                    <a:pt x="251" y="324"/>
                  </a:lnTo>
                  <a:lnTo>
                    <a:pt x="266" y="331"/>
                  </a:lnTo>
                  <a:lnTo>
                    <a:pt x="282" y="333"/>
                  </a:lnTo>
                  <a:lnTo>
                    <a:pt x="298" y="331"/>
                  </a:lnTo>
                  <a:lnTo>
                    <a:pt x="312" y="324"/>
                  </a:lnTo>
                  <a:lnTo>
                    <a:pt x="323" y="312"/>
                  </a:lnTo>
                  <a:lnTo>
                    <a:pt x="330" y="298"/>
                  </a:lnTo>
                  <a:lnTo>
                    <a:pt x="333" y="282"/>
                  </a:lnTo>
                  <a:lnTo>
                    <a:pt x="330" y="266"/>
                  </a:lnTo>
                  <a:lnTo>
                    <a:pt x="323" y="251"/>
                  </a:lnTo>
                  <a:lnTo>
                    <a:pt x="312" y="240"/>
                  </a:lnTo>
                  <a:lnTo>
                    <a:pt x="298" y="233"/>
                  </a:lnTo>
                  <a:lnTo>
                    <a:pt x="282" y="230"/>
                  </a:lnTo>
                  <a:close/>
                  <a:moveTo>
                    <a:pt x="282" y="0"/>
                  </a:moveTo>
                  <a:lnTo>
                    <a:pt x="323" y="3"/>
                  </a:lnTo>
                  <a:lnTo>
                    <a:pt x="363" y="12"/>
                  </a:lnTo>
                  <a:lnTo>
                    <a:pt x="401" y="26"/>
                  </a:lnTo>
                  <a:lnTo>
                    <a:pt x="436" y="46"/>
                  </a:lnTo>
                  <a:lnTo>
                    <a:pt x="467" y="69"/>
                  </a:lnTo>
                  <a:lnTo>
                    <a:pt x="495" y="97"/>
                  </a:lnTo>
                  <a:lnTo>
                    <a:pt x="518" y="128"/>
                  </a:lnTo>
                  <a:lnTo>
                    <a:pt x="537" y="163"/>
                  </a:lnTo>
                  <a:lnTo>
                    <a:pt x="552" y="200"/>
                  </a:lnTo>
                  <a:lnTo>
                    <a:pt x="561" y="240"/>
                  </a:lnTo>
                  <a:lnTo>
                    <a:pt x="564" y="282"/>
                  </a:lnTo>
                  <a:lnTo>
                    <a:pt x="561" y="324"/>
                  </a:lnTo>
                  <a:lnTo>
                    <a:pt x="552" y="363"/>
                  </a:lnTo>
                  <a:lnTo>
                    <a:pt x="537" y="401"/>
                  </a:lnTo>
                  <a:lnTo>
                    <a:pt x="518" y="435"/>
                  </a:lnTo>
                  <a:lnTo>
                    <a:pt x="495" y="467"/>
                  </a:lnTo>
                  <a:lnTo>
                    <a:pt x="467" y="494"/>
                  </a:lnTo>
                  <a:lnTo>
                    <a:pt x="436" y="518"/>
                  </a:lnTo>
                  <a:lnTo>
                    <a:pt x="401" y="537"/>
                  </a:lnTo>
                  <a:lnTo>
                    <a:pt x="363" y="551"/>
                  </a:lnTo>
                  <a:lnTo>
                    <a:pt x="323" y="560"/>
                  </a:lnTo>
                  <a:lnTo>
                    <a:pt x="282" y="563"/>
                  </a:lnTo>
                  <a:lnTo>
                    <a:pt x="240" y="560"/>
                  </a:lnTo>
                  <a:lnTo>
                    <a:pt x="201" y="551"/>
                  </a:lnTo>
                  <a:lnTo>
                    <a:pt x="163" y="537"/>
                  </a:lnTo>
                  <a:lnTo>
                    <a:pt x="129" y="518"/>
                  </a:lnTo>
                  <a:lnTo>
                    <a:pt x="96" y="494"/>
                  </a:lnTo>
                  <a:lnTo>
                    <a:pt x="69" y="467"/>
                  </a:lnTo>
                  <a:lnTo>
                    <a:pt x="45" y="435"/>
                  </a:lnTo>
                  <a:lnTo>
                    <a:pt x="26" y="401"/>
                  </a:lnTo>
                  <a:lnTo>
                    <a:pt x="12" y="363"/>
                  </a:lnTo>
                  <a:lnTo>
                    <a:pt x="3" y="324"/>
                  </a:lnTo>
                  <a:lnTo>
                    <a:pt x="0" y="282"/>
                  </a:lnTo>
                  <a:lnTo>
                    <a:pt x="3" y="240"/>
                  </a:lnTo>
                  <a:lnTo>
                    <a:pt x="12" y="200"/>
                  </a:lnTo>
                  <a:lnTo>
                    <a:pt x="26" y="163"/>
                  </a:lnTo>
                  <a:lnTo>
                    <a:pt x="45" y="128"/>
                  </a:lnTo>
                  <a:lnTo>
                    <a:pt x="69" y="97"/>
                  </a:lnTo>
                  <a:lnTo>
                    <a:pt x="96" y="69"/>
                  </a:lnTo>
                  <a:lnTo>
                    <a:pt x="129" y="46"/>
                  </a:lnTo>
                  <a:lnTo>
                    <a:pt x="163" y="26"/>
                  </a:lnTo>
                  <a:lnTo>
                    <a:pt x="201" y="12"/>
                  </a:lnTo>
                  <a:lnTo>
                    <a:pt x="240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290"/>
            <p:cNvSpPr>
              <a:spLocks noEditPoints="1"/>
            </p:cNvSpPr>
            <p:nvPr/>
          </p:nvSpPr>
          <p:spPr bwMode="auto">
            <a:xfrm>
              <a:off x="11344276" y="2263775"/>
              <a:ext cx="100013" cy="98425"/>
            </a:xfrm>
            <a:custGeom>
              <a:avLst/>
              <a:gdLst>
                <a:gd name="T0" fmla="*/ 266 w 564"/>
                <a:gd name="T1" fmla="*/ 233 h 563"/>
                <a:gd name="T2" fmla="*/ 241 w 564"/>
                <a:gd name="T3" fmla="*/ 251 h 563"/>
                <a:gd name="T4" fmla="*/ 231 w 564"/>
                <a:gd name="T5" fmla="*/ 282 h 563"/>
                <a:gd name="T6" fmla="*/ 241 w 564"/>
                <a:gd name="T7" fmla="*/ 312 h 563"/>
                <a:gd name="T8" fmla="*/ 266 w 564"/>
                <a:gd name="T9" fmla="*/ 331 h 563"/>
                <a:gd name="T10" fmla="*/ 299 w 564"/>
                <a:gd name="T11" fmla="*/ 331 h 563"/>
                <a:gd name="T12" fmla="*/ 324 w 564"/>
                <a:gd name="T13" fmla="*/ 312 h 563"/>
                <a:gd name="T14" fmla="*/ 334 w 564"/>
                <a:gd name="T15" fmla="*/ 282 h 563"/>
                <a:gd name="T16" fmla="*/ 324 w 564"/>
                <a:gd name="T17" fmla="*/ 251 h 563"/>
                <a:gd name="T18" fmla="*/ 299 w 564"/>
                <a:gd name="T19" fmla="*/ 233 h 563"/>
                <a:gd name="T20" fmla="*/ 282 w 564"/>
                <a:gd name="T21" fmla="*/ 0 h 563"/>
                <a:gd name="T22" fmla="*/ 364 w 564"/>
                <a:gd name="T23" fmla="*/ 12 h 563"/>
                <a:gd name="T24" fmla="*/ 436 w 564"/>
                <a:gd name="T25" fmla="*/ 46 h 563"/>
                <a:gd name="T26" fmla="*/ 495 w 564"/>
                <a:gd name="T27" fmla="*/ 97 h 563"/>
                <a:gd name="T28" fmla="*/ 538 w 564"/>
                <a:gd name="T29" fmla="*/ 163 h 563"/>
                <a:gd name="T30" fmla="*/ 561 w 564"/>
                <a:gd name="T31" fmla="*/ 240 h 563"/>
                <a:gd name="T32" fmla="*/ 561 w 564"/>
                <a:gd name="T33" fmla="*/ 324 h 563"/>
                <a:gd name="T34" fmla="*/ 538 w 564"/>
                <a:gd name="T35" fmla="*/ 401 h 563"/>
                <a:gd name="T36" fmla="*/ 495 w 564"/>
                <a:gd name="T37" fmla="*/ 467 h 563"/>
                <a:gd name="T38" fmla="*/ 436 w 564"/>
                <a:gd name="T39" fmla="*/ 518 h 563"/>
                <a:gd name="T40" fmla="*/ 364 w 564"/>
                <a:gd name="T41" fmla="*/ 551 h 563"/>
                <a:gd name="T42" fmla="*/ 282 w 564"/>
                <a:gd name="T43" fmla="*/ 563 h 563"/>
                <a:gd name="T44" fmla="*/ 201 w 564"/>
                <a:gd name="T45" fmla="*/ 551 h 563"/>
                <a:gd name="T46" fmla="*/ 129 w 564"/>
                <a:gd name="T47" fmla="*/ 518 h 563"/>
                <a:gd name="T48" fmla="*/ 70 w 564"/>
                <a:gd name="T49" fmla="*/ 467 h 563"/>
                <a:gd name="T50" fmla="*/ 27 w 564"/>
                <a:gd name="T51" fmla="*/ 401 h 563"/>
                <a:gd name="T52" fmla="*/ 3 w 564"/>
                <a:gd name="T53" fmla="*/ 324 h 563"/>
                <a:gd name="T54" fmla="*/ 3 w 564"/>
                <a:gd name="T55" fmla="*/ 240 h 563"/>
                <a:gd name="T56" fmla="*/ 27 w 564"/>
                <a:gd name="T57" fmla="*/ 163 h 563"/>
                <a:gd name="T58" fmla="*/ 70 w 564"/>
                <a:gd name="T59" fmla="*/ 97 h 563"/>
                <a:gd name="T60" fmla="*/ 129 w 564"/>
                <a:gd name="T61" fmla="*/ 46 h 563"/>
                <a:gd name="T62" fmla="*/ 201 w 564"/>
                <a:gd name="T63" fmla="*/ 12 h 563"/>
                <a:gd name="T64" fmla="*/ 282 w 564"/>
                <a:gd name="T6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4" h="563">
                  <a:moveTo>
                    <a:pt x="282" y="230"/>
                  </a:moveTo>
                  <a:lnTo>
                    <a:pt x="266" y="233"/>
                  </a:lnTo>
                  <a:lnTo>
                    <a:pt x="252" y="240"/>
                  </a:lnTo>
                  <a:lnTo>
                    <a:pt x="241" y="251"/>
                  </a:lnTo>
                  <a:lnTo>
                    <a:pt x="234" y="266"/>
                  </a:lnTo>
                  <a:lnTo>
                    <a:pt x="231" y="282"/>
                  </a:lnTo>
                  <a:lnTo>
                    <a:pt x="234" y="298"/>
                  </a:lnTo>
                  <a:lnTo>
                    <a:pt x="241" y="312"/>
                  </a:lnTo>
                  <a:lnTo>
                    <a:pt x="252" y="324"/>
                  </a:lnTo>
                  <a:lnTo>
                    <a:pt x="266" y="331"/>
                  </a:lnTo>
                  <a:lnTo>
                    <a:pt x="282" y="333"/>
                  </a:lnTo>
                  <a:lnTo>
                    <a:pt x="299" y="331"/>
                  </a:lnTo>
                  <a:lnTo>
                    <a:pt x="313" y="324"/>
                  </a:lnTo>
                  <a:lnTo>
                    <a:pt x="324" y="312"/>
                  </a:lnTo>
                  <a:lnTo>
                    <a:pt x="332" y="298"/>
                  </a:lnTo>
                  <a:lnTo>
                    <a:pt x="334" y="282"/>
                  </a:lnTo>
                  <a:lnTo>
                    <a:pt x="332" y="266"/>
                  </a:lnTo>
                  <a:lnTo>
                    <a:pt x="324" y="251"/>
                  </a:lnTo>
                  <a:lnTo>
                    <a:pt x="313" y="240"/>
                  </a:lnTo>
                  <a:lnTo>
                    <a:pt x="299" y="233"/>
                  </a:lnTo>
                  <a:lnTo>
                    <a:pt x="282" y="230"/>
                  </a:lnTo>
                  <a:close/>
                  <a:moveTo>
                    <a:pt x="282" y="0"/>
                  </a:moveTo>
                  <a:lnTo>
                    <a:pt x="325" y="3"/>
                  </a:lnTo>
                  <a:lnTo>
                    <a:pt x="364" y="12"/>
                  </a:lnTo>
                  <a:lnTo>
                    <a:pt x="402" y="26"/>
                  </a:lnTo>
                  <a:lnTo>
                    <a:pt x="436" y="46"/>
                  </a:lnTo>
                  <a:lnTo>
                    <a:pt x="467" y="69"/>
                  </a:lnTo>
                  <a:lnTo>
                    <a:pt x="495" y="97"/>
                  </a:lnTo>
                  <a:lnTo>
                    <a:pt x="519" y="128"/>
                  </a:lnTo>
                  <a:lnTo>
                    <a:pt x="538" y="163"/>
                  </a:lnTo>
                  <a:lnTo>
                    <a:pt x="552" y="200"/>
                  </a:lnTo>
                  <a:lnTo>
                    <a:pt x="561" y="240"/>
                  </a:lnTo>
                  <a:lnTo>
                    <a:pt x="564" y="282"/>
                  </a:lnTo>
                  <a:lnTo>
                    <a:pt x="561" y="324"/>
                  </a:lnTo>
                  <a:lnTo>
                    <a:pt x="552" y="363"/>
                  </a:lnTo>
                  <a:lnTo>
                    <a:pt x="538" y="401"/>
                  </a:lnTo>
                  <a:lnTo>
                    <a:pt x="519" y="435"/>
                  </a:lnTo>
                  <a:lnTo>
                    <a:pt x="495" y="467"/>
                  </a:lnTo>
                  <a:lnTo>
                    <a:pt x="467" y="494"/>
                  </a:lnTo>
                  <a:lnTo>
                    <a:pt x="436" y="518"/>
                  </a:lnTo>
                  <a:lnTo>
                    <a:pt x="402" y="537"/>
                  </a:lnTo>
                  <a:lnTo>
                    <a:pt x="364" y="551"/>
                  </a:lnTo>
                  <a:lnTo>
                    <a:pt x="325" y="560"/>
                  </a:lnTo>
                  <a:lnTo>
                    <a:pt x="282" y="563"/>
                  </a:lnTo>
                  <a:lnTo>
                    <a:pt x="241" y="560"/>
                  </a:lnTo>
                  <a:lnTo>
                    <a:pt x="201" y="551"/>
                  </a:lnTo>
                  <a:lnTo>
                    <a:pt x="164" y="537"/>
                  </a:lnTo>
                  <a:lnTo>
                    <a:pt x="129" y="518"/>
                  </a:lnTo>
                  <a:lnTo>
                    <a:pt x="98" y="494"/>
                  </a:lnTo>
                  <a:lnTo>
                    <a:pt x="70" y="467"/>
                  </a:lnTo>
                  <a:lnTo>
                    <a:pt x="47" y="435"/>
                  </a:lnTo>
                  <a:lnTo>
                    <a:pt x="27" y="401"/>
                  </a:lnTo>
                  <a:lnTo>
                    <a:pt x="12" y="363"/>
                  </a:lnTo>
                  <a:lnTo>
                    <a:pt x="3" y="324"/>
                  </a:lnTo>
                  <a:lnTo>
                    <a:pt x="0" y="282"/>
                  </a:lnTo>
                  <a:lnTo>
                    <a:pt x="3" y="240"/>
                  </a:lnTo>
                  <a:lnTo>
                    <a:pt x="12" y="200"/>
                  </a:lnTo>
                  <a:lnTo>
                    <a:pt x="27" y="163"/>
                  </a:lnTo>
                  <a:lnTo>
                    <a:pt x="47" y="128"/>
                  </a:lnTo>
                  <a:lnTo>
                    <a:pt x="70" y="97"/>
                  </a:lnTo>
                  <a:lnTo>
                    <a:pt x="98" y="69"/>
                  </a:lnTo>
                  <a:lnTo>
                    <a:pt x="129" y="46"/>
                  </a:lnTo>
                  <a:lnTo>
                    <a:pt x="164" y="26"/>
                  </a:lnTo>
                  <a:lnTo>
                    <a:pt x="201" y="12"/>
                  </a:lnTo>
                  <a:lnTo>
                    <a:pt x="241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5" name="Freeform 223"/>
          <p:cNvSpPr>
            <a:spLocks/>
          </p:cNvSpPr>
          <p:nvPr/>
        </p:nvSpPr>
        <p:spPr bwMode="auto">
          <a:xfrm>
            <a:off x="654851" y="1901825"/>
            <a:ext cx="582613" cy="582613"/>
          </a:xfrm>
          <a:custGeom>
            <a:avLst/>
            <a:gdLst>
              <a:gd name="T0" fmla="*/ 735 w 3300"/>
              <a:gd name="T1" fmla="*/ 0 h 3301"/>
              <a:gd name="T2" fmla="*/ 2058 w 3300"/>
              <a:gd name="T3" fmla="*/ 402 h 3301"/>
              <a:gd name="T4" fmla="*/ 2252 w 3300"/>
              <a:gd name="T5" fmla="*/ 180 h 3301"/>
              <a:gd name="T6" fmla="*/ 2329 w 3300"/>
              <a:gd name="T7" fmla="*/ 116 h 3301"/>
              <a:gd name="T8" fmla="*/ 2418 w 3300"/>
              <a:gd name="T9" fmla="*/ 68 h 3301"/>
              <a:gd name="T10" fmla="*/ 2513 w 3300"/>
              <a:gd name="T11" fmla="*/ 35 h 3301"/>
              <a:gd name="T12" fmla="*/ 2614 w 3300"/>
              <a:gd name="T13" fmla="*/ 18 h 3301"/>
              <a:gd name="T14" fmla="*/ 2718 w 3300"/>
              <a:gd name="T15" fmla="*/ 18 h 3301"/>
              <a:gd name="T16" fmla="*/ 2820 w 3300"/>
              <a:gd name="T17" fmla="*/ 34 h 3301"/>
              <a:gd name="T18" fmla="*/ 2921 w 3300"/>
              <a:gd name="T19" fmla="*/ 69 h 3301"/>
              <a:gd name="T20" fmla="*/ 3017 w 3300"/>
              <a:gd name="T21" fmla="*/ 122 h 3301"/>
              <a:gd name="T22" fmla="*/ 3104 w 3300"/>
              <a:gd name="T23" fmla="*/ 196 h 3301"/>
              <a:gd name="T24" fmla="*/ 3177 w 3300"/>
              <a:gd name="T25" fmla="*/ 283 h 3301"/>
              <a:gd name="T26" fmla="*/ 3230 w 3300"/>
              <a:gd name="T27" fmla="*/ 377 h 3301"/>
              <a:gd name="T28" fmla="*/ 3265 w 3300"/>
              <a:gd name="T29" fmla="*/ 478 h 3301"/>
              <a:gd name="T30" fmla="*/ 3282 w 3300"/>
              <a:gd name="T31" fmla="*/ 581 h 3301"/>
              <a:gd name="T32" fmla="*/ 3282 w 3300"/>
              <a:gd name="T33" fmla="*/ 685 h 3301"/>
              <a:gd name="T34" fmla="*/ 3265 w 3300"/>
              <a:gd name="T35" fmla="*/ 785 h 3301"/>
              <a:gd name="T36" fmla="*/ 3232 w 3300"/>
              <a:gd name="T37" fmla="*/ 881 h 3301"/>
              <a:gd name="T38" fmla="*/ 3184 w 3300"/>
              <a:gd name="T39" fmla="*/ 970 h 3301"/>
              <a:gd name="T40" fmla="*/ 3121 w 3300"/>
              <a:gd name="T41" fmla="*/ 1048 h 3301"/>
              <a:gd name="T42" fmla="*/ 2899 w 3300"/>
              <a:gd name="T43" fmla="*/ 1242 h 3301"/>
              <a:gd name="T44" fmla="*/ 3300 w 3300"/>
              <a:gd name="T45" fmla="*/ 2565 h 3301"/>
              <a:gd name="T46" fmla="*/ 3297 w 3300"/>
              <a:gd name="T47" fmla="*/ 2615 h 3301"/>
              <a:gd name="T48" fmla="*/ 3276 w 3300"/>
              <a:gd name="T49" fmla="*/ 2660 h 3301"/>
              <a:gd name="T50" fmla="*/ 2813 w 3300"/>
              <a:gd name="T51" fmla="*/ 3127 h 3301"/>
              <a:gd name="T52" fmla="*/ 2773 w 3300"/>
              <a:gd name="T53" fmla="*/ 3155 h 3301"/>
              <a:gd name="T54" fmla="*/ 2727 w 3300"/>
              <a:gd name="T55" fmla="*/ 3167 h 3301"/>
              <a:gd name="T56" fmla="*/ 2681 w 3300"/>
              <a:gd name="T57" fmla="*/ 3164 h 3301"/>
              <a:gd name="T58" fmla="*/ 2638 w 3300"/>
              <a:gd name="T59" fmla="*/ 3145 h 3301"/>
              <a:gd name="T60" fmla="*/ 2602 w 3300"/>
              <a:gd name="T61" fmla="*/ 3112 h 3301"/>
              <a:gd name="T62" fmla="*/ 2033 w 3300"/>
              <a:gd name="T63" fmla="*/ 1988 h 3301"/>
              <a:gd name="T64" fmla="*/ 1655 w 3300"/>
              <a:gd name="T65" fmla="*/ 2749 h 3301"/>
              <a:gd name="T66" fmla="*/ 1669 w 3300"/>
              <a:gd name="T67" fmla="*/ 2797 h 3301"/>
              <a:gd name="T68" fmla="*/ 1666 w 3300"/>
              <a:gd name="T69" fmla="*/ 2846 h 3301"/>
              <a:gd name="T70" fmla="*/ 1645 w 3300"/>
              <a:gd name="T71" fmla="*/ 2891 h 3301"/>
              <a:gd name="T72" fmla="*/ 1280 w 3300"/>
              <a:gd name="T73" fmla="*/ 3260 h 3301"/>
              <a:gd name="T74" fmla="*/ 1239 w 3300"/>
              <a:gd name="T75" fmla="*/ 3288 h 3301"/>
              <a:gd name="T76" fmla="*/ 1194 w 3300"/>
              <a:gd name="T77" fmla="*/ 3300 h 3301"/>
              <a:gd name="T78" fmla="*/ 1147 w 3300"/>
              <a:gd name="T79" fmla="*/ 3297 h 3301"/>
              <a:gd name="T80" fmla="*/ 1105 w 3300"/>
              <a:gd name="T81" fmla="*/ 3278 h 3301"/>
              <a:gd name="T82" fmla="*/ 1069 w 3300"/>
              <a:gd name="T83" fmla="*/ 3246 h 3301"/>
              <a:gd name="T84" fmla="*/ 728 w 3300"/>
              <a:gd name="T85" fmla="*/ 2573 h 3301"/>
              <a:gd name="T86" fmla="*/ 55 w 3300"/>
              <a:gd name="T87" fmla="*/ 2232 h 3301"/>
              <a:gd name="T88" fmla="*/ 23 w 3300"/>
              <a:gd name="T89" fmla="*/ 2196 h 3301"/>
              <a:gd name="T90" fmla="*/ 4 w 3300"/>
              <a:gd name="T91" fmla="*/ 2153 h 3301"/>
              <a:gd name="T92" fmla="*/ 1 w 3300"/>
              <a:gd name="T93" fmla="*/ 2107 h 3301"/>
              <a:gd name="T94" fmla="*/ 13 w 3300"/>
              <a:gd name="T95" fmla="*/ 2061 h 3301"/>
              <a:gd name="T96" fmla="*/ 41 w 3300"/>
              <a:gd name="T97" fmla="*/ 2021 h 3301"/>
              <a:gd name="T98" fmla="*/ 409 w 3300"/>
              <a:gd name="T99" fmla="*/ 1656 h 3301"/>
              <a:gd name="T100" fmla="*/ 455 w 3300"/>
              <a:gd name="T101" fmla="*/ 1634 h 3301"/>
              <a:gd name="T102" fmla="*/ 504 w 3300"/>
              <a:gd name="T103" fmla="*/ 1631 h 3301"/>
              <a:gd name="T104" fmla="*/ 552 w 3300"/>
              <a:gd name="T105" fmla="*/ 1645 h 3301"/>
              <a:gd name="T106" fmla="*/ 1313 w 3300"/>
              <a:gd name="T107" fmla="*/ 1267 h 3301"/>
              <a:gd name="T108" fmla="*/ 189 w 3300"/>
              <a:gd name="T109" fmla="*/ 698 h 3301"/>
              <a:gd name="T110" fmla="*/ 156 w 3300"/>
              <a:gd name="T111" fmla="*/ 663 h 3301"/>
              <a:gd name="T112" fmla="*/ 136 w 3300"/>
              <a:gd name="T113" fmla="*/ 619 h 3301"/>
              <a:gd name="T114" fmla="*/ 133 w 3300"/>
              <a:gd name="T115" fmla="*/ 573 h 3301"/>
              <a:gd name="T116" fmla="*/ 146 w 3300"/>
              <a:gd name="T117" fmla="*/ 527 h 3301"/>
              <a:gd name="T118" fmla="*/ 174 w 3300"/>
              <a:gd name="T119" fmla="*/ 487 h 3301"/>
              <a:gd name="T120" fmla="*/ 640 w 3300"/>
              <a:gd name="T121" fmla="*/ 24 h 3301"/>
              <a:gd name="T122" fmla="*/ 685 w 3300"/>
              <a:gd name="T123" fmla="*/ 3 h 3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00" h="3301">
                <a:moveTo>
                  <a:pt x="710" y="0"/>
                </a:moveTo>
                <a:lnTo>
                  <a:pt x="735" y="0"/>
                </a:lnTo>
                <a:lnTo>
                  <a:pt x="760" y="5"/>
                </a:lnTo>
                <a:lnTo>
                  <a:pt x="2058" y="402"/>
                </a:lnTo>
                <a:lnTo>
                  <a:pt x="2218" y="216"/>
                </a:lnTo>
                <a:lnTo>
                  <a:pt x="2252" y="180"/>
                </a:lnTo>
                <a:lnTo>
                  <a:pt x="2289" y="147"/>
                </a:lnTo>
                <a:lnTo>
                  <a:pt x="2329" y="116"/>
                </a:lnTo>
                <a:lnTo>
                  <a:pt x="2373" y="90"/>
                </a:lnTo>
                <a:lnTo>
                  <a:pt x="2418" y="68"/>
                </a:lnTo>
                <a:lnTo>
                  <a:pt x="2465" y="50"/>
                </a:lnTo>
                <a:lnTo>
                  <a:pt x="2513" y="35"/>
                </a:lnTo>
                <a:lnTo>
                  <a:pt x="2563" y="25"/>
                </a:lnTo>
                <a:lnTo>
                  <a:pt x="2614" y="18"/>
                </a:lnTo>
                <a:lnTo>
                  <a:pt x="2666" y="16"/>
                </a:lnTo>
                <a:lnTo>
                  <a:pt x="2718" y="18"/>
                </a:lnTo>
                <a:lnTo>
                  <a:pt x="2769" y="24"/>
                </a:lnTo>
                <a:lnTo>
                  <a:pt x="2820" y="34"/>
                </a:lnTo>
                <a:lnTo>
                  <a:pt x="2871" y="49"/>
                </a:lnTo>
                <a:lnTo>
                  <a:pt x="2921" y="69"/>
                </a:lnTo>
                <a:lnTo>
                  <a:pt x="2970" y="93"/>
                </a:lnTo>
                <a:lnTo>
                  <a:pt x="3017" y="122"/>
                </a:lnTo>
                <a:lnTo>
                  <a:pt x="3061" y="157"/>
                </a:lnTo>
                <a:lnTo>
                  <a:pt x="3104" y="196"/>
                </a:lnTo>
                <a:lnTo>
                  <a:pt x="3143" y="238"/>
                </a:lnTo>
                <a:lnTo>
                  <a:pt x="3177" y="283"/>
                </a:lnTo>
                <a:lnTo>
                  <a:pt x="3206" y="329"/>
                </a:lnTo>
                <a:lnTo>
                  <a:pt x="3230" y="377"/>
                </a:lnTo>
                <a:lnTo>
                  <a:pt x="3250" y="428"/>
                </a:lnTo>
                <a:lnTo>
                  <a:pt x="3265" y="478"/>
                </a:lnTo>
                <a:lnTo>
                  <a:pt x="3276" y="529"/>
                </a:lnTo>
                <a:lnTo>
                  <a:pt x="3282" y="581"/>
                </a:lnTo>
                <a:lnTo>
                  <a:pt x="3284" y="632"/>
                </a:lnTo>
                <a:lnTo>
                  <a:pt x="3282" y="685"/>
                </a:lnTo>
                <a:lnTo>
                  <a:pt x="3275" y="735"/>
                </a:lnTo>
                <a:lnTo>
                  <a:pt x="3265" y="785"/>
                </a:lnTo>
                <a:lnTo>
                  <a:pt x="3250" y="834"/>
                </a:lnTo>
                <a:lnTo>
                  <a:pt x="3232" y="881"/>
                </a:lnTo>
                <a:lnTo>
                  <a:pt x="3210" y="927"/>
                </a:lnTo>
                <a:lnTo>
                  <a:pt x="3184" y="970"/>
                </a:lnTo>
                <a:lnTo>
                  <a:pt x="3154" y="1010"/>
                </a:lnTo>
                <a:lnTo>
                  <a:pt x="3121" y="1048"/>
                </a:lnTo>
                <a:lnTo>
                  <a:pt x="3084" y="1082"/>
                </a:lnTo>
                <a:lnTo>
                  <a:pt x="2899" y="1242"/>
                </a:lnTo>
                <a:lnTo>
                  <a:pt x="3295" y="2541"/>
                </a:lnTo>
                <a:lnTo>
                  <a:pt x="3300" y="2565"/>
                </a:lnTo>
                <a:lnTo>
                  <a:pt x="3300" y="2591"/>
                </a:lnTo>
                <a:lnTo>
                  <a:pt x="3297" y="2615"/>
                </a:lnTo>
                <a:lnTo>
                  <a:pt x="3288" y="2639"/>
                </a:lnTo>
                <a:lnTo>
                  <a:pt x="3276" y="2660"/>
                </a:lnTo>
                <a:lnTo>
                  <a:pt x="3260" y="2681"/>
                </a:lnTo>
                <a:lnTo>
                  <a:pt x="2813" y="3127"/>
                </a:lnTo>
                <a:lnTo>
                  <a:pt x="2794" y="3143"/>
                </a:lnTo>
                <a:lnTo>
                  <a:pt x="2773" y="3155"/>
                </a:lnTo>
                <a:lnTo>
                  <a:pt x="2750" y="3163"/>
                </a:lnTo>
                <a:lnTo>
                  <a:pt x="2727" y="3167"/>
                </a:lnTo>
                <a:lnTo>
                  <a:pt x="2704" y="3167"/>
                </a:lnTo>
                <a:lnTo>
                  <a:pt x="2681" y="3164"/>
                </a:lnTo>
                <a:lnTo>
                  <a:pt x="2659" y="3156"/>
                </a:lnTo>
                <a:lnTo>
                  <a:pt x="2638" y="3145"/>
                </a:lnTo>
                <a:lnTo>
                  <a:pt x="2619" y="3131"/>
                </a:lnTo>
                <a:lnTo>
                  <a:pt x="2602" y="3112"/>
                </a:lnTo>
                <a:lnTo>
                  <a:pt x="2589" y="3091"/>
                </a:lnTo>
                <a:lnTo>
                  <a:pt x="2033" y="1988"/>
                </a:lnTo>
                <a:lnTo>
                  <a:pt x="1501" y="2445"/>
                </a:lnTo>
                <a:lnTo>
                  <a:pt x="1655" y="2749"/>
                </a:lnTo>
                <a:lnTo>
                  <a:pt x="1664" y="2773"/>
                </a:lnTo>
                <a:lnTo>
                  <a:pt x="1669" y="2797"/>
                </a:lnTo>
                <a:lnTo>
                  <a:pt x="1670" y="2822"/>
                </a:lnTo>
                <a:lnTo>
                  <a:pt x="1666" y="2846"/>
                </a:lnTo>
                <a:lnTo>
                  <a:pt x="1658" y="2869"/>
                </a:lnTo>
                <a:lnTo>
                  <a:pt x="1645" y="2891"/>
                </a:lnTo>
                <a:lnTo>
                  <a:pt x="1629" y="2910"/>
                </a:lnTo>
                <a:lnTo>
                  <a:pt x="1280" y="3260"/>
                </a:lnTo>
                <a:lnTo>
                  <a:pt x="1261" y="3276"/>
                </a:lnTo>
                <a:lnTo>
                  <a:pt x="1239" y="3288"/>
                </a:lnTo>
                <a:lnTo>
                  <a:pt x="1217" y="3296"/>
                </a:lnTo>
                <a:lnTo>
                  <a:pt x="1194" y="3300"/>
                </a:lnTo>
                <a:lnTo>
                  <a:pt x="1170" y="3301"/>
                </a:lnTo>
                <a:lnTo>
                  <a:pt x="1147" y="3297"/>
                </a:lnTo>
                <a:lnTo>
                  <a:pt x="1125" y="3290"/>
                </a:lnTo>
                <a:lnTo>
                  <a:pt x="1105" y="3278"/>
                </a:lnTo>
                <a:lnTo>
                  <a:pt x="1086" y="3264"/>
                </a:lnTo>
                <a:lnTo>
                  <a:pt x="1069" y="3246"/>
                </a:lnTo>
                <a:lnTo>
                  <a:pt x="1056" y="3224"/>
                </a:lnTo>
                <a:lnTo>
                  <a:pt x="728" y="2573"/>
                </a:lnTo>
                <a:lnTo>
                  <a:pt x="77" y="2245"/>
                </a:lnTo>
                <a:lnTo>
                  <a:pt x="55" y="2232"/>
                </a:lnTo>
                <a:lnTo>
                  <a:pt x="37" y="2215"/>
                </a:lnTo>
                <a:lnTo>
                  <a:pt x="23" y="2196"/>
                </a:lnTo>
                <a:lnTo>
                  <a:pt x="12" y="2176"/>
                </a:lnTo>
                <a:lnTo>
                  <a:pt x="4" y="2153"/>
                </a:lnTo>
                <a:lnTo>
                  <a:pt x="0" y="2130"/>
                </a:lnTo>
                <a:lnTo>
                  <a:pt x="1" y="2107"/>
                </a:lnTo>
                <a:lnTo>
                  <a:pt x="5" y="2083"/>
                </a:lnTo>
                <a:lnTo>
                  <a:pt x="13" y="2061"/>
                </a:lnTo>
                <a:lnTo>
                  <a:pt x="25" y="2040"/>
                </a:lnTo>
                <a:lnTo>
                  <a:pt x="41" y="2021"/>
                </a:lnTo>
                <a:lnTo>
                  <a:pt x="390" y="1672"/>
                </a:lnTo>
                <a:lnTo>
                  <a:pt x="409" y="1656"/>
                </a:lnTo>
                <a:lnTo>
                  <a:pt x="432" y="1642"/>
                </a:lnTo>
                <a:lnTo>
                  <a:pt x="455" y="1634"/>
                </a:lnTo>
                <a:lnTo>
                  <a:pt x="479" y="1630"/>
                </a:lnTo>
                <a:lnTo>
                  <a:pt x="504" y="1631"/>
                </a:lnTo>
                <a:lnTo>
                  <a:pt x="528" y="1636"/>
                </a:lnTo>
                <a:lnTo>
                  <a:pt x="552" y="1645"/>
                </a:lnTo>
                <a:lnTo>
                  <a:pt x="856" y="1799"/>
                </a:lnTo>
                <a:lnTo>
                  <a:pt x="1313" y="1267"/>
                </a:lnTo>
                <a:lnTo>
                  <a:pt x="210" y="711"/>
                </a:lnTo>
                <a:lnTo>
                  <a:pt x="189" y="698"/>
                </a:lnTo>
                <a:lnTo>
                  <a:pt x="170" y="682"/>
                </a:lnTo>
                <a:lnTo>
                  <a:pt x="156" y="663"/>
                </a:lnTo>
                <a:lnTo>
                  <a:pt x="145" y="642"/>
                </a:lnTo>
                <a:lnTo>
                  <a:pt x="136" y="619"/>
                </a:lnTo>
                <a:lnTo>
                  <a:pt x="133" y="596"/>
                </a:lnTo>
                <a:lnTo>
                  <a:pt x="133" y="573"/>
                </a:lnTo>
                <a:lnTo>
                  <a:pt x="137" y="550"/>
                </a:lnTo>
                <a:lnTo>
                  <a:pt x="146" y="527"/>
                </a:lnTo>
                <a:lnTo>
                  <a:pt x="158" y="506"/>
                </a:lnTo>
                <a:lnTo>
                  <a:pt x="174" y="487"/>
                </a:lnTo>
                <a:lnTo>
                  <a:pt x="620" y="40"/>
                </a:lnTo>
                <a:lnTo>
                  <a:pt x="640" y="24"/>
                </a:lnTo>
                <a:lnTo>
                  <a:pt x="661" y="12"/>
                </a:lnTo>
                <a:lnTo>
                  <a:pt x="685" y="3"/>
                </a:lnTo>
                <a:lnTo>
                  <a:pt x="7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6" name="Freeform 241"/>
          <p:cNvSpPr>
            <a:spLocks noEditPoints="1"/>
          </p:cNvSpPr>
          <p:nvPr/>
        </p:nvSpPr>
        <p:spPr bwMode="auto">
          <a:xfrm>
            <a:off x="3461333" y="2024063"/>
            <a:ext cx="582612" cy="339725"/>
          </a:xfrm>
          <a:custGeom>
            <a:avLst/>
            <a:gdLst>
              <a:gd name="T0" fmla="*/ 2817 w 3300"/>
              <a:gd name="T1" fmla="*/ 1681 h 1923"/>
              <a:gd name="T2" fmla="*/ 3059 w 3300"/>
              <a:gd name="T3" fmla="*/ 1568 h 1923"/>
              <a:gd name="T4" fmla="*/ 725 w 3300"/>
              <a:gd name="T5" fmla="*/ 1568 h 1923"/>
              <a:gd name="T6" fmla="*/ 2575 w 3300"/>
              <a:gd name="T7" fmla="*/ 1681 h 1923"/>
              <a:gd name="T8" fmla="*/ 725 w 3300"/>
              <a:gd name="T9" fmla="*/ 1568 h 1923"/>
              <a:gd name="T10" fmla="*/ 241 w 3300"/>
              <a:gd name="T11" fmla="*/ 1681 h 1923"/>
              <a:gd name="T12" fmla="*/ 483 w 3300"/>
              <a:gd name="T13" fmla="*/ 1568 h 1923"/>
              <a:gd name="T14" fmla="*/ 2817 w 3300"/>
              <a:gd name="T15" fmla="*/ 954 h 1923"/>
              <a:gd name="T16" fmla="*/ 3059 w 3300"/>
              <a:gd name="T17" fmla="*/ 1327 h 1923"/>
              <a:gd name="T18" fmla="*/ 3057 w 3300"/>
              <a:gd name="T19" fmla="*/ 982 h 1923"/>
              <a:gd name="T20" fmla="*/ 3042 w 3300"/>
              <a:gd name="T21" fmla="*/ 962 h 1923"/>
              <a:gd name="T22" fmla="*/ 3019 w 3300"/>
              <a:gd name="T23" fmla="*/ 954 h 1923"/>
              <a:gd name="T24" fmla="*/ 725 w 3300"/>
              <a:gd name="T25" fmla="*/ 954 h 1923"/>
              <a:gd name="T26" fmla="*/ 1567 w 3300"/>
              <a:gd name="T27" fmla="*/ 1327 h 1923"/>
              <a:gd name="T28" fmla="*/ 1498 w 3300"/>
              <a:gd name="T29" fmla="*/ 1277 h 1923"/>
              <a:gd name="T30" fmla="*/ 1449 w 3300"/>
              <a:gd name="T31" fmla="*/ 1220 h 1923"/>
              <a:gd name="T32" fmla="*/ 1417 w 3300"/>
              <a:gd name="T33" fmla="*/ 1157 h 1923"/>
              <a:gd name="T34" fmla="*/ 1399 w 3300"/>
              <a:gd name="T35" fmla="*/ 1092 h 1923"/>
              <a:gd name="T36" fmla="*/ 1390 w 3300"/>
              <a:gd name="T37" fmla="*/ 1024 h 1923"/>
              <a:gd name="T38" fmla="*/ 1388 w 3300"/>
              <a:gd name="T39" fmla="*/ 954 h 1923"/>
              <a:gd name="T40" fmla="*/ 281 w 3300"/>
              <a:gd name="T41" fmla="*/ 242 h 1923"/>
              <a:gd name="T42" fmla="*/ 257 w 3300"/>
              <a:gd name="T43" fmla="*/ 249 h 1923"/>
              <a:gd name="T44" fmla="*/ 243 w 3300"/>
              <a:gd name="T45" fmla="*/ 269 h 1923"/>
              <a:gd name="T46" fmla="*/ 241 w 3300"/>
              <a:gd name="T47" fmla="*/ 1327 h 1923"/>
              <a:gd name="T48" fmla="*/ 483 w 3300"/>
              <a:gd name="T49" fmla="*/ 282 h 1923"/>
              <a:gd name="T50" fmla="*/ 475 w 3300"/>
              <a:gd name="T51" fmla="*/ 258 h 1923"/>
              <a:gd name="T52" fmla="*/ 456 w 3300"/>
              <a:gd name="T53" fmla="*/ 244 h 1923"/>
              <a:gd name="T54" fmla="*/ 281 w 3300"/>
              <a:gd name="T55" fmla="*/ 242 h 1923"/>
              <a:gd name="T56" fmla="*/ 443 w 3300"/>
              <a:gd name="T57" fmla="*/ 0 h 1923"/>
              <a:gd name="T58" fmla="*/ 523 w 3300"/>
              <a:gd name="T59" fmla="*/ 11 h 1923"/>
              <a:gd name="T60" fmla="*/ 595 w 3300"/>
              <a:gd name="T61" fmla="*/ 44 h 1923"/>
              <a:gd name="T62" fmla="*/ 654 w 3300"/>
              <a:gd name="T63" fmla="*/ 95 h 1923"/>
              <a:gd name="T64" fmla="*/ 697 w 3300"/>
              <a:gd name="T65" fmla="*/ 160 h 1923"/>
              <a:gd name="T66" fmla="*/ 721 w 3300"/>
              <a:gd name="T67" fmla="*/ 235 h 1923"/>
              <a:gd name="T68" fmla="*/ 1186 w 3300"/>
              <a:gd name="T69" fmla="*/ 277 h 1923"/>
              <a:gd name="T70" fmla="*/ 1267 w 3300"/>
              <a:gd name="T71" fmla="*/ 289 h 1923"/>
              <a:gd name="T72" fmla="*/ 1339 w 3300"/>
              <a:gd name="T73" fmla="*/ 323 h 1923"/>
              <a:gd name="T74" fmla="*/ 1398 w 3300"/>
              <a:gd name="T75" fmla="*/ 374 h 1923"/>
              <a:gd name="T76" fmla="*/ 1441 w 3300"/>
              <a:gd name="T77" fmla="*/ 440 h 1923"/>
              <a:gd name="T78" fmla="*/ 1464 w 3300"/>
              <a:gd name="T79" fmla="*/ 517 h 1923"/>
              <a:gd name="T80" fmla="*/ 1467 w 3300"/>
              <a:gd name="T81" fmla="*/ 712 h 1923"/>
              <a:gd name="T82" fmla="*/ 3060 w 3300"/>
              <a:gd name="T83" fmla="*/ 715 h 1923"/>
              <a:gd name="T84" fmla="*/ 3137 w 3300"/>
              <a:gd name="T85" fmla="*/ 739 h 1923"/>
              <a:gd name="T86" fmla="*/ 3203 w 3300"/>
              <a:gd name="T87" fmla="*/ 782 h 1923"/>
              <a:gd name="T88" fmla="*/ 3254 w 3300"/>
              <a:gd name="T89" fmla="*/ 841 h 1923"/>
              <a:gd name="T90" fmla="*/ 3288 w 3300"/>
              <a:gd name="T91" fmla="*/ 913 h 1923"/>
              <a:gd name="T92" fmla="*/ 3300 w 3300"/>
              <a:gd name="T93" fmla="*/ 994 h 1923"/>
              <a:gd name="T94" fmla="*/ 3297 w 3300"/>
              <a:gd name="T95" fmla="*/ 1827 h 1923"/>
              <a:gd name="T96" fmla="*/ 3279 w 3300"/>
              <a:gd name="T97" fmla="*/ 1870 h 1923"/>
              <a:gd name="T98" fmla="*/ 3247 w 3300"/>
              <a:gd name="T99" fmla="*/ 1902 h 1923"/>
              <a:gd name="T100" fmla="*/ 3204 w 3300"/>
              <a:gd name="T101" fmla="*/ 1920 h 1923"/>
              <a:gd name="T102" fmla="*/ 120 w 3300"/>
              <a:gd name="T103" fmla="*/ 1923 h 1923"/>
              <a:gd name="T104" fmla="*/ 74 w 3300"/>
              <a:gd name="T105" fmla="*/ 1913 h 1923"/>
              <a:gd name="T106" fmla="*/ 35 w 3300"/>
              <a:gd name="T107" fmla="*/ 1888 h 1923"/>
              <a:gd name="T108" fmla="*/ 9 w 3300"/>
              <a:gd name="T109" fmla="*/ 1849 h 1923"/>
              <a:gd name="T110" fmla="*/ 0 w 3300"/>
              <a:gd name="T111" fmla="*/ 1802 h 1923"/>
              <a:gd name="T112" fmla="*/ 3 w 3300"/>
              <a:gd name="T113" fmla="*/ 240 h 1923"/>
              <a:gd name="T114" fmla="*/ 26 w 3300"/>
              <a:gd name="T115" fmla="*/ 162 h 1923"/>
              <a:gd name="T116" fmla="*/ 69 w 3300"/>
              <a:gd name="T117" fmla="*/ 96 h 1923"/>
              <a:gd name="T118" fmla="*/ 128 w 3300"/>
              <a:gd name="T119" fmla="*/ 45 h 1923"/>
              <a:gd name="T120" fmla="*/ 200 w 3300"/>
              <a:gd name="T121" fmla="*/ 12 h 1923"/>
              <a:gd name="T122" fmla="*/ 281 w 3300"/>
              <a:gd name="T123" fmla="*/ 0 h 1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00" h="1923">
                <a:moveTo>
                  <a:pt x="2817" y="1568"/>
                </a:moveTo>
                <a:lnTo>
                  <a:pt x="2817" y="1681"/>
                </a:lnTo>
                <a:lnTo>
                  <a:pt x="3059" y="1681"/>
                </a:lnTo>
                <a:lnTo>
                  <a:pt x="3059" y="1568"/>
                </a:lnTo>
                <a:lnTo>
                  <a:pt x="2817" y="1568"/>
                </a:lnTo>
                <a:close/>
                <a:moveTo>
                  <a:pt x="725" y="1568"/>
                </a:moveTo>
                <a:lnTo>
                  <a:pt x="725" y="1681"/>
                </a:lnTo>
                <a:lnTo>
                  <a:pt x="2575" y="1681"/>
                </a:lnTo>
                <a:lnTo>
                  <a:pt x="2575" y="1568"/>
                </a:lnTo>
                <a:lnTo>
                  <a:pt x="725" y="1568"/>
                </a:lnTo>
                <a:close/>
                <a:moveTo>
                  <a:pt x="241" y="1568"/>
                </a:moveTo>
                <a:lnTo>
                  <a:pt x="241" y="1681"/>
                </a:lnTo>
                <a:lnTo>
                  <a:pt x="483" y="1681"/>
                </a:lnTo>
                <a:lnTo>
                  <a:pt x="483" y="1568"/>
                </a:lnTo>
                <a:lnTo>
                  <a:pt x="241" y="1568"/>
                </a:lnTo>
                <a:close/>
                <a:moveTo>
                  <a:pt x="2817" y="954"/>
                </a:moveTo>
                <a:lnTo>
                  <a:pt x="2817" y="1327"/>
                </a:lnTo>
                <a:lnTo>
                  <a:pt x="3059" y="1327"/>
                </a:lnTo>
                <a:lnTo>
                  <a:pt x="3059" y="994"/>
                </a:lnTo>
                <a:lnTo>
                  <a:pt x="3057" y="982"/>
                </a:lnTo>
                <a:lnTo>
                  <a:pt x="3051" y="971"/>
                </a:lnTo>
                <a:lnTo>
                  <a:pt x="3042" y="962"/>
                </a:lnTo>
                <a:lnTo>
                  <a:pt x="3031" y="956"/>
                </a:lnTo>
                <a:lnTo>
                  <a:pt x="3019" y="954"/>
                </a:lnTo>
                <a:lnTo>
                  <a:pt x="2817" y="954"/>
                </a:lnTo>
                <a:close/>
                <a:moveTo>
                  <a:pt x="725" y="954"/>
                </a:moveTo>
                <a:lnTo>
                  <a:pt x="725" y="1327"/>
                </a:lnTo>
                <a:lnTo>
                  <a:pt x="1567" y="1327"/>
                </a:lnTo>
                <a:lnTo>
                  <a:pt x="1530" y="1303"/>
                </a:lnTo>
                <a:lnTo>
                  <a:pt x="1498" y="1277"/>
                </a:lnTo>
                <a:lnTo>
                  <a:pt x="1471" y="1249"/>
                </a:lnTo>
                <a:lnTo>
                  <a:pt x="1449" y="1220"/>
                </a:lnTo>
                <a:lnTo>
                  <a:pt x="1432" y="1189"/>
                </a:lnTo>
                <a:lnTo>
                  <a:pt x="1417" y="1157"/>
                </a:lnTo>
                <a:lnTo>
                  <a:pt x="1407" y="1125"/>
                </a:lnTo>
                <a:lnTo>
                  <a:pt x="1399" y="1092"/>
                </a:lnTo>
                <a:lnTo>
                  <a:pt x="1393" y="1058"/>
                </a:lnTo>
                <a:lnTo>
                  <a:pt x="1390" y="1024"/>
                </a:lnTo>
                <a:lnTo>
                  <a:pt x="1388" y="989"/>
                </a:lnTo>
                <a:lnTo>
                  <a:pt x="1388" y="954"/>
                </a:lnTo>
                <a:lnTo>
                  <a:pt x="725" y="954"/>
                </a:lnTo>
                <a:close/>
                <a:moveTo>
                  <a:pt x="281" y="242"/>
                </a:moveTo>
                <a:lnTo>
                  <a:pt x="268" y="244"/>
                </a:lnTo>
                <a:lnTo>
                  <a:pt x="257" y="249"/>
                </a:lnTo>
                <a:lnTo>
                  <a:pt x="249" y="258"/>
                </a:lnTo>
                <a:lnTo>
                  <a:pt x="243" y="269"/>
                </a:lnTo>
                <a:lnTo>
                  <a:pt x="241" y="282"/>
                </a:lnTo>
                <a:lnTo>
                  <a:pt x="241" y="1327"/>
                </a:lnTo>
                <a:lnTo>
                  <a:pt x="483" y="1327"/>
                </a:lnTo>
                <a:lnTo>
                  <a:pt x="483" y="282"/>
                </a:lnTo>
                <a:lnTo>
                  <a:pt x="481" y="269"/>
                </a:lnTo>
                <a:lnTo>
                  <a:pt x="475" y="258"/>
                </a:lnTo>
                <a:lnTo>
                  <a:pt x="467" y="249"/>
                </a:lnTo>
                <a:lnTo>
                  <a:pt x="456" y="244"/>
                </a:lnTo>
                <a:lnTo>
                  <a:pt x="443" y="242"/>
                </a:lnTo>
                <a:lnTo>
                  <a:pt x="281" y="242"/>
                </a:lnTo>
                <a:close/>
                <a:moveTo>
                  <a:pt x="281" y="0"/>
                </a:moveTo>
                <a:lnTo>
                  <a:pt x="443" y="0"/>
                </a:lnTo>
                <a:lnTo>
                  <a:pt x="484" y="3"/>
                </a:lnTo>
                <a:lnTo>
                  <a:pt x="523" y="11"/>
                </a:lnTo>
                <a:lnTo>
                  <a:pt x="561" y="25"/>
                </a:lnTo>
                <a:lnTo>
                  <a:pt x="595" y="44"/>
                </a:lnTo>
                <a:lnTo>
                  <a:pt x="627" y="67"/>
                </a:lnTo>
                <a:lnTo>
                  <a:pt x="654" y="95"/>
                </a:lnTo>
                <a:lnTo>
                  <a:pt x="678" y="126"/>
                </a:lnTo>
                <a:lnTo>
                  <a:pt x="697" y="160"/>
                </a:lnTo>
                <a:lnTo>
                  <a:pt x="712" y="196"/>
                </a:lnTo>
                <a:lnTo>
                  <a:pt x="721" y="235"/>
                </a:lnTo>
                <a:lnTo>
                  <a:pt x="725" y="277"/>
                </a:lnTo>
                <a:lnTo>
                  <a:pt x="1186" y="277"/>
                </a:lnTo>
                <a:lnTo>
                  <a:pt x="1228" y="280"/>
                </a:lnTo>
                <a:lnTo>
                  <a:pt x="1267" y="289"/>
                </a:lnTo>
                <a:lnTo>
                  <a:pt x="1305" y="303"/>
                </a:lnTo>
                <a:lnTo>
                  <a:pt x="1339" y="323"/>
                </a:lnTo>
                <a:lnTo>
                  <a:pt x="1370" y="346"/>
                </a:lnTo>
                <a:lnTo>
                  <a:pt x="1398" y="374"/>
                </a:lnTo>
                <a:lnTo>
                  <a:pt x="1422" y="405"/>
                </a:lnTo>
                <a:lnTo>
                  <a:pt x="1441" y="440"/>
                </a:lnTo>
                <a:lnTo>
                  <a:pt x="1455" y="477"/>
                </a:lnTo>
                <a:lnTo>
                  <a:pt x="1464" y="517"/>
                </a:lnTo>
                <a:lnTo>
                  <a:pt x="1467" y="558"/>
                </a:lnTo>
                <a:lnTo>
                  <a:pt x="1467" y="712"/>
                </a:lnTo>
                <a:lnTo>
                  <a:pt x="3019" y="712"/>
                </a:lnTo>
                <a:lnTo>
                  <a:pt x="3060" y="715"/>
                </a:lnTo>
                <a:lnTo>
                  <a:pt x="3100" y="725"/>
                </a:lnTo>
                <a:lnTo>
                  <a:pt x="3137" y="739"/>
                </a:lnTo>
                <a:lnTo>
                  <a:pt x="3172" y="759"/>
                </a:lnTo>
                <a:lnTo>
                  <a:pt x="3203" y="782"/>
                </a:lnTo>
                <a:lnTo>
                  <a:pt x="3231" y="810"/>
                </a:lnTo>
                <a:lnTo>
                  <a:pt x="3254" y="841"/>
                </a:lnTo>
                <a:lnTo>
                  <a:pt x="3274" y="876"/>
                </a:lnTo>
                <a:lnTo>
                  <a:pt x="3288" y="913"/>
                </a:lnTo>
                <a:lnTo>
                  <a:pt x="3297" y="953"/>
                </a:lnTo>
                <a:lnTo>
                  <a:pt x="3300" y="994"/>
                </a:lnTo>
                <a:lnTo>
                  <a:pt x="3300" y="1802"/>
                </a:lnTo>
                <a:lnTo>
                  <a:pt x="3297" y="1827"/>
                </a:lnTo>
                <a:lnTo>
                  <a:pt x="3290" y="1849"/>
                </a:lnTo>
                <a:lnTo>
                  <a:pt x="3279" y="1870"/>
                </a:lnTo>
                <a:lnTo>
                  <a:pt x="3265" y="1888"/>
                </a:lnTo>
                <a:lnTo>
                  <a:pt x="3247" y="1902"/>
                </a:lnTo>
                <a:lnTo>
                  <a:pt x="3226" y="1913"/>
                </a:lnTo>
                <a:lnTo>
                  <a:pt x="3204" y="1920"/>
                </a:lnTo>
                <a:lnTo>
                  <a:pt x="3179" y="1923"/>
                </a:lnTo>
                <a:lnTo>
                  <a:pt x="120" y="1923"/>
                </a:lnTo>
                <a:lnTo>
                  <a:pt x="96" y="1920"/>
                </a:lnTo>
                <a:lnTo>
                  <a:pt x="74" y="1913"/>
                </a:lnTo>
                <a:lnTo>
                  <a:pt x="53" y="1902"/>
                </a:lnTo>
                <a:lnTo>
                  <a:pt x="35" y="1888"/>
                </a:lnTo>
                <a:lnTo>
                  <a:pt x="21" y="1870"/>
                </a:lnTo>
                <a:lnTo>
                  <a:pt x="9" y="1849"/>
                </a:lnTo>
                <a:lnTo>
                  <a:pt x="2" y="1827"/>
                </a:lnTo>
                <a:lnTo>
                  <a:pt x="0" y="1802"/>
                </a:lnTo>
                <a:lnTo>
                  <a:pt x="0" y="282"/>
                </a:lnTo>
                <a:lnTo>
                  <a:pt x="3" y="240"/>
                </a:lnTo>
                <a:lnTo>
                  <a:pt x="12" y="200"/>
                </a:lnTo>
                <a:lnTo>
                  <a:pt x="26" y="162"/>
                </a:lnTo>
                <a:lnTo>
                  <a:pt x="45" y="128"/>
                </a:lnTo>
                <a:lnTo>
                  <a:pt x="69" y="96"/>
                </a:lnTo>
                <a:lnTo>
                  <a:pt x="97" y="69"/>
                </a:lnTo>
                <a:lnTo>
                  <a:pt x="128" y="45"/>
                </a:lnTo>
                <a:lnTo>
                  <a:pt x="163" y="26"/>
                </a:lnTo>
                <a:lnTo>
                  <a:pt x="200" y="12"/>
                </a:lnTo>
                <a:lnTo>
                  <a:pt x="240" y="3"/>
                </a:lnTo>
                <a:lnTo>
                  <a:pt x="2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7" name="Freeform 246"/>
          <p:cNvSpPr>
            <a:spLocks noEditPoints="1"/>
          </p:cNvSpPr>
          <p:nvPr/>
        </p:nvSpPr>
        <p:spPr bwMode="auto">
          <a:xfrm>
            <a:off x="4396033" y="2024063"/>
            <a:ext cx="584200" cy="339725"/>
          </a:xfrm>
          <a:custGeom>
            <a:avLst/>
            <a:gdLst>
              <a:gd name="T0" fmla="*/ 727 w 3309"/>
              <a:gd name="T1" fmla="*/ 1681 h 1923"/>
              <a:gd name="T2" fmla="*/ 2582 w 3309"/>
              <a:gd name="T3" fmla="*/ 1568 h 1923"/>
              <a:gd name="T4" fmla="*/ 2824 w 3309"/>
              <a:gd name="T5" fmla="*/ 954 h 1923"/>
              <a:gd name="T6" fmla="*/ 3067 w 3309"/>
              <a:gd name="T7" fmla="*/ 1681 h 1923"/>
              <a:gd name="T8" fmla="*/ 3065 w 3309"/>
              <a:gd name="T9" fmla="*/ 982 h 1923"/>
              <a:gd name="T10" fmla="*/ 3050 w 3309"/>
              <a:gd name="T11" fmla="*/ 962 h 1923"/>
              <a:gd name="T12" fmla="*/ 3027 w 3309"/>
              <a:gd name="T13" fmla="*/ 954 h 1923"/>
              <a:gd name="T14" fmla="*/ 727 w 3309"/>
              <a:gd name="T15" fmla="*/ 518 h 1923"/>
              <a:gd name="T16" fmla="*/ 1229 w 3309"/>
              <a:gd name="T17" fmla="*/ 712 h 1923"/>
              <a:gd name="T18" fmla="*/ 1227 w 3309"/>
              <a:gd name="T19" fmla="*/ 546 h 1923"/>
              <a:gd name="T20" fmla="*/ 1213 w 3309"/>
              <a:gd name="T21" fmla="*/ 526 h 1923"/>
              <a:gd name="T22" fmla="*/ 1189 w 3309"/>
              <a:gd name="T23" fmla="*/ 518 h 1923"/>
              <a:gd name="T24" fmla="*/ 282 w 3309"/>
              <a:gd name="T25" fmla="*/ 242 h 1923"/>
              <a:gd name="T26" fmla="*/ 258 w 3309"/>
              <a:gd name="T27" fmla="*/ 249 h 1923"/>
              <a:gd name="T28" fmla="*/ 244 w 3309"/>
              <a:gd name="T29" fmla="*/ 269 h 1923"/>
              <a:gd name="T30" fmla="*/ 242 w 3309"/>
              <a:gd name="T31" fmla="*/ 1681 h 1923"/>
              <a:gd name="T32" fmla="*/ 485 w 3309"/>
              <a:gd name="T33" fmla="*/ 282 h 1923"/>
              <a:gd name="T34" fmla="*/ 477 w 3309"/>
              <a:gd name="T35" fmla="*/ 258 h 1923"/>
              <a:gd name="T36" fmla="*/ 458 w 3309"/>
              <a:gd name="T37" fmla="*/ 244 h 1923"/>
              <a:gd name="T38" fmla="*/ 282 w 3309"/>
              <a:gd name="T39" fmla="*/ 242 h 1923"/>
              <a:gd name="T40" fmla="*/ 445 w 3309"/>
              <a:gd name="T41" fmla="*/ 0 h 1923"/>
              <a:gd name="T42" fmla="*/ 525 w 3309"/>
              <a:gd name="T43" fmla="*/ 11 h 1923"/>
              <a:gd name="T44" fmla="*/ 596 w 3309"/>
              <a:gd name="T45" fmla="*/ 44 h 1923"/>
              <a:gd name="T46" fmla="*/ 655 w 3309"/>
              <a:gd name="T47" fmla="*/ 95 h 1923"/>
              <a:gd name="T48" fmla="*/ 699 w 3309"/>
              <a:gd name="T49" fmla="*/ 160 h 1923"/>
              <a:gd name="T50" fmla="*/ 723 w 3309"/>
              <a:gd name="T51" fmla="*/ 235 h 1923"/>
              <a:gd name="T52" fmla="*/ 1189 w 3309"/>
              <a:gd name="T53" fmla="*/ 277 h 1923"/>
              <a:gd name="T54" fmla="*/ 1271 w 3309"/>
              <a:gd name="T55" fmla="*/ 289 h 1923"/>
              <a:gd name="T56" fmla="*/ 1343 w 3309"/>
              <a:gd name="T57" fmla="*/ 323 h 1923"/>
              <a:gd name="T58" fmla="*/ 1402 w 3309"/>
              <a:gd name="T59" fmla="*/ 374 h 1923"/>
              <a:gd name="T60" fmla="*/ 1445 w 3309"/>
              <a:gd name="T61" fmla="*/ 440 h 1923"/>
              <a:gd name="T62" fmla="*/ 1468 w 3309"/>
              <a:gd name="T63" fmla="*/ 517 h 1923"/>
              <a:gd name="T64" fmla="*/ 1471 w 3309"/>
              <a:gd name="T65" fmla="*/ 712 h 1923"/>
              <a:gd name="T66" fmla="*/ 3068 w 3309"/>
              <a:gd name="T67" fmla="*/ 715 h 1923"/>
              <a:gd name="T68" fmla="*/ 3145 w 3309"/>
              <a:gd name="T69" fmla="*/ 739 h 1923"/>
              <a:gd name="T70" fmla="*/ 3212 w 3309"/>
              <a:gd name="T71" fmla="*/ 782 h 1923"/>
              <a:gd name="T72" fmla="*/ 3263 w 3309"/>
              <a:gd name="T73" fmla="*/ 841 h 1923"/>
              <a:gd name="T74" fmla="*/ 3297 w 3309"/>
              <a:gd name="T75" fmla="*/ 913 h 1923"/>
              <a:gd name="T76" fmla="*/ 3309 w 3309"/>
              <a:gd name="T77" fmla="*/ 994 h 1923"/>
              <a:gd name="T78" fmla="*/ 3306 w 3309"/>
              <a:gd name="T79" fmla="*/ 1827 h 1923"/>
              <a:gd name="T80" fmla="*/ 3288 w 3309"/>
              <a:gd name="T81" fmla="*/ 1870 h 1923"/>
              <a:gd name="T82" fmla="*/ 3256 w 3309"/>
              <a:gd name="T83" fmla="*/ 1902 h 1923"/>
              <a:gd name="T84" fmla="*/ 3213 w 3309"/>
              <a:gd name="T85" fmla="*/ 1920 h 1923"/>
              <a:gd name="T86" fmla="*/ 120 w 3309"/>
              <a:gd name="T87" fmla="*/ 1923 h 1923"/>
              <a:gd name="T88" fmla="*/ 74 w 3309"/>
              <a:gd name="T89" fmla="*/ 1913 h 1923"/>
              <a:gd name="T90" fmla="*/ 35 w 3309"/>
              <a:gd name="T91" fmla="*/ 1888 h 1923"/>
              <a:gd name="T92" fmla="*/ 9 w 3309"/>
              <a:gd name="T93" fmla="*/ 1849 h 1923"/>
              <a:gd name="T94" fmla="*/ 0 w 3309"/>
              <a:gd name="T95" fmla="*/ 1802 h 1923"/>
              <a:gd name="T96" fmla="*/ 3 w 3309"/>
              <a:gd name="T97" fmla="*/ 240 h 1923"/>
              <a:gd name="T98" fmla="*/ 26 w 3309"/>
              <a:gd name="T99" fmla="*/ 162 h 1923"/>
              <a:gd name="T100" fmla="*/ 69 w 3309"/>
              <a:gd name="T101" fmla="*/ 96 h 1923"/>
              <a:gd name="T102" fmla="*/ 128 w 3309"/>
              <a:gd name="T103" fmla="*/ 45 h 1923"/>
              <a:gd name="T104" fmla="*/ 201 w 3309"/>
              <a:gd name="T105" fmla="*/ 12 h 1923"/>
              <a:gd name="T106" fmla="*/ 282 w 3309"/>
              <a:gd name="T107" fmla="*/ 0 h 1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09" h="1923">
                <a:moveTo>
                  <a:pt x="727" y="1568"/>
                </a:moveTo>
                <a:lnTo>
                  <a:pt x="727" y="1681"/>
                </a:lnTo>
                <a:lnTo>
                  <a:pt x="2582" y="1681"/>
                </a:lnTo>
                <a:lnTo>
                  <a:pt x="2582" y="1568"/>
                </a:lnTo>
                <a:lnTo>
                  <a:pt x="727" y="1568"/>
                </a:lnTo>
                <a:close/>
                <a:moveTo>
                  <a:pt x="2824" y="954"/>
                </a:moveTo>
                <a:lnTo>
                  <a:pt x="2824" y="1681"/>
                </a:lnTo>
                <a:lnTo>
                  <a:pt x="3067" y="1681"/>
                </a:lnTo>
                <a:lnTo>
                  <a:pt x="3067" y="994"/>
                </a:lnTo>
                <a:lnTo>
                  <a:pt x="3065" y="982"/>
                </a:lnTo>
                <a:lnTo>
                  <a:pt x="3059" y="971"/>
                </a:lnTo>
                <a:lnTo>
                  <a:pt x="3050" y="962"/>
                </a:lnTo>
                <a:lnTo>
                  <a:pt x="3039" y="956"/>
                </a:lnTo>
                <a:lnTo>
                  <a:pt x="3027" y="954"/>
                </a:lnTo>
                <a:lnTo>
                  <a:pt x="2824" y="954"/>
                </a:lnTo>
                <a:close/>
                <a:moveTo>
                  <a:pt x="727" y="518"/>
                </a:moveTo>
                <a:lnTo>
                  <a:pt x="727" y="712"/>
                </a:lnTo>
                <a:lnTo>
                  <a:pt x="1229" y="712"/>
                </a:lnTo>
                <a:lnTo>
                  <a:pt x="1229" y="558"/>
                </a:lnTo>
                <a:lnTo>
                  <a:pt x="1227" y="546"/>
                </a:lnTo>
                <a:lnTo>
                  <a:pt x="1222" y="535"/>
                </a:lnTo>
                <a:lnTo>
                  <a:pt x="1213" y="526"/>
                </a:lnTo>
                <a:lnTo>
                  <a:pt x="1202" y="520"/>
                </a:lnTo>
                <a:lnTo>
                  <a:pt x="1189" y="518"/>
                </a:lnTo>
                <a:lnTo>
                  <a:pt x="727" y="518"/>
                </a:lnTo>
                <a:close/>
                <a:moveTo>
                  <a:pt x="282" y="242"/>
                </a:moveTo>
                <a:lnTo>
                  <a:pt x="269" y="244"/>
                </a:lnTo>
                <a:lnTo>
                  <a:pt x="258" y="249"/>
                </a:lnTo>
                <a:lnTo>
                  <a:pt x="250" y="258"/>
                </a:lnTo>
                <a:lnTo>
                  <a:pt x="244" y="269"/>
                </a:lnTo>
                <a:lnTo>
                  <a:pt x="242" y="282"/>
                </a:lnTo>
                <a:lnTo>
                  <a:pt x="242" y="1681"/>
                </a:lnTo>
                <a:lnTo>
                  <a:pt x="485" y="1681"/>
                </a:lnTo>
                <a:lnTo>
                  <a:pt x="485" y="282"/>
                </a:lnTo>
                <a:lnTo>
                  <a:pt x="483" y="269"/>
                </a:lnTo>
                <a:lnTo>
                  <a:pt x="477" y="258"/>
                </a:lnTo>
                <a:lnTo>
                  <a:pt x="469" y="249"/>
                </a:lnTo>
                <a:lnTo>
                  <a:pt x="458" y="244"/>
                </a:lnTo>
                <a:lnTo>
                  <a:pt x="445" y="242"/>
                </a:lnTo>
                <a:lnTo>
                  <a:pt x="282" y="242"/>
                </a:lnTo>
                <a:close/>
                <a:moveTo>
                  <a:pt x="282" y="0"/>
                </a:moveTo>
                <a:lnTo>
                  <a:pt x="445" y="0"/>
                </a:lnTo>
                <a:lnTo>
                  <a:pt x="486" y="3"/>
                </a:lnTo>
                <a:lnTo>
                  <a:pt x="525" y="11"/>
                </a:lnTo>
                <a:lnTo>
                  <a:pt x="562" y="25"/>
                </a:lnTo>
                <a:lnTo>
                  <a:pt x="596" y="44"/>
                </a:lnTo>
                <a:lnTo>
                  <a:pt x="628" y="67"/>
                </a:lnTo>
                <a:lnTo>
                  <a:pt x="655" y="95"/>
                </a:lnTo>
                <a:lnTo>
                  <a:pt x="679" y="126"/>
                </a:lnTo>
                <a:lnTo>
                  <a:pt x="699" y="160"/>
                </a:lnTo>
                <a:lnTo>
                  <a:pt x="714" y="196"/>
                </a:lnTo>
                <a:lnTo>
                  <a:pt x="723" y="235"/>
                </a:lnTo>
                <a:lnTo>
                  <a:pt x="727" y="277"/>
                </a:lnTo>
                <a:lnTo>
                  <a:pt x="1189" y="277"/>
                </a:lnTo>
                <a:lnTo>
                  <a:pt x="1231" y="280"/>
                </a:lnTo>
                <a:lnTo>
                  <a:pt x="1271" y="289"/>
                </a:lnTo>
                <a:lnTo>
                  <a:pt x="1309" y="303"/>
                </a:lnTo>
                <a:lnTo>
                  <a:pt x="1343" y="323"/>
                </a:lnTo>
                <a:lnTo>
                  <a:pt x="1374" y="346"/>
                </a:lnTo>
                <a:lnTo>
                  <a:pt x="1402" y="374"/>
                </a:lnTo>
                <a:lnTo>
                  <a:pt x="1426" y="405"/>
                </a:lnTo>
                <a:lnTo>
                  <a:pt x="1445" y="440"/>
                </a:lnTo>
                <a:lnTo>
                  <a:pt x="1459" y="477"/>
                </a:lnTo>
                <a:lnTo>
                  <a:pt x="1468" y="517"/>
                </a:lnTo>
                <a:lnTo>
                  <a:pt x="1471" y="558"/>
                </a:lnTo>
                <a:lnTo>
                  <a:pt x="1471" y="712"/>
                </a:lnTo>
                <a:lnTo>
                  <a:pt x="3027" y="712"/>
                </a:lnTo>
                <a:lnTo>
                  <a:pt x="3068" y="715"/>
                </a:lnTo>
                <a:lnTo>
                  <a:pt x="3108" y="725"/>
                </a:lnTo>
                <a:lnTo>
                  <a:pt x="3145" y="739"/>
                </a:lnTo>
                <a:lnTo>
                  <a:pt x="3181" y="759"/>
                </a:lnTo>
                <a:lnTo>
                  <a:pt x="3212" y="782"/>
                </a:lnTo>
                <a:lnTo>
                  <a:pt x="3240" y="810"/>
                </a:lnTo>
                <a:lnTo>
                  <a:pt x="3263" y="841"/>
                </a:lnTo>
                <a:lnTo>
                  <a:pt x="3283" y="876"/>
                </a:lnTo>
                <a:lnTo>
                  <a:pt x="3297" y="913"/>
                </a:lnTo>
                <a:lnTo>
                  <a:pt x="3306" y="953"/>
                </a:lnTo>
                <a:lnTo>
                  <a:pt x="3309" y="994"/>
                </a:lnTo>
                <a:lnTo>
                  <a:pt x="3309" y="1802"/>
                </a:lnTo>
                <a:lnTo>
                  <a:pt x="3306" y="1827"/>
                </a:lnTo>
                <a:lnTo>
                  <a:pt x="3299" y="1849"/>
                </a:lnTo>
                <a:lnTo>
                  <a:pt x="3288" y="1870"/>
                </a:lnTo>
                <a:lnTo>
                  <a:pt x="3274" y="1888"/>
                </a:lnTo>
                <a:lnTo>
                  <a:pt x="3256" y="1902"/>
                </a:lnTo>
                <a:lnTo>
                  <a:pt x="3235" y="1913"/>
                </a:lnTo>
                <a:lnTo>
                  <a:pt x="3213" y="1920"/>
                </a:lnTo>
                <a:lnTo>
                  <a:pt x="3188" y="1923"/>
                </a:lnTo>
                <a:lnTo>
                  <a:pt x="120" y="1923"/>
                </a:lnTo>
                <a:lnTo>
                  <a:pt x="96" y="1920"/>
                </a:lnTo>
                <a:lnTo>
                  <a:pt x="74" y="1913"/>
                </a:lnTo>
                <a:lnTo>
                  <a:pt x="53" y="1902"/>
                </a:lnTo>
                <a:lnTo>
                  <a:pt x="35" y="1888"/>
                </a:lnTo>
                <a:lnTo>
                  <a:pt x="21" y="1870"/>
                </a:lnTo>
                <a:lnTo>
                  <a:pt x="9" y="1849"/>
                </a:lnTo>
                <a:lnTo>
                  <a:pt x="2" y="1827"/>
                </a:lnTo>
                <a:lnTo>
                  <a:pt x="0" y="1802"/>
                </a:lnTo>
                <a:lnTo>
                  <a:pt x="0" y="282"/>
                </a:lnTo>
                <a:lnTo>
                  <a:pt x="3" y="240"/>
                </a:lnTo>
                <a:lnTo>
                  <a:pt x="12" y="200"/>
                </a:lnTo>
                <a:lnTo>
                  <a:pt x="26" y="162"/>
                </a:lnTo>
                <a:lnTo>
                  <a:pt x="45" y="128"/>
                </a:lnTo>
                <a:lnTo>
                  <a:pt x="69" y="96"/>
                </a:lnTo>
                <a:lnTo>
                  <a:pt x="97" y="69"/>
                </a:lnTo>
                <a:lnTo>
                  <a:pt x="128" y="45"/>
                </a:lnTo>
                <a:lnTo>
                  <a:pt x="164" y="26"/>
                </a:lnTo>
                <a:lnTo>
                  <a:pt x="201" y="12"/>
                </a:lnTo>
                <a:lnTo>
                  <a:pt x="241" y="3"/>
                </a:lnTo>
                <a:lnTo>
                  <a:pt x="2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" name="Freeform 251"/>
          <p:cNvSpPr>
            <a:spLocks noEditPoints="1"/>
          </p:cNvSpPr>
          <p:nvPr/>
        </p:nvSpPr>
        <p:spPr bwMode="auto">
          <a:xfrm>
            <a:off x="5345815" y="1901825"/>
            <a:ext cx="555625" cy="582613"/>
          </a:xfrm>
          <a:custGeom>
            <a:avLst/>
            <a:gdLst>
              <a:gd name="T0" fmla="*/ 2603 w 3154"/>
              <a:gd name="T1" fmla="*/ 2435 h 3302"/>
              <a:gd name="T2" fmla="*/ 1567 w 3154"/>
              <a:gd name="T3" fmla="*/ 291 h 3302"/>
              <a:gd name="T4" fmla="*/ 1509 w 3154"/>
              <a:gd name="T5" fmla="*/ 310 h 3302"/>
              <a:gd name="T6" fmla="*/ 1465 w 3154"/>
              <a:gd name="T7" fmla="*/ 356 h 3302"/>
              <a:gd name="T8" fmla="*/ 1447 w 3154"/>
              <a:gd name="T9" fmla="*/ 432 h 3302"/>
              <a:gd name="T10" fmla="*/ 1643 w 3154"/>
              <a:gd name="T11" fmla="*/ 428 h 3302"/>
              <a:gd name="T12" fmla="*/ 1698 w 3154"/>
              <a:gd name="T13" fmla="*/ 378 h 3302"/>
              <a:gd name="T14" fmla="*/ 1662 w 3154"/>
              <a:gd name="T15" fmla="*/ 322 h 3302"/>
              <a:gd name="T16" fmla="*/ 1607 w 3154"/>
              <a:gd name="T17" fmla="*/ 294 h 3302"/>
              <a:gd name="T18" fmla="*/ 1577 w 3154"/>
              <a:gd name="T19" fmla="*/ 0 h 3302"/>
              <a:gd name="T20" fmla="*/ 1719 w 3154"/>
              <a:gd name="T21" fmla="*/ 25 h 3302"/>
              <a:gd name="T22" fmla="*/ 1840 w 3154"/>
              <a:gd name="T23" fmla="*/ 92 h 3302"/>
              <a:gd name="T24" fmla="*/ 1931 w 3154"/>
              <a:gd name="T25" fmla="*/ 196 h 3302"/>
              <a:gd name="T26" fmla="*/ 1987 w 3154"/>
              <a:gd name="T27" fmla="*/ 324 h 3302"/>
              <a:gd name="T28" fmla="*/ 1998 w 3154"/>
              <a:gd name="T29" fmla="*/ 483 h 3302"/>
              <a:gd name="T30" fmla="*/ 2263 w 3154"/>
              <a:gd name="T31" fmla="*/ 582 h 3302"/>
              <a:gd name="T32" fmla="*/ 2501 w 3154"/>
              <a:gd name="T33" fmla="*/ 726 h 3302"/>
              <a:gd name="T34" fmla="*/ 2709 w 3154"/>
              <a:gd name="T35" fmla="*/ 907 h 3302"/>
              <a:gd name="T36" fmla="*/ 2883 w 3154"/>
              <a:gd name="T37" fmla="*/ 1120 h 3302"/>
              <a:gd name="T38" fmla="*/ 3017 w 3154"/>
              <a:gd name="T39" fmla="*/ 1361 h 3302"/>
              <a:gd name="T40" fmla="*/ 3108 w 3154"/>
              <a:gd name="T41" fmla="*/ 1625 h 3302"/>
              <a:gd name="T42" fmla="*/ 3151 w 3154"/>
              <a:gd name="T43" fmla="*/ 1906 h 3302"/>
              <a:gd name="T44" fmla="*/ 3142 w 3154"/>
              <a:gd name="T45" fmla="*/ 2059 h 3302"/>
              <a:gd name="T46" fmla="*/ 3090 w 3154"/>
              <a:gd name="T47" fmla="*/ 2123 h 3302"/>
              <a:gd name="T48" fmla="*/ 3008 w 3154"/>
              <a:gd name="T49" fmla="*/ 2148 h 3302"/>
              <a:gd name="T50" fmla="*/ 3008 w 3154"/>
              <a:gd name="T51" fmla="*/ 2435 h 3302"/>
              <a:gd name="T52" fmla="*/ 3090 w 3154"/>
              <a:gd name="T53" fmla="*/ 2459 h 3302"/>
              <a:gd name="T54" fmla="*/ 3142 w 3154"/>
              <a:gd name="T55" fmla="*/ 2523 h 3302"/>
              <a:gd name="T56" fmla="*/ 3154 w 3154"/>
              <a:gd name="T57" fmla="*/ 3156 h 3302"/>
              <a:gd name="T58" fmla="*/ 3129 w 3154"/>
              <a:gd name="T59" fmla="*/ 3238 h 3302"/>
              <a:gd name="T60" fmla="*/ 3065 w 3154"/>
              <a:gd name="T61" fmla="*/ 3291 h 3302"/>
              <a:gd name="T62" fmla="*/ 146 w 3154"/>
              <a:gd name="T63" fmla="*/ 3302 h 3302"/>
              <a:gd name="T64" fmla="*/ 64 w 3154"/>
              <a:gd name="T65" fmla="*/ 3277 h 3302"/>
              <a:gd name="T66" fmla="*/ 12 w 3154"/>
              <a:gd name="T67" fmla="*/ 3214 h 3302"/>
              <a:gd name="T68" fmla="*/ 0 w 3154"/>
              <a:gd name="T69" fmla="*/ 2580 h 3302"/>
              <a:gd name="T70" fmla="*/ 25 w 3154"/>
              <a:gd name="T71" fmla="*/ 2499 h 3302"/>
              <a:gd name="T72" fmla="*/ 89 w 3154"/>
              <a:gd name="T73" fmla="*/ 2446 h 3302"/>
              <a:gd name="T74" fmla="*/ 260 w 3154"/>
              <a:gd name="T75" fmla="*/ 2435 h 3302"/>
              <a:gd name="T76" fmla="*/ 116 w 3154"/>
              <a:gd name="T77" fmla="*/ 2145 h 3302"/>
              <a:gd name="T78" fmla="*/ 43 w 3154"/>
              <a:gd name="T79" fmla="*/ 2105 h 3302"/>
              <a:gd name="T80" fmla="*/ 3 w 3154"/>
              <a:gd name="T81" fmla="*/ 2032 h 3302"/>
              <a:gd name="T82" fmla="*/ 12 w 3154"/>
              <a:gd name="T83" fmla="*/ 1811 h 3302"/>
              <a:gd name="T84" fmla="*/ 71 w 3154"/>
              <a:gd name="T85" fmla="*/ 1535 h 3302"/>
              <a:gd name="T86" fmla="*/ 177 w 3154"/>
              <a:gd name="T87" fmla="*/ 1278 h 3302"/>
              <a:gd name="T88" fmla="*/ 324 w 3154"/>
              <a:gd name="T89" fmla="*/ 1046 h 3302"/>
              <a:gd name="T90" fmla="*/ 510 w 3154"/>
              <a:gd name="T91" fmla="*/ 842 h 3302"/>
              <a:gd name="T92" fmla="*/ 729 w 3154"/>
              <a:gd name="T93" fmla="*/ 674 h 3302"/>
              <a:gd name="T94" fmla="*/ 977 w 3154"/>
              <a:gd name="T95" fmla="*/ 544 h 3302"/>
              <a:gd name="T96" fmla="*/ 1156 w 3154"/>
              <a:gd name="T97" fmla="*/ 421 h 3302"/>
              <a:gd name="T98" fmla="*/ 1181 w 3154"/>
              <a:gd name="T99" fmla="*/ 279 h 3302"/>
              <a:gd name="T100" fmla="*/ 1249 w 3154"/>
              <a:gd name="T101" fmla="*/ 158 h 3302"/>
              <a:gd name="T102" fmla="*/ 1352 w 3154"/>
              <a:gd name="T103" fmla="*/ 66 h 3302"/>
              <a:gd name="T104" fmla="*/ 1481 w 3154"/>
              <a:gd name="T105" fmla="*/ 11 h 3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54" h="3302">
                <a:moveTo>
                  <a:pt x="550" y="2148"/>
                </a:moveTo>
                <a:lnTo>
                  <a:pt x="550" y="2435"/>
                </a:lnTo>
                <a:lnTo>
                  <a:pt x="2603" y="2435"/>
                </a:lnTo>
                <a:lnTo>
                  <a:pt x="2603" y="2148"/>
                </a:lnTo>
                <a:lnTo>
                  <a:pt x="550" y="2148"/>
                </a:lnTo>
                <a:close/>
                <a:moveTo>
                  <a:pt x="1567" y="291"/>
                </a:moveTo>
                <a:lnTo>
                  <a:pt x="1547" y="294"/>
                </a:lnTo>
                <a:lnTo>
                  <a:pt x="1527" y="301"/>
                </a:lnTo>
                <a:lnTo>
                  <a:pt x="1509" y="310"/>
                </a:lnTo>
                <a:lnTo>
                  <a:pt x="1492" y="322"/>
                </a:lnTo>
                <a:lnTo>
                  <a:pt x="1477" y="338"/>
                </a:lnTo>
                <a:lnTo>
                  <a:pt x="1465" y="356"/>
                </a:lnTo>
                <a:lnTo>
                  <a:pt x="1456" y="378"/>
                </a:lnTo>
                <a:lnTo>
                  <a:pt x="1450" y="404"/>
                </a:lnTo>
                <a:lnTo>
                  <a:pt x="1447" y="432"/>
                </a:lnTo>
                <a:lnTo>
                  <a:pt x="1513" y="428"/>
                </a:lnTo>
                <a:lnTo>
                  <a:pt x="1578" y="427"/>
                </a:lnTo>
                <a:lnTo>
                  <a:pt x="1643" y="428"/>
                </a:lnTo>
                <a:lnTo>
                  <a:pt x="1706" y="432"/>
                </a:lnTo>
                <a:lnTo>
                  <a:pt x="1704" y="404"/>
                </a:lnTo>
                <a:lnTo>
                  <a:pt x="1698" y="378"/>
                </a:lnTo>
                <a:lnTo>
                  <a:pt x="1689" y="356"/>
                </a:lnTo>
                <a:lnTo>
                  <a:pt x="1677" y="338"/>
                </a:lnTo>
                <a:lnTo>
                  <a:pt x="1662" y="322"/>
                </a:lnTo>
                <a:lnTo>
                  <a:pt x="1645" y="310"/>
                </a:lnTo>
                <a:lnTo>
                  <a:pt x="1627" y="301"/>
                </a:lnTo>
                <a:lnTo>
                  <a:pt x="1607" y="294"/>
                </a:lnTo>
                <a:lnTo>
                  <a:pt x="1587" y="291"/>
                </a:lnTo>
                <a:lnTo>
                  <a:pt x="1567" y="291"/>
                </a:lnTo>
                <a:close/>
                <a:moveTo>
                  <a:pt x="1577" y="0"/>
                </a:moveTo>
                <a:lnTo>
                  <a:pt x="1626" y="3"/>
                </a:lnTo>
                <a:lnTo>
                  <a:pt x="1673" y="11"/>
                </a:lnTo>
                <a:lnTo>
                  <a:pt x="1719" y="25"/>
                </a:lnTo>
                <a:lnTo>
                  <a:pt x="1762" y="43"/>
                </a:lnTo>
                <a:lnTo>
                  <a:pt x="1802" y="66"/>
                </a:lnTo>
                <a:lnTo>
                  <a:pt x="1840" y="92"/>
                </a:lnTo>
                <a:lnTo>
                  <a:pt x="1874" y="123"/>
                </a:lnTo>
                <a:lnTo>
                  <a:pt x="1905" y="158"/>
                </a:lnTo>
                <a:lnTo>
                  <a:pt x="1931" y="196"/>
                </a:lnTo>
                <a:lnTo>
                  <a:pt x="1954" y="236"/>
                </a:lnTo>
                <a:lnTo>
                  <a:pt x="1972" y="279"/>
                </a:lnTo>
                <a:lnTo>
                  <a:pt x="1987" y="324"/>
                </a:lnTo>
                <a:lnTo>
                  <a:pt x="1995" y="371"/>
                </a:lnTo>
                <a:lnTo>
                  <a:pt x="1998" y="421"/>
                </a:lnTo>
                <a:lnTo>
                  <a:pt x="1998" y="483"/>
                </a:lnTo>
                <a:lnTo>
                  <a:pt x="2088" y="511"/>
                </a:lnTo>
                <a:lnTo>
                  <a:pt x="2177" y="544"/>
                </a:lnTo>
                <a:lnTo>
                  <a:pt x="2263" y="582"/>
                </a:lnTo>
                <a:lnTo>
                  <a:pt x="2345" y="625"/>
                </a:lnTo>
                <a:lnTo>
                  <a:pt x="2425" y="674"/>
                </a:lnTo>
                <a:lnTo>
                  <a:pt x="2501" y="726"/>
                </a:lnTo>
                <a:lnTo>
                  <a:pt x="2575" y="782"/>
                </a:lnTo>
                <a:lnTo>
                  <a:pt x="2644" y="842"/>
                </a:lnTo>
                <a:lnTo>
                  <a:pt x="2709" y="907"/>
                </a:lnTo>
                <a:lnTo>
                  <a:pt x="2772" y="975"/>
                </a:lnTo>
                <a:lnTo>
                  <a:pt x="2829" y="1046"/>
                </a:lnTo>
                <a:lnTo>
                  <a:pt x="2883" y="1120"/>
                </a:lnTo>
                <a:lnTo>
                  <a:pt x="2932" y="1198"/>
                </a:lnTo>
                <a:lnTo>
                  <a:pt x="2977" y="1278"/>
                </a:lnTo>
                <a:lnTo>
                  <a:pt x="3017" y="1361"/>
                </a:lnTo>
                <a:lnTo>
                  <a:pt x="3053" y="1448"/>
                </a:lnTo>
                <a:lnTo>
                  <a:pt x="3083" y="1535"/>
                </a:lnTo>
                <a:lnTo>
                  <a:pt x="3108" y="1625"/>
                </a:lnTo>
                <a:lnTo>
                  <a:pt x="3128" y="1718"/>
                </a:lnTo>
                <a:lnTo>
                  <a:pt x="3142" y="1811"/>
                </a:lnTo>
                <a:lnTo>
                  <a:pt x="3151" y="1906"/>
                </a:lnTo>
                <a:lnTo>
                  <a:pt x="3154" y="2003"/>
                </a:lnTo>
                <a:lnTo>
                  <a:pt x="3151" y="2032"/>
                </a:lnTo>
                <a:lnTo>
                  <a:pt x="3142" y="2059"/>
                </a:lnTo>
                <a:lnTo>
                  <a:pt x="3129" y="2084"/>
                </a:lnTo>
                <a:lnTo>
                  <a:pt x="3111" y="2105"/>
                </a:lnTo>
                <a:lnTo>
                  <a:pt x="3090" y="2123"/>
                </a:lnTo>
                <a:lnTo>
                  <a:pt x="3065" y="2136"/>
                </a:lnTo>
                <a:lnTo>
                  <a:pt x="3038" y="2145"/>
                </a:lnTo>
                <a:lnTo>
                  <a:pt x="3008" y="2148"/>
                </a:lnTo>
                <a:lnTo>
                  <a:pt x="2894" y="2148"/>
                </a:lnTo>
                <a:lnTo>
                  <a:pt x="2894" y="2435"/>
                </a:lnTo>
                <a:lnTo>
                  <a:pt x="3008" y="2435"/>
                </a:lnTo>
                <a:lnTo>
                  <a:pt x="3038" y="2438"/>
                </a:lnTo>
                <a:lnTo>
                  <a:pt x="3065" y="2446"/>
                </a:lnTo>
                <a:lnTo>
                  <a:pt x="3090" y="2459"/>
                </a:lnTo>
                <a:lnTo>
                  <a:pt x="3111" y="2477"/>
                </a:lnTo>
                <a:lnTo>
                  <a:pt x="3129" y="2499"/>
                </a:lnTo>
                <a:lnTo>
                  <a:pt x="3142" y="2523"/>
                </a:lnTo>
                <a:lnTo>
                  <a:pt x="3151" y="2550"/>
                </a:lnTo>
                <a:lnTo>
                  <a:pt x="3154" y="2580"/>
                </a:lnTo>
                <a:lnTo>
                  <a:pt x="3154" y="3156"/>
                </a:lnTo>
                <a:lnTo>
                  <a:pt x="3151" y="3186"/>
                </a:lnTo>
                <a:lnTo>
                  <a:pt x="3142" y="3214"/>
                </a:lnTo>
                <a:lnTo>
                  <a:pt x="3129" y="3238"/>
                </a:lnTo>
                <a:lnTo>
                  <a:pt x="3111" y="3260"/>
                </a:lnTo>
                <a:lnTo>
                  <a:pt x="3090" y="3277"/>
                </a:lnTo>
                <a:lnTo>
                  <a:pt x="3065" y="3291"/>
                </a:lnTo>
                <a:lnTo>
                  <a:pt x="3038" y="3299"/>
                </a:lnTo>
                <a:lnTo>
                  <a:pt x="3008" y="3302"/>
                </a:lnTo>
                <a:lnTo>
                  <a:pt x="146" y="3302"/>
                </a:lnTo>
                <a:lnTo>
                  <a:pt x="116" y="3299"/>
                </a:lnTo>
                <a:lnTo>
                  <a:pt x="89" y="3291"/>
                </a:lnTo>
                <a:lnTo>
                  <a:pt x="64" y="3277"/>
                </a:lnTo>
                <a:lnTo>
                  <a:pt x="43" y="3260"/>
                </a:lnTo>
                <a:lnTo>
                  <a:pt x="25" y="3238"/>
                </a:lnTo>
                <a:lnTo>
                  <a:pt x="12" y="3214"/>
                </a:lnTo>
                <a:lnTo>
                  <a:pt x="3" y="3186"/>
                </a:lnTo>
                <a:lnTo>
                  <a:pt x="0" y="3156"/>
                </a:lnTo>
                <a:lnTo>
                  <a:pt x="0" y="2580"/>
                </a:lnTo>
                <a:lnTo>
                  <a:pt x="3" y="2550"/>
                </a:lnTo>
                <a:lnTo>
                  <a:pt x="12" y="2523"/>
                </a:lnTo>
                <a:lnTo>
                  <a:pt x="25" y="2499"/>
                </a:lnTo>
                <a:lnTo>
                  <a:pt x="43" y="2477"/>
                </a:lnTo>
                <a:lnTo>
                  <a:pt x="64" y="2459"/>
                </a:lnTo>
                <a:lnTo>
                  <a:pt x="89" y="2446"/>
                </a:lnTo>
                <a:lnTo>
                  <a:pt x="116" y="2438"/>
                </a:lnTo>
                <a:lnTo>
                  <a:pt x="146" y="2435"/>
                </a:lnTo>
                <a:lnTo>
                  <a:pt x="260" y="2435"/>
                </a:lnTo>
                <a:lnTo>
                  <a:pt x="260" y="2148"/>
                </a:lnTo>
                <a:lnTo>
                  <a:pt x="146" y="2148"/>
                </a:lnTo>
                <a:lnTo>
                  <a:pt x="116" y="2145"/>
                </a:lnTo>
                <a:lnTo>
                  <a:pt x="89" y="2136"/>
                </a:lnTo>
                <a:lnTo>
                  <a:pt x="64" y="2123"/>
                </a:lnTo>
                <a:lnTo>
                  <a:pt x="43" y="2105"/>
                </a:lnTo>
                <a:lnTo>
                  <a:pt x="25" y="2084"/>
                </a:lnTo>
                <a:lnTo>
                  <a:pt x="12" y="2059"/>
                </a:lnTo>
                <a:lnTo>
                  <a:pt x="3" y="2032"/>
                </a:lnTo>
                <a:lnTo>
                  <a:pt x="0" y="2003"/>
                </a:lnTo>
                <a:lnTo>
                  <a:pt x="3" y="1906"/>
                </a:lnTo>
                <a:lnTo>
                  <a:pt x="12" y="1811"/>
                </a:lnTo>
                <a:lnTo>
                  <a:pt x="26" y="1718"/>
                </a:lnTo>
                <a:lnTo>
                  <a:pt x="46" y="1625"/>
                </a:lnTo>
                <a:lnTo>
                  <a:pt x="71" y="1535"/>
                </a:lnTo>
                <a:lnTo>
                  <a:pt x="101" y="1448"/>
                </a:lnTo>
                <a:lnTo>
                  <a:pt x="137" y="1361"/>
                </a:lnTo>
                <a:lnTo>
                  <a:pt x="177" y="1278"/>
                </a:lnTo>
                <a:lnTo>
                  <a:pt x="222" y="1198"/>
                </a:lnTo>
                <a:lnTo>
                  <a:pt x="271" y="1120"/>
                </a:lnTo>
                <a:lnTo>
                  <a:pt x="324" y="1046"/>
                </a:lnTo>
                <a:lnTo>
                  <a:pt x="382" y="975"/>
                </a:lnTo>
                <a:lnTo>
                  <a:pt x="445" y="907"/>
                </a:lnTo>
                <a:lnTo>
                  <a:pt x="510" y="842"/>
                </a:lnTo>
                <a:lnTo>
                  <a:pt x="579" y="782"/>
                </a:lnTo>
                <a:lnTo>
                  <a:pt x="652" y="726"/>
                </a:lnTo>
                <a:lnTo>
                  <a:pt x="729" y="674"/>
                </a:lnTo>
                <a:lnTo>
                  <a:pt x="809" y="625"/>
                </a:lnTo>
                <a:lnTo>
                  <a:pt x="891" y="582"/>
                </a:lnTo>
                <a:lnTo>
                  <a:pt x="977" y="544"/>
                </a:lnTo>
                <a:lnTo>
                  <a:pt x="1065" y="511"/>
                </a:lnTo>
                <a:lnTo>
                  <a:pt x="1156" y="483"/>
                </a:lnTo>
                <a:lnTo>
                  <a:pt x="1156" y="421"/>
                </a:lnTo>
                <a:lnTo>
                  <a:pt x="1159" y="371"/>
                </a:lnTo>
                <a:lnTo>
                  <a:pt x="1167" y="324"/>
                </a:lnTo>
                <a:lnTo>
                  <a:pt x="1181" y="279"/>
                </a:lnTo>
                <a:lnTo>
                  <a:pt x="1200" y="236"/>
                </a:lnTo>
                <a:lnTo>
                  <a:pt x="1222" y="196"/>
                </a:lnTo>
                <a:lnTo>
                  <a:pt x="1249" y="158"/>
                </a:lnTo>
                <a:lnTo>
                  <a:pt x="1280" y="123"/>
                </a:lnTo>
                <a:lnTo>
                  <a:pt x="1314" y="92"/>
                </a:lnTo>
                <a:lnTo>
                  <a:pt x="1352" y="66"/>
                </a:lnTo>
                <a:lnTo>
                  <a:pt x="1392" y="43"/>
                </a:lnTo>
                <a:lnTo>
                  <a:pt x="1435" y="25"/>
                </a:lnTo>
                <a:lnTo>
                  <a:pt x="1481" y="11"/>
                </a:lnTo>
                <a:lnTo>
                  <a:pt x="1528" y="3"/>
                </a:lnTo>
                <a:lnTo>
                  <a:pt x="15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9" name="Freeform 256"/>
          <p:cNvSpPr>
            <a:spLocks noEditPoints="1"/>
          </p:cNvSpPr>
          <p:nvPr/>
        </p:nvSpPr>
        <p:spPr bwMode="auto">
          <a:xfrm>
            <a:off x="6267021" y="2014538"/>
            <a:ext cx="584200" cy="357188"/>
          </a:xfrm>
          <a:custGeom>
            <a:avLst/>
            <a:gdLst>
              <a:gd name="T0" fmla="*/ 886 w 3309"/>
              <a:gd name="T1" fmla="*/ 1219 h 2022"/>
              <a:gd name="T2" fmla="*/ 413 w 3309"/>
              <a:gd name="T3" fmla="*/ 1115 h 2022"/>
              <a:gd name="T4" fmla="*/ 253 w 3309"/>
              <a:gd name="T5" fmla="*/ 1302 h 2022"/>
              <a:gd name="T6" fmla="*/ 250 w 3309"/>
              <a:gd name="T7" fmla="*/ 1555 h 2022"/>
              <a:gd name="T8" fmla="*/ 383 w 3309"/>
              <a:gd name="T9" fmla="*/ 1728 h 2022"/>
              <a:gd name="T10" fmla="*/ 588 w 3309"/>
              <a:gd name="T11" fmla="*/ 1791 h 2022"/>
              <a:gd name="T12" fmla="*/ 794 w 3309"/>
              <a:gd name="T13" fmla="*/ 1734 h 2022"/>
              <a:gd name="T14" fmla="*/ 935 w 3309"/>
              <a:gd name="T15" fmla="*/ 1546 h 2022"/>
              <a:gd name="T16" fmla="*/ 493 w 3309"/>
              <a:gd name="T17" fmla="*/ 1487 h 2022"/>
              <a:gd name="T18" fmla="*/ 664 w 3309"/>
              <a:gd name="T19" fmla="*/ 1075 h 2022"/>
              <a:gd name="T20" fmla="*/ 2831 w 3309"/>
              <a:gd name="T21" fmla="*/ 1410 h 2022"/>
              <a:gd name="T22" fmla="*/ 2783 w 3309"/>
              <a:gd name="T23" fmla="*/ 1518 h 2022"/>
              <a:gd name="T24" fmla="*/ 2667 w 3309"/>
              <a:gd name="T25" fmla="*/ 1531 h 2022"/>
              <a:gd name="T26" fmla="*/ 2463 w 3309"/>
              <a:gd name="T27" fmla="*/ 1172 h 2022"/>
              <a:gd name="T28" fmla="*/ 2357 w 3309"/>
              <a:gd name="T29" fmla="*/ 1388 h 2022"/>
              <a:gd name="T30" fmla="*/ 2420 w 3309"/>
              <a:gd name="T31" fmla="*/ 1637 h 2022"/>
              <a:gd name="T32" fmla="*/ 2628 w 3309"/>
              <a:gd name="T33" fmla="*/ 1781 h 2022"/>
              <a:gd name="T34" fmla="*/ 2886 w 3309"/>
              <a:gd name="T35" fmla="*/ 1750 h 2022"/>
              <a:gd name="T36" fmla="*/ 3055 w 3309"/>
              <a:gd name="T37" fmla="*/ 1562 h 2022"/>
              <a:gd name="T38" fmla="*/ 3055 w 3309"/>
              <a:gd name="T39" fmla="*/ 1300 h 2022"/>
              <a:gd name="T40" fmla="*/ 2886 w 3309"/>
              <a:gd name="T41" fmla="*/ 1111 h 2022"/>
              <a:gd name="T42" fmla="*/ 982 w 3309"/>
              <a:gd name="T43" fmla="*/ 986 h 2022"/>
              <a:gd name="T44" fmla="*/ 1159 w 3309"/>
              <a:gd name="T45" fmla="*/ 1261 h 2022"/>
              <a:gd name="T46" fmla="*/ 1116 w 3309"/>
              <a:gd name="T47" fmla="*/ 753 h 2022"/>
              <a:gd name="T48" fmla="*/ 1323 w 3309"/>
              <a:gd name="T49" fmla="*/ 0 h 2022"/>
              <a:gd name="T50" fmla="*/ 1434 w 3309"/>
              <a:gd name="T51" fmla="*/ 88 h 2022"/>
              <a:gd name="T52" fmla="*/ 1373 w 3309"/>
              <a:gd name="T53" fmla="*/ 218 h 2022"/>
              <a:gd name="T54" fmla="*/ 2132 w 3309"/>
              <a:gd name="T55" fmla="*/ 153 h 2022"/>
              <a:gd name="T56" fmla="*/ 2160 w 3309"/>
              <a:gd name="T57" fmla="*/ 32 h 2022"/>
              <a:gd name="T58" fmla="*/ 2599 w 3309"/>
              <a:gd name="T59" fmla="*/ 3 h 2022"/>
              <a:gd name="T60" fmla="*/ 2689 w 3309"/>
              <a:gd name="T61" fmla="*/ 114 h 2022"/>
              <a:gd name="T62" fmla="*/ 2599 w 3309"/>
              <a:gd name="T63" fmla="*/ 227 h 2022"/>
              <a:gd name="T64" fmla="*/ 2803 w 3309"/>
              <a:gd name="T65" fmla="*/ 845 h 2022"/>
              <a:gd name="T66" fmla="*/ 3102 w 3309"/>
              <a:gd name="T67" fmla="*/ 982 h 2022"/>
              <a:gd name="T68" fmla="*/ 3283 w 3309"/>
              <a:gd name="T69" fmla="*/ 1258 h 2022"/>
              <a:gd name="T70" fmla="*/ 3282 w 3309"/>
              <a:gd name="T71" fmla="*/ 1606 h 2022"/>
              <a:gd name="T72" fmla="*/ 3093 w 3309"/>
              <a:gd name="T73" fmla="*/ 1887 h 2022"/>
              <a:gd name="T74" fmla="*/ 2777 w 3309"/>
              <a:gd name="T75" fmla="*/ 2019 h 2022"/>
              <a:gd name="T76" fmla="*/ 2435 w 3309"/>
              <a:gd name="T77" fmla="*/ 1951 h 2022"/>
              <a:gd name="T78" fmla="*/ 2196 w 3309"/>
              <a:gd name="T79" fmla="*/ 1712 h 2022"/>
              <a:gd name="T80" fmla="*/ 2128 w 3309"/>
              <a:gd name="T81" fmla="*/ 1372 h 2022"/>
              <a:gd name="T82" fmla="*/ 2249 w 3309"/>
              <a:gd name="T83" fmla="*/ 1067 h 2022"/>
              <a:gd name="T84" fmla="*/ 1974 w 3309"/>
              <a:gd name="T85" fmla="*/ 638 h 2022"/>
              <a:gd name="T86" fmla="*/ 1750 w 3309"/>
              <a:gd name="T87" fmla="*/ 1118 h 2022"/>
              <a:gd name="T88" fmla="*/ 1930 w 3309"/>
              <a:gd name="T89" fmla="*/ 1271 h 2022"/>
              <a:gd name="T90" fmla="*/ 1959 w 3309"/>
              <a:gd name="T91" fmla="*/ 1518 h 2022"/>
              <a:gd name="T92" fmla="*/ 1807 w 3309"/>
              <a:gd name="T93" fmla="*/ 1716 h 2022"/>
              <a:gd name="T94" fmla="*/ 1558 w 3309"/>
              <a:gd name="T95" fmla="*/ 1751 h 2022"/>
              <a:gd name="T96" fmla="*/ 1366 w 3309"/>
              <a:gd name="T97" fmla="*/ 1616 h 2022"/>
              <a:gd name="T98" fmla="*/ 1114 w 3309"/>
              <a:gd name="T99" fmla="*/ 1709 h 2022"/>
              <a:gd name="T100" fmla="*/ 875 w 3309"/>
              <a:gd name="T101" fmla="*/ 1950 h 2022"/>
              <a:gd name="T102" fmla="*/ 532 w 3309"/>
              <a:gd name="T103" fmla="*/ 2019 h 2022"/>
              <a:gd name="T104" fmla="*/ 216 w 3309"/>
              <a:gd name="T105" fmla="*/ 1887 h 2022"/>
              <a:gd name="T106" fmla="*/ 27 w 3309"/>
              <a:gd name="T107" fmla="*/ 1606 h 2022"/>
              <a:gd name="T108" fmla="*/ 25 w 3309"/>
              <a:gd name="T109" fmla="*/ 1258 h 2022"/>
              <a:gd name="T110" fmla="*/ 205 w 3309"/>
              <a:gd name="T111" fmla="*/ 984 h 2022"/>
              <a:gd name="T112" fmla="*/ 498 w 3309"/>
              <a:gd name="T113" fmla="*/ 846 h 2022"/>
              <a:gd name="T114" fmla="*/ 1002 w 3309"/>
              <a:gd name="T115" fmla="*/ 492 h 2022"/>
              <a:gd name="T116" fmla="*/ 820 w 3309"/>
              <a:gd name="T117" fmla="*/ 187 h 2022"/>
              <a:gd name="T118" fmla="*/ 820 w 3309"/>
              <a:gd name="T119" fmla="*/ 43 h 2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09" h="2022">
                <a:moveTo>
                  <a:pt x="863" y="1191"/>
                </a:moveTo>
                <a:lnTo>
                  <a:pt x="791" y="1316"/>
                </a:lnTo>
                <a:lnTo>
                  <a:pt x="935" y="1316"/>
                </a:lnTo>
                <a:lnTo>
                  <a:pt x="922" y="1282"/>
                </a:lnTo>
                <a:lnTo>
                  <a:pt x="905" y="1249"/>
                </a:lnTo>
                <a:lnTo>
                  <a:pt x="886" y="1219"/>
                </a:lnTo>
                <a:lnTo>
                  <a:pt x="863" y="1191"/>
                </a:lnTo>
                <a:close/>
                <a:moveTo>
                  <a:pt x="575" y="1068"/>
                </a:moveTo>
                <a:lnTo>
                  <a:pt x="533" y="1073"/>
                </a:lnTo>
                <a:lnTo>
                  <a:pt x="491" y="1082"/>
                </a:lnTo>
                <a:lnTo>
                  <a:pt x="452" y="1096"/>
                </a:lnTo>
                <a:lnTo>
                  <a:pt x="413" y="1115"/>
                </a:lnTo>
                <a:lnTo>
                  <a:pt x="379" y="1137"/>
                </a:lnTo>
                <a:lnTo>
                  <a:pt x="346" y="1164"/>
                </a:lnTo>
                <a:lnTo>
                  <a:pt x="318" y="1195"/>
                </a:lnTo>
                <a:lnTo>
                  <a:pt x="292" y="1228"/>
                </a:lnTo>
                <a:lnTo>
                  <a:pt x="271" y="1264"/>
                </a:lnTo>
                <a:lnTo>
                  <a:pt x="253" y="1302"/>
                </a:lnTo>
                <a:lnTo>
                  <a:pt x="241" y="1343"/>
                </a:lnTo>
                <a:lnTo>
                  <a:pt x="233" y="1386"/>
                </a:lnTo>
                <a:lnTo>
                  <a:pt x="230" y="1430"/>
                </a:lnTo>
                <a:lnTo>
                  <a:pt x="232" y="1474"/>
                </a:lnTo>
                <a:lnTo>
                  <a:pt x="239" y="1515"/>
                </a:lnTo>
                <a:lnTo>
                  <a:pt x="250" y="1555"/>
                </a:lnTo>
                <a:lnTo>
                  <a:pt x="264" y="1591"/>
                </a:lnTo>
                <a:lnTo>
                  <a:pt x="282" y="1624"/>
                </a:lnTo>
                <a:lnTo>
                  <a:pt x="304" y="1654"/>
                </a:lnTo>
                <a:lnTo>
                  <a:pt x="328" y="1682"/>
                </a:lnTo>
                <a:lnTo>
                  <a:pt x="355" y="1706"/>
                </a:lnTo>
                <a:lnTo>
                  <a:pt x="383" y="1728"/>
                </a:lnTo>
                <a:lnTo>
                  <a:pt x="415" y="1746"/>
                </a:lnTo>
                <a:lnTo>
                  <a:pt x="448" y="1761"/>
                </a:lnTo>
                <a:lnTo>
                  <a:pt x="481" y="1774"/>
                </a:lnTo>
                <a:lnTo>
                  <a:pt x="516" y="1783"/>
                </a:lnTo>
                <a:lnTo>
                  <a:pt x="552" y="1788"/>
                </a:lnTo>
                <a:lnTo>
                  <a:pt x="588" y="1791"/>
                </a:lnTo>
                <a:lnTo>
                  <a:pt x="623" y="1790"/>
                </a:lnTo>
                <a:lnTo>
                  <a:pt x="659" y="1786"/>
                </a:lnTo>
                <a:lnTo>
                  <a:pt x="695" y="1778"/>
                </a:lnTo>
                <a:lnTo>
                  <a:pt x="729" y="1767"/>
                </a:lnTo>
                <a:lnTo>
                  <a:pt x="763" y="1752"/>
                </a:lnTo>
                <a:lnTo>
                  <a:pt x="794" y="1734"/>
                </a:lnTo>
                <a:lnTo>
                  <a:pt x="824" y="1712"/>
                </a:lnTo>
                <a:lnTo>
                  <a:pt x="852" y="1686"/>
                </a:lnTo>
                <a:lnTo>
                  <a:pt x="877" y="1657"/>
                </a:lnTo>
                <a:lnTo>
                  <a:pt x="899" y="1624"/>
                </a:lnTo>
                <a:lnTo>
                  <a:pt x="919" y="1587"/>
                </a:lnTo>
                <a:lnTo>
                  <a:pt x="935" y="1546"/>
                </a:lnTo>
                <a:lnTo>
                  <a:pt x="592" y="1546"/>
                </a:lnTo>
                <a:lnTo>
                  <a:pt x="567" y="1543"/>
                </a:lnTo>
                <a:lnTo>
                  <a:pt x="544" y="1535"/>
                </a:lnTo>
                <a:lnTo>
                  <a:pt x="523" y="1523"/>
                </a:lnTo>
                <a:lnTo>
                  <a:pt x="506" y="1506"/>
                </a:lnTo>
                <a:lnTo>
                  <a:pt x="493" y="1487"/>
                </a:lnTo>
                <a:lnTo>
                  <a:pt x="483" y="1466"/>
                </a:lnTo>
                <a:lnTo>
                  <a:pt x="478" y="1444"/>
                </a:lnTo>
                <a:lnTo>
                  <a:pt x="478" y="1420"/>
                </a:lnTo>
                <a:lnTo>
                  <a:pt x="482" y="1396"/>
                </a:lnTo>
                <a:lnTo>
                  <a:pt x="493" y="1373"/>
                </a:lnTo>
                <a:lnTo>
                  <a:pt x="664" y="1075"/>
                </a:lnTo>
                <a:lnTo>
                  <a:pt x="619" y="1069"/>
                </a:lnTo>
                <a:lnTo>
                  <a:pt x="575" y="1068"/>
                </a:lnTo>
                <a:close/>
                <a:moveTo>
                  <a:pt x="2717" y="1068"/>
                </a:moveTo>
                <a:lnTo>
                  <a:pt x="2709" y="1068"/>
                </a:lnTo>
                <a:lnTo>
                  <a:pt x="2824" y="1385"/>
                </a:lnTo>
                <a:lnTo>
                  <a:pt x="2831" y="1410"/>
                </a:lnTo>
                <a:lnTo>
                  <a:pt x="2832" y="1433"/>
                </a:lnTo>
                <a:lnTo>
                  <a:pt x="2829" y="1454"/>
                </a:lnTo>
                <a:lnTo>
                  <a:pt x="2822" y="1473"/>
                </a:lnTo>
                <a:lnTo>
                  <a:pt x="2812" y="1491"/>
                </a:lnTo>
                <a:lnTo>
                  <a:pt x="2799" y="1506"/>
                </a:lnTo>
                <a:lnTo>
                  <a:pt x="2783" y="1518"/>
                </a:lnTo>
                <a:lnTo>
                  <a:pt x="2765" y="1529"/>
                </a:lnTo>
                <a:lnTo>
                  <a:pt x="2746" y="1536"/>
                </a:lnTo>
                <a:lnTo>
                  <a:pt x="2726" y="1540"/>
                </a:lnTo>
                <a:lnTo>
                  <a:pt x="2706" y="1540"/>
                </a:lnTo>
                <a:lnTo>
                  <a:pt x="2687" y="1537"/>
                </a:lnTo>
                <a:lnTo>
                  <a:pt x="2667" y="1531"/>
                </a:lnTo>
                <a:lnTo>
                  <a:pt x="2650" y="1520"/>
                </a:lnTo>
                <a:lnTo>
                  <a:pt x="2634" y="1505"/>
                </a:lnTo>
                <a:lnTo>
                  <a:pt x="2619" y="1487"/>
                </a:lnTo>
                <a:lnTo>
                  <a:pt x="2608" y="1464"/>
                </a:lnTo>
                <a:lnTo>
                  <a:pt x="2493" y="1146"/>
                </a:lnTo>
                <a:lnTo>
                  <a:pt x="2463" y="1172"/>
                </a:lnTo>
                <a:lnTo>
                  <a:pt x="2436" y="1203"/>
                </a:lnTo>
                <a:lnTo>
                  <a:pt x="2412" y="1235"/>
                </a:lnTo>
                <a:lnTo>
                  <a:pt x="2392" y="1270"/>
                </a:lnTo>
                <a:lnTo>
                  <a:pt x="2376" y="1307"/>
                </a:lnTo>
                <a:lnTo>
                  <a:pt x="2365" y="1347"/>
                </a:lnTo>
                <a:lnTo>
                  <a:pt x="2357" y="1388"/>
                </a:lnTo>
                <a:lnTo>
                  <a:pt x="2355" y="1430"/>
                </a:lnTo>
                <a:lnTo>
                  <a:pt x="2358" y="1475"/>
                </a:lnTo>
                <a:lnTo>
                  <a:pt x="2366" y="1519"/>
                </a:lnTo>
                <a:lnTo>
                  <a:pt x="2379" y="1562"/>
                </a:lnTo>
                <a:lnTo>
                  <a:pt x="2397" y="1601"/>
                </a:lnTo>
                <a:lnTo>
                  <a:pt x="2420" y="1637"/>
                </a:lnTo>
                <a:lnTo>
                  <a:pt x="2446" y="1671"/>
                </a:lnTo>
                <a:lnTo>
                  <a:pt x="2476" y="1701"/>
                </a:lnTo>
                <a:lnTo>
                  <a:pt x="2510" y="1727"/>
                </a:lnTo>
                <a:lnTo>
                  <a:pt x="2546" y="1750"/>
                </a:lnTo>
                <a:lnTo>
                  <a:pt x="2586" y="1768"/>
                </a:lnTo>
                <a:lnTo>
                  <a:pt x="2628" y="1781"/>
                </a:lnTo>
                <a:lnTo>
                  <a:pt x="2672" y="1789"/>
                </a:lnTo>
                <a:lnTo>
                  <a:pt x="2717" y="1792"/>
                </a:lnTo>
                <a:lnTo>
                  <a:pt x="2762" y="1789"/>
                </a:lnTo>
                <a:lnTo>
                  <a:pt x="2806" y="1781"/>
                </a:lnTo>
                <a:lnTo>
                  <a:pt x="2847" y="1768"/>
                </a:lnTo>
                <a:lnTo>
                  <a:pt x="2886" y="1750"/>
                </a:lnTo>
                <a:lnTo>
                  <a:pt x="2924" y="1727"/>
                </a:lnTo>
                <a:lnTo>
                  <a:pt x="2957" y="1701"/>
                </a:lnTo>
                <a:lnTo>
                  <a:pt x="2988" y="1671"/>
                </a:lnTo>
                <a:lnTo>
                  <a:pt x="3014" y="1637"/>
                </a:lnTo>
                <a:lnTo>
                  <a:pt x="3036" y="1601"/>
                </a:lnTo>
                <a:lnTo>
                  <a:pt x="3055" y="1562"/>
                </a:lnTo>
                <a:lnTo>
                  <a:pt x="3068" y="1519"/>
                </a:lnTo>
                <a:lnTo>
                  <a:pt x="3076" y="1475"/>
                </a:lnTo>
                <a:lnTo>
                  <a:pt x="3079" y="1430"/>
                </a:lnTo>
                <a:lnTo>
                  <a:pt x="3076" y="1385"/>
                </a:lnTo>
                <a:lnTo>
                  <a:pt x="3068" y="1341"/>
                </a:lnTo>
                <a:lnTo>
                  <a:pt x="3055" y="1300"/>
                </a:lnTo>
                <a:lnTo>
                  <a:pt x="3036" y="1261"/>
                </a:lnTo>
                <a:lnTo>
                  <a:pt x="3014" y="1224"/>
                </a:lnTo>
                <a:lnTo>
                  <a:pt x="2988" y="1191"/>
                </a:lnTo>
                <a:lnTo>
                  <a:pt x="2957" y="1159"/>
                </a:lnTo>
                <a:lnTo>
                  <a:pt x="2924" y="1133"/>
                </a:lnTo>
                <a:lnTo>
                  <a:pt x="2886" y="1111"/>
                </a:lnTo>
                <a:lnTo>
                  <a:pt x="2847" y="1093"/>
                </a:lnTo>
                <a:lnTo>
                  <a:pt x="2806" y="1079"/>
                </a:lnTo>
                <a:lnTo>
                  <a:pt x="2762" y="1071"/>
                </a:lnTo>
                <a:lnTo>
                  <a:pt x="2717" y="1068"/>
                </a:lnTo>
                <a:close/>
                <a:moveTo>
                  <a:pt x="1116" y="753"/>
                </a:moveTo>
                <a:lnTo>
                  <a:pt x="982" y="986"/>
                </a:lnTo>
                <a:lnTo>
                  <a:pt x="1022" y="1024"/>
                </a:lnTo>
                <a:lnTo>
                  <a:pt x="1057" y="1065"/>
                </a:lnTo>
                <a:lnTo>
                  <a:pt x="1089" y="1110"/>
                </a:lnTo>
                <a:lnTo>
                  <a:pt x="1117" y="1157"/>
                </a:lnTo>
                <a:lnTo>
                  <a:pt x="1140" y="1208"/>
                </a:lnTo>
                <a:lnTo>
                  <a:pt x="1159" y="1261"/>
                </a:lnTo>
                <a:lnTo>
                  <a:pt x="1173" y="1316"/>
                </a:lnTo>
                <a:lnTo>
                  <a:pt x="1330" y="1316"/>
                </a:lnTo>
                <a:lnTo>
                  <a:pt x="1344" y="1283"/>
                </a:lnTo>
                <a:lnTo>
                  <a:pt x="1363" y="1251"/>
                </a:lnTo>
                <a:lnTo>
                  <a:pt x="1385" y="1220"/>
                </a:lnTo>
                <a:lnTo>
                  <a:pt x="1116" y="753"/>
                </a:lnTo>
                <a:close/>
                <a:moveTo>
                  <a:pt x="1315" y="638"/>
                </a:moveTo>
                <a:lnTo>
                  <a:pt x="1410" y="802"/>
                </a:lnTo>
                <a:lnTo>
                  <a:pt x="1611" y="638"/>
                </a:lnTo>
                <a:lnTo>
                  <a:pt x="1315" y="638"/>
                </a:lnTo>
                <a:close/>
                <a:moveTo>
                  <a:pt x="909" y="0"/>
                </a:moveTo>
                <a:lnTo>
                  <a:pt x="1323" y="0"/>
                </a:lnTo>
                <a:lnTo>
                  <a:pt x="1349" y="3"/>
                </a:lnTo>
                <a:lnTo>
                  <a:pt x="1373" y="11"/>
                </a:lnTo>
                <a:lnTo>
                  <a:pt x="1395" y="25"/>
                </a:lnTo>
                <a:lnTo>
                  <a:pt x="1412" y="43"/>
                </a:lnTo>
                <a:lnTo>
                  <a:pt x="1426" y="64"/>
                </a:lnTo>
                <a:lnTo>
                  <a:pt x="1434" y="88"/>
                </a:lnTo>
                <a:lnTo>
                  <a:pt x="1437" y="114"/>
                </a:lnTo>
                <a:lnTo>
                  <a:pt x="1434" y="140"/>
                </a:lnTo>
                <a:lnTo>
                  <a:pt x="1426" y="166"/>
                </a:lnTo>
                <a:lnTo>
                  <a:pt x="1412" y="187"/>
                </a:lnTo>
                <a:lnTo>
                  <a:pt x="1395" y="205"/>
                </a:lnTo>
                <a:lnTo>
                  <a:pt x="1373" y="218"/>
                </a:lnTo>
                <a:lnTo>
                  <a:pt x="1349" y="227"/>
                </a:lnTo>
                <a:lnTo>
                  <a:pt x="1323" y="230"/>
                </a:lnTo>
                <a:lnTo>
                  <a:pt x="1230" y="230"/>
                </a:lnTo>
                <a:lnTo>
                  <a:pt x="1230" y="408"/>
                </a:lnTo>
                <a:lnTo>
                  <a:pt x="2224" y="408"/>
                </a:lnTo>
                <a:lnTo>
                  <a:pt x="2132" y="153"/>
                </a:lnTo>
                <a:lnTo>
                  <a:pt x="2126" y="132"/>
                </a:lnTo>
                <a:lnTo>
                  <a:pt x="2125" y="110"/>
                </a:lnTo>
                <a:lnTo>
                  <a:pt x="2128" y="89"/>
                </a:lnTo>
                <a:lnTo>
                  <a:pt x="2135" y="68"/>
                </a:lnTo>
                <a:lnTo>
                  <a:pt x="2146" y="49"/>
                </a:lnTo>
                <a:lnTo>
                  <a:pt x="2160" y="32"/>
                </a:lnTo>
                <a:lnTo>
                  <a:pt x="2177" y="18"/>
                </a:lnTo>
                <a:lnTo>
                  <a:pt x="2196" y="8"/>
                </a:lnTo>
                <a:lnTo>
                  <a:pt x="2217" y="2"/>
                </a:lnTo>
                <a:lnTo>
                  <a:pt x="2239" y="0"/>
                </a:lnTo>
                <a:lnTo>
                  <a:pt x="2573" y="0"/>
                </a:lnTo>
                <a:lnTo>
                  <a:pt x="2599" y="3"/>
                </a:lnTo>
                <a:lnTo>
                  <a:pt x="2624" y="11"/>
                </a:lnTo>
                <a:lnTo>
                  <a:pt x="2646" y="25"/>
                </a:lnTo>
                <a:lnTo>
                  <a:pt x="2663" y="43"/>
                </a:lnTo>
                <a:lnTo>
                  <a:pt x="2677" y="64"/>
                </a:lnTo>
                <a:lnTo>
                  <a:pt x="2685" y="88"/>
                </a:lnTo>
                <a:lnTo>
                  <a:pt x="2689" y="114"/>
                </a:lnTo>
                <a:lnTo>
                  <a:pt x="2685" y="140"/>
                </a:lnTo>
                <a:lnTo>
                  <a:pt x="2677" y="166"/>
                </a:lnTo>
                <a:lnTo>
                  <a:pt x="2663" y="187"/>
                </a:lnTo>
                <a:lnTo>
                  <a:pt x="2646" y="205"/>
                </a:lnTo>
                <a:lnTo>
                  <a:pt x="2624" y="218"/>
                </a:lnTo>
                <a:lnTo>
                  <a:pt x="2599" y="227"/>
                </a:lnTo>
                <a:lnTo>
                  <a:pt x="2573" y="230"/>
                </a:lnTo>
                <a:lnTo>
                  <a:pt x="2404" y="230"/>
                </a:lnTo>
                <a:lnTo>
                  <a:pt x="2628" y="846"/>
                </a:lnTo>
                <a:lnTo>
                  <a:pt x="2688" y="839"/>
                </a:lnTo>
                <a:lnTo>
                  <a:pt x="2746" y="839"/>
                </a:lnTo>
                <a:lnTo>
                  <a:pt x="2803" y="845"/>
                </a:lnTo>
                <a:lnTo>
                  <a:pt x="2858" y="856"/>
                </a:lnTo>
                <a:lnTo>
                  <a:pt x="2912" y="872"/>
                </a:lnTo>
                <a:lnTo>
                  <a:pt x="2964" y="893"/>
                </a:lnTo>
                <a:lnTo>
                  <a:pt x="3013" y="919"/>
                </a:lnTo>
                <a:lnTo>
                  <a:pt x="3059" y="948"/>
                </a:lnTo>
                <a:lnTo>
                  <a:pt x="3102" y="982"/>
                </a:lnTo>
                <a:lnTo>
                  <a:pt x="3142" y="1020"/>
                </a:lnTo>
                <a:lnTo>
                  <a:pt x="3180" y="1061"/>
                </a:lnTo>
                <a:lnTo>
                  <a:pt x="3212" y="1106"/>
                </a:lnTo>
                <a:lnTo>
                  <a:pt x="3240" y="1154"/>
                </a:lnTo>
                <a:lnTo>
                  <a:pt x="3264" y="1205"/>
                </a:lnTo>
                <a:lnTo>
                  <a:pt x="3283" y="1258"/>
                </a:lnTo>
                <a:lnTo>
                  <a:pt x="3297" y="1314"/>
                </a:lnTo>
                <a:lnTo>
                  <a:pt x="3306" y="1371"/>
                </a:lnTo>
                <a:lnTo>
                  <a:pt x="3309" y="1430"/>
                </a:lnTo>
                <a:lnTo>
                  <a:pt x="3306" y="1490"/>
                </a:lnTo>
                <a:lnTo>
                  <a:pt x="3297" y="1550"/>
                </a:lnTo>
                <a:lnTo>
                  <a:pt x="3282" y="1606"/>
                </a:lnTo>
                <a:lnTo>
                  <a:pt x="3262" y="1661"/>
                </a:lnTo>
                <a:lnTo>
                  <a:pt x="3237" y="1712"/>
                </a:lnTo>
                <a:lnTo>
                  <a:pt x="3208" y="1761"/>
                </a:lnTo>
                <a:lnTo>
                  <a:pt x="3173" y="1806"/>
                </a:lnTo>
                <a:lnTo>
                  <a:pt x="3135" y="1848"/>
                </a:lnTo>
                <a:lnTo>
                  <a:pt x="3093" y="1887"/>
                </a:lnTo>
                <a:lnTo>
                  <a:pt x="3047" y="1921"/>
                </a:lnTo>
                <a:lnTo>
                  <a:pt x="2999" y="1951"/>
                </a:lnTo>
                <a:lnTo>
                  <a:pt x="2947" y="1976"/>
                </a:lnTo>
                <a:lnTo>
                  <a:pt x="2892" y="1996"/>
                </a:lnTo>
                <a:lnTo>
                  <a:pt x="2836" y="2010"/>
                </a:lnTo>
                <a:lnTo>
                  <a:pt x="2777" y="2019"/>
                </a:lnTo>
                <a:lnTo>
                  <a:pt x="2717" y="2022"/>
                </a:lnTo>
                <a:lnTo>
                  <a:pt x="2657" y="2019"/>
                </a:lnTo>
                <a:lnTo>
                  <a:pt x="2597" y="2010"/>
                </a:lnTo>
                <a:lnTo>
                  <a:pt x="2541" y="1996"/>
                </a:lnTo>
                <a:lnTo>
                  <a:pt x="2486" y="1976"/>
                </a:lnTo>
                <a:lnTo>
                  <a:pt x="2435" y="1951"/>
                </a:lnTo>
                <a:lnTo>
                  <a:pt x="2386" y="1921"/>
                </a:lnTo>
                <a:lnTo>
                  <a:pt x="2340" y="1887"/>
                </a:lnTo>
                <a:lnTo>
                  <a:pt x="2298" y="1848"/>
                </a:lnTo>
                <a:lnTo>
                  <a:pt x="2260" y="1806"/>
                </a:lnTo>
                <a:lnTo>
                  <a:pt x="2226" y="1761"/>
                </a:lnTo>
                <a:lnTo>
                  <a:pt x="2196" y="1712"/>
                </a:lnTo>
                <a:lnTo>
                  <a:pt x="2171" y="1661"/>
                </a:lnTo>
                <a:lnTo>
                  <a:pt x="2151" y="1606"/>
                </a:lnTo>
                <a:lnTo>
                  <a:pt x="2137" y="1550"/>
                </a:lnTo>
                <a:lnTo>
                  <a:pt x="2128" y="1490"/>
                </a:lnTo>
                <a:lnTo>
                  <a:pt x="2125" y="1430"/>
                </a:lnTo>
                <a:lnTo>
                  <a:pt x="2128" y="1372"/>
                </a:lnTo>
                <a:lnTo>
                  <a:pt x="2136" y="1316"/>
                </a:lnTo>
                <a:lnTo>
                  <a:pt x="2149" y="1262"/>
                </a:lnTo>
                <a:lnTo>
                  <a:pt x="2168" y="1210"/>
                </a:lnTo>
                <a:lnTo>
                  <a:pt x="2191" y="1159"/>
                </a:lnTo>
                <a:lnTo>
                  <a:pt x="2218" y="1112"/>
                </a:lnTo>
                <a:lnTo>
                  <a:pt x="2249" y="1067"/>
                </a:lnTo>
                <a:lnTo>
                  <a:pt x="2285" y="1026"/>
                </a:lnTo>
                <a:lnTo>
                  <a:pt x="2324" y="988"/>
                </a:lnTo>
                <a:lnTo>
                  <a:pt x="2367" y="954"/>
                </a:lnTo>
                <a:lnTo>
                  <a:pt x="2412" y="924"/>
                </a:lnTo>
                <a:lnTo>
                  <a:pt x="2308" y="638"/>
                </a:lnTo>
                <a:lnTo>
                  <a:pt x="1974" y="638"/>
                </a:lnTo>
                <a:lnTo>
                  <a:pt x="1527" y="1004"/>
                </a:lnTo>
                <a:lnTo>
                  <a:pt x="1585" y="1104"/>
                </a:lnTo>
                <a:lnTo>
                  <a:pt x="1628" y="1100"/>
                </a:lnTo>
                <a:lnTo>
                  <a:pt x="1670" y="1101"/>
                </a:lnTo>
                <a:lnTo>
                  <a:pt x="1711" y="1107"/>
                </a:lnTo>
                <a:lnTo>
                  <a:pt x="1750" y="1118"/>
                </a:lnTo>
                <a:lnTo>
                  <a:pt x="1787" y="1134"/>
                </a:lnTo>
                <a:lnTo>
                  <a:pt x="1823" y="1154"/>
                </a:lnTo>
                <a:lnTo>
                  <a:pt x="1854" y="1178"/>
                </a:lnTo>
                <a:lnTo>
                  <a:pt x="1883" y="1207"/>
                </a:lnTo>
                <a:lnTo>
                  <a:pt x="1908" y="1237"/>
                </a:lnTo>
                <a:lnTo>
                  <a:pt x="1930" y="1271"/>
                </a:lnTo>
                <a:lnTo>
                  <a:pt x="1947" y="1308"/>
                </a:lnTo>
                <a:lnTo>
                  <a:pt x="1960" y="1347"/>
                </a:lnTo>
                <a:lnTo>
                  <a:pt x="1968" y="1388"/>
                </a:lnTo>
                <a:lnTo>
                  <a:pt x="1971" y="1430"/>
                </a:lnTo>
                <a:lnTo>
                  <a:pt x="1968" y="1475"/>
                </a:lnTo>
                <a:lnTo>
                  <a:pt x="1959" y="1518"/>
                </a:lnTo>
                <a:lnTo>
                  <a:pt x="1945" y="1559"/>
                </a:lnTo>
                <a:lnTo>
                  <a:pt x="1926" y="1597"/>
                </a:lnTo>
                <a:lnTo>
                  <a:pt x="1902" y="1633"/>
                </a:lnTo>
                <a:lnTo>
                  <a:pt x="1874" y="1664"/>
                </a:lnTo>
                <a:lnTo>
                  <a:pt x="1842" y="1692"/>
                </a:lnTo>
                <a:lnTo>
                  <a:pt x="1807" y="1716"/>
                </a:lnTo>
                <a:lnTo>
                  <a:pt x="1768" y="1735"/>
                </a:lnTo>
                <a:lnTo>
                  <a:pt x="1728" y="1749"/>
                </a:lnTo>
                <a:lnTo>
                  <a:pt x="1685" y="1758"/>
                </a:lnTo>
                <a:lnTo>
                  <a:pt x="1640" y="1761"/>
                </a:lnTo>
                <a:lnTo>
                  <a:pt x="1598" y="1758"/>
                </a:lnTo>
                <a:lnTo>
                  <a:pt x="1558" y="1751"/>
                </a:lnTo>
                <a:lnTo>
                  <a:pt x="1520" y="1738"/>
                </a:lnTo>
                <a:lnTo>
                  <a:pt x="1482" y="1721"/>
                </a:lnTo>
                <a:lnTo>
                  <a:pt x="1449" y="1700"/>
                </a:lnTo>
                <a:lnTo>
                  <a:pt x="1418" y="1676"/>
                </a:lnTo>
                <a:lnTo>
                  <a:pt x="1390" y="1648"/>
                </a:lnTo>
                <a:lnTo>
                  <a:pt x="1366" y="1616"/>
                </a:lnTo>
                <a:lnTo>
                  <a:pt x="1346" y="1582"/>
                </a:lnTo>
                <a:lnTo>
                  <a:pt x="1330" y="1546"/>
                </a:lnTo>
                <a:lnTo>
                  <a:pt x="1173" y="1546"/>
                </a:lnTo>
                <a:lnTo>
                  <a:pt x="1158" y="1603"/>
                </a:lnTo>
                <a:lnTo>
                  <a:pt x="1139" y="1657"/>
                </a:lnTo>
                <a:lnTo>
                  <a:pt x="1114" y="1709"/>
                </a:lnTo>
                <a:lnTo>
                  <a:pt x="1085" y="1758"/>
                </a:lnTo>
                <a:lnTo>
                  <a:pt x="1051" y="1804"/>
                </a:lnTo>
                <a:lnTo>
                  <a:pt x="1013" y="1846"/>
                </a:lnTo>
                <a:lnTo>
                  <a:pt x="971" y="1886"/>
                </a:lnTo>
                <a:lnTo>
                  <a:pt x="924" y="1920"/>
                </a:lnTo>
                <a:lnTo>
                  <a:pt x="875" y="1950"/>
                </a:lnTo>
                <a:lnTo>
                  <a:pt x="823" y="1975"/>
                </a:lnTo>
                <a:lnTo>
                  <a:pt x="769" y="1995"/>
                </a:lnTo>
                <a:lnTo>
                  <a:pt x="712" y="2010"/>
                </a:lnTo>
                <a:lnTo>
                  <a:pt x="652" y="2019"/>
                </a:lnTo>
                <a:lnTo>
                  <a:pt x="592" y="2022"/>
                </a:lnTo>
                <a:lnTo>
                  <a:pt x="532" y="2019"/>
                </a:lnTo>
                <a:lnTo>
                  <a:pt x="473" y="2010"/>
                </a:lnTo>
                <a:lnTo>
                  <a:pt x="417" y="1996"/>
                </a:lnTo>
                <a:lnTo>
                  <a:pt x="362" y="1976"/>
                </a:lnTo>
                <a:lnTo>
                  <a:pt x="310" y="1951"/>
                </a:lnTo>
                <a:lnTo>
                  <a:pt x="261" y="1921"/>
                </a:lnTo>
                <a:lnTo>
                  <a:pt x="216" y="1887"/>
                </a:lnTo>
                <a:lnTo>
                  <a:pt x="174" y="1848"/>
                </a:lnTo>
                <a:lnTo>
                  <a:pt x="135" y="1806"/>
                </a:lnTo>
                <a:lnTo>
                  <a:pt x="101" y="1761"/>
                </a:lnTo>
                <a:lnTo>
                  <a:pt x="71" y="1712"/>
                </a:lnTo>
                <a:lnTo>
                  <a:pt x="46" y="1661"/>
                </a:lnTo>
                <a:lnTo>
                  <a:pt x="27" y="1606"/>
                </a:lnTo>
                <a:lnTo>
                  <a:pt x="12" y="1550"/>
                </a:lnTo>
                <a:lnTo>
                  <a:pt x="3" y="1490"/>
                </a:lnTo>
                <a:lnTo>
                  <a:pt x="0" y="1430"/>
                </a:lnTo>
                <a:lnTo>
                  <a:pt x="3" y="1371"/>
                </a:lnTo>
                <a:lnTo>
                  <a:pt x="11" y="1313"/>
                </a:lnTo>
                <a:lnTo>
                  <a:pt x="25" y="1258"/>
                </a:lnTo>
                <a:lnTo>
                  <a:pt x="44" y="1205"/>
                </a:lnTo>
                <a:lnTo>
                  <a:pt x="68" y="1154"/>
                </a:lnTo>
                <a:lnTo>
                  <a:pt x="96" y="1107"/>
                </a:lnTo>
                <a:lnTo>
                  <a:pt x="128" y="1062"/>
                </a:lnTo>
                <a:lnTo>
                  <a:pt x="165" y="1021"/>
                </a:lnTo>
                <a:lnTo>
                  <a:pt x="205" y="984"/>
                </a:lnTo>
                <a:lnTo>
                  <a:pt x="247" y="950"/>
                </a:lnTo>
                <a:lnTo>
                  <a:pt x="293" y="921"/>
                </a:lnTo>
                <a:lnTo>
                  <a:pt x="341" y="895"/>
                </a:lnTo>
                <a:lnTo>
                  <a:pt x="391" y="874"/>
                </a:lnTo>
                <a:lnTo>
                  <a:pt x="444" y="858"/>
                </a:lnTo>
                <a:lnTo>
                  <a:pt x="498" y="846"/>
                </a:lnTo>
                <a:lnTo>
                  <a:pt x="554" y="839"/>
                </a:lnTo>
                <a:lnTo>
                  <a:pt x="610" y="838"/>
                </a:lnTo>
                <a:lnTo>
                  <a:pt x="667" y="844"/>
                </a:lnTo>
                <a:lnTo>
                  <a:pt x="725" y="854"/>
                </a:lnTo>
                <a:lnTo>
                  <a:pt x="783" y="871"/>
                </a:lnTo>
                <a:lnTo>
                  <a:pt x="1002" y="492"/>
                </a:lnTo>
                <a:lnTo>
                  <a:pt x="1002" y="230"/>
                </a:lnTo>
                <a:lnTo>
                  <a:pt x="909" y="230"/>
                </a:lnTo>
                <a:lnTo>
                  <a:pt x="883" y="227"/>
                </a:lnTo>
                <a:lnTo>
                  <a:pt x="859" y="218"/>
                </a:lnTo>
                <a:lnTo>
                  <a:pt x="837" y="205"/>
                </a:lnTo>
                <a:lnTo>
                  <a:pt x="820" y="187"/>
                </a:lnTo>
                <a:lnTo>
                  <a:pt x="806" y="166"/>
                </a:lnTo>
                <a:lnTo>
                  <a:pt x="798" y="140"/>
                </a:lnTo>
                <a:lnTo>
                  <a:pt x="795" y="114"/>
                </a:lnTo>
                <a:lnTo>
                  <a:pt x="798" y="88"/>
                </a:lnTo>
                <a:lnTo>
                  <a:pt x="806" y="64"/>
                </a:lnTo>
                <a:lnTo>
                  <a:pt x="820" y="43"/>
                </a:lnTo>
                <a:lnTo>
                  <a:pt x="837" y="25"/>
                </a:lnTo>
                <a:lnTo>
                  <a:pt x="859" y="11"/>
                </a:lnTo>
                <a:lnTo>
                  <a:pt x="883" y="3"/>
                </a:lnTo>
                <a:lnTo>
                  <a:pt x="9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0" name="Freeform 261"/>
          <p:cNvSpPr>
            <a:spLocks noEditPoints="1"/>
          </p:cNvSpPr>
          <p:nvPr/>
        </p:nvSpPr>
        <p:spPr bwMode="auto">
          <a:xfrm>
            <a:off x="7203309" y="2020888"/>
            <a:ext cx="582613" cy="346075"/>
          </a:xfrm>
          <a:custGeom>
            <a:avLst/>
            <a:gdLst>
              <a:gd name="T0" fmla="*/ 1834 w 3300"/>
              <a:gd name="T1" fmla="*/ 1432 h 2183"/>
              <a:gd name="T2" fmla="*/ 1834 w 3300"/>
              <a:gd name="T3" fmla="*/ 1623 h 2183"/>
              <a:gd name="T4" fmla="*/ 1992 w 3300"/>
              <a:gd name="T5" fmla="*/ 1694 h 2183"/>
              <a:gd name="T6" fmla="*/ 2112 w 3300"/>
              <a:gd name="T7" fmla="*/ 1562 h 2183"/>
              <a:gd name="T8" fmla="*/ 2047 w 3300"/>
              <a:gd name="T9" fmla="*/ 1386 h 2183"/>
              <a:gd name="T10" fmla="*/ 1469 w 3300"/>
              <a:gd name="T11" fmla="*/ 1371 h 2183"/>
              <a:gd name="T12" fmla="*/ 1375 w 3300"/>
              <a:gd name="T13" fmla="*/ 1527 h 2183"/>
              <a:gd name="T14" fmla="*/ 1469 w 3300"/>
              <a:gd name="T15" fmla="*/ 1684 h 2183"/>
              <a:gd name="T16" fmla="*/ 1637 w 3300"/>
              <a:gd name="T17" fmla="*/ 1647 h 2183"/>
              <a:gd name="T18" fmla="*/ 1671 w 3300"/>
              <a:gd name="T19" fmla="*/ 1461 h 2183"/>
              <a:gd name="T20" fmla="*/ 1528 w 3300"/>
              <a:gd name="T21" fmla="*/ 1357 h 2183"/>
              <a:gd name="T22" fmla="*/ 969 w 3300"/>
              <a:gd name="T23" fmla="*/ 1432 h 2183"/>
              <a:gd name="T24" fmla="*/ 969 w 3300"/>
              <a:gd name="T25" fmla="*/ 1623 h 2183"/>
              <a:gd name="T26" fmla="*/ 1127 w 3300"/>
              <a:gd name="T27" fmla="*/ 1694 h 2183"/>
              <a:gd name="T28" fmla="*/ 1247 w 3300"/>
              <a:gd name="T29" fmla="*/ 1562 h 2183"/>
              <a:gd name="T30" fmla="*/ 1182 w 3300"/>
              <a:gd name="T31" fmla="*/ 1386 h 2183"/>
              <a:gd name="T32" fmla="*/ 1361 w 3300"/>
              <a:gd name="T33" fmla="*/ 745 h 2183"/>
              <a:gd name="T34" fmla="*/ 735 w 3300"/>
              <a:gd name="T35" fmla="*/ 824 h 2183"/>
              <a:gd name="T36" fmla="*/ 1361 w 3300"/>
              <a:gd name="T37" fmla="*/ 905 h 2183"/>
              <a:gd name="T38" fmla="*/ 2023 w 3300"/>
              <a:gd name="T39" fmla="*/ 879 h 2183"/>
              <a:gd name="T40" fmla="*/ 2023 w 3300"/>
              <a:gd name="T41" fmla="*/ 772 h 2183"/>
              <a:gd name="T42" fmla="*/ 1417 w 3300"/>
              <a:gd name="T43" fmla="*/ 289 h 2183"/>
              <a:gd name="T44" fmla="*/ 853 w 3300"/>
              <a:gd name="T45" fmla="*/ 345 h 2183"/>
              <a:gd name="T46" fmla="*/ 470 w 3300"/>
              <a:gd name="T47" fmla="*/ 453 h 2183"/>
              <a:gd name="T48" fmla="*/ 279 w 3300"/>
              <a:gd name="T49" fmla="*/ 566 h 2183"/>
              <a:gd name="T50" fmla="*/ 300 w 3300"/>
              <a:gd name="T51" fmla="*/ 645 h 2183"/>
              <a:gd name="T52" fmla="*/ 636 w 3300"/>
              <a:gd name="T53" fmla="*/ 554 h 2183"/>
              <a:gd name="T54" fmla="*/ 1215 w 3300"/>
              <a:gd name="T55" fmla="*/ 464 h 2183"/>
              <a:gd name="T56" fmla="*/ 1843 w 3300"/>
              <a:gd name="T57" fmla="*/ 464 h 2183"/>
              <a:gd name="T58" fmla="*/ 2421 w 3300"/>
              <a:gd name="T59" fmla="*/ 554 h 2183"/>
              <a:gd name="T60" fmla="*/ 2758 w 3300"/>
              <a:gd name="T61" fmla="*/ 645 h 2183"/>
              <a:gd name="T62" fmla="*/ 2776 w 3300"/>
              <a:gd name="T63" fmla="*/ 563 h 2183"/>
              <a:gd name="T64" fmla="*/ 2562 w 3300"/>
              <a:gd name="T65" fmla="*/ 443 h 2183"/>
              <a:gd name="T66" fmla="*/ 2142 w 3300"/>
              <a:gd name="T67" fmla="*/ 334 h 2183"/>
              <a:gd name="T68" fmla="*/ 1529 w 3300"/>
              <a:gd name="T69" fmla="*/ 286 h 2183"/>
              <a:gd name="T70" fmla="*/ 1949 w 3300"/>
              <a:gd name="T71" fmla="*/ 20 h 2183"/>
              <a:gd name="T72" fmla="*/ 2411 w 3300"/>
              <a:gd name="T73" fmla="*/ 99 h 2183"/>
              <a:gd name="T74" fmla="*/ 2782 w 3300"/>
              <a:gd name="T75" fmla="*/ 236 h 2183"/>
              <a:gd name="T76" fmla="*/ 3010 w 3300"/>
              <a:gd name="T77" fmla="*/ 433 h 2183"/>
              <a:gd name="T78" fmla="*/ 3097 w 3300"/>
              <a:gd name="T79" fmla="*/ 826 h 2183"/>
              <a:gd name="T80" fmla="*/ 3273 w 3300"/>
              <a:gd name="T81" fmla="*/ 974 h 2183"/>
              <a:gd name="T82" fmla="*/ 3273 w 3300"/>
              <a:gd name="T83" fmla="*/ 1225 h 2183"/>
              <a:gd name="T84" fmla="*/ 3097 w 3300"/>
              <a:gd name="T85" fmla="*/ 1373 h 2183"/>
              <a:gd name="T86" fmla="*/ 3010 w 3300"/>
              <a:gd name="T87" fmla="*/ 1749 h 2183"/>
              <a:gd name="T88" fmla="*/ 2782 w 3300"/>
              <a:gd name="T89" fmla="*/ 1945 h 2183"/>
              <a:gd name="T90" fmla="*/ 2411 w 3300"/>
              <a:gd name="T91" fmla="*/ 2084 h 2183"/>
              <a:gd name="T92" fmla="*/ 1949 w 3300"/>
              <a:gd name="T93" fmla="*/ 2162 h 2183"/>
              <a:gd name="T94" fmla="*/ 1444 w 3300"/>
              <a:gd name="T95" fmla="*/ 2182 h 2183"/>
              <a:gd name="T96" fmla="*/ 948 w 3300"/>
              <a:gd name="T97" fmla="*/ 2143 h 2183"/>
              <a:gd name="T98" fmla="*/ 510 w 3300"/>
              <a:gd name="T99" fmla="*/ 2044 h 2183"/>
              <a:gd name="T100" fmla="*/ 181 w 3300"/>
              <a:gd name="T101" fmla="*/ 1886 h 2183"/>
              <a:gd name="T102" fmla="*/ 12 w 3300"/>
              <a:gd name="T103" fmla="*/ 1671 h 2183"/>
              <a:gd name="T104" fmla="*/ 27 w 3300"/>
              <a:gd name="T105" fmla="*/ 472 h 2183"/>
              <a:gd name="T106" fmla="*/ 226 w 3300"/>
              <a:gd name="T107" fmla="*/ 265 h 2183"/>
              <a:gd name="T108" fmla="*/ 577 w 3300"/>
              <a:gd name="T109" fmla="*/ 117 h 2183"/>
              <a:gd name="T110" fmla="*/ 1028 w 3300"/>
              <a:gd name="T111" fmla="*/ 29 h 2183"/>
              <a:gd name="T112" fmla="*/ 1528 w 3300"/>
              <a:gd name="T113" fmla="*/ 0 h 2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00" h="2183">
                <a:moveTo>
                  <a:pt x="1961" y="1357"/>
                </a:moveTo>
                <a:lnTo>
                  <a:pt x="1930" y="1361"/>
                </a:lnTo>
                <a:lnTo>
                  <a:pt x="1902" y="1371"/>
                </a:lnTo>
                <a:lnTo>
                  <a:pt x="1876" y="1386"/>
                </a:lnTo>
                <a:lnTo>
                  <a:pt x="1853" y="1407"/>
                </a:lnTo>
                <a:lnTo>
                  <a:pt x="1834" y="1432"/>
                </a:lnTo>
                <a:lnTo>
                  <a:pt x="1820" y="1461"/>
                </a:lnTo>
                <a:lnTo>
                  <a:pt x="1811" y="1493"/>
                </a:lnTo>
                <a:lnTo>
                  <a:pt x="1808" y="1527"/>
                </a:lnTo>
                <a:lnTo>
                  <a:pt x="1811" y="1562"/>
                </a:lnTo>
                <a:lnTo>
                  <a:pt x="1820" y="1594"/>
                </a:lnTo>
                <a:lnTo>
                  <a:pt x="1834" y="1623"/>
                </a:lnTo>
                <a:lnTo>
                  <a:pt x="1853" y="1647"/>
                </a:lnTo>
                <a:lnTo>
                  <a:pt x="1876" y="1669"/>
                </a:lnTo>
                <a:lnTo>
                  <a:pt x="1902" y="1684"/>
                </a:lnTo>
                <a:lnTo>
                  <a:pt x="1930" y="1694"/>
                </a:lnTo>
                <a:lnTo>
                  <a:pt x="1961" y="1697"/>
                </a:lnTo>
                <a:lnTo>
                  <a:pt x="1992" y="1694"/>
                </a:lnTo>
                <a:lnTo>
                  <a:pt x="2021" y="1684"/>
                </a:lnTo>
                <a:lnTo>
                  <a:pt x="2047" y="1669"/>
                </a:lnTo>
                <a:lnTo>
                  <a:pt x="2070" y="1647"/>
                </a:lnTo>
                <a:lnTo>
                  <a:pt x="2088" y="1623"/>
                </a:lnTo>
                <a:lnTo>
                  <a:pt x="2103" y="1594"/>
                </a:lnTo>
                <a:lnTo>
                  <a:pt x="2112" y="1562"/>
                </a:lnTo>
                <a:lnTo>
                  <a:pt x="2115" y="1527"/>
                </a:lnTo>
                <a:lnTo>
                  <a:pt x="2112" y="1493"/>
                </a:lnTo>
                <a:lnTo>
                  <a:pt x="2103" y="1461"/>
                </a:lnTo>
                <a:lnTo>
                  <a:pt x="2088" y="1432"/>
                </a:lnTo>
                <a:lnTo>
                  <a:pt x="2070" y="1407"/>
                </a:lnTo>
                <a:lnTo>
                  <a:pt x="2047" y="1386"/>
                </a:lnTo>
                <a:lnTo>
                  <a:pt x="2021" y="1371"/>
                </a:lnTo>
                <a:lnTo>
                  <a:pt x="1992" y="1361"/>
                </a:lnTo>
                <a:lnTo>
                  <a:pt x="1961" y="1357"/>
                </a:lnTo>
                <a:close/>
                <a:moveTo>
                  <a:pt x="1528" y="1357"/>
                </a:moveTo>
                <a:lnTo>
                  <a:pt x="1498" y="1361"/>
                </a:lnTo>
                <a:lnTo>
                  <a:pt x="1469" y="1371"/>
                </a:lnTo>
                <a:lnTo>
                  <a:pt x="1443" y="1386"/>
                </a:lnTo>
                <a:lnTo>
                  <a:pt x="1420" y="1407"/>
                </a:lnTo>
                <a:lnTo>
                  <a:pt x="1401" y="1432"/>
                </a:lnTo>
                <a:lnTo>
                  <a:pt x="1387" y="1461"/>
                </a:lnTo>
                <a:lnTo>
                  <a:pt x="1378" y="1493"/>
                </a:lnTo>
                <a:lnTo>
                  <a:pt x="1375" y="1527"/>
                </a:lnTo>
                <a:lnTo>
                  <a:pt x="1378" y="1562"/>
                </a:lnTo>
                <a:lnTo>
                  <a:pt x="1387" y="1594"/>
                </a:lnTo>
                <a:lnTo>
                  <a:pt x="1401" y="1623"/>
                </a:lnTo>
                <a:lnTo>
                  <a:pt x="1420" y="1647"/>
                </a:lnTo>
                <a:lnTo>
                  <a:pt x="1443" y="1669"/>
                </a:lnTo>
                <a:lnTo>
                  <a:pt x="1469" y="1684"/>
                </a:lnTo>
                <a:lnTo>
                  <a:pt x="1498" y="1694"/>
                </a:lnTo>
                <a:lnTo>
                  <a:pt x="1528" y="1697"/>
                </a:lnTo>
                <a:lnTo>
                  <a:pt x="1559" y="1694"/>
                </a:lnTo>
                <a:lnTo>
                  <a:pt x="1588" y="1684"/>
                </a:lnTo>
                <a:lnTo>
                  <a:pt x="1614" y="1669"/>
                </a:lnTo>
                <a:lnTo>
                  <a:pt x="1637" y="1647"/>
                </a:lnTo>
                <a:lnTo>
                  <a:pt x="1657" y="1623"/>
                </a:lnTo>
                <a:lnTo>
                  <a:pt x="1671" y="1594"/>
                </a:lnTo>
                <a:lnTo>
                  <a:pt x="1680" y="1562"/>
                </a:lnTo>
                <a:lnTo>
                  <a:pt x="1683" y="1527"/>
                </a:lnTo>
                <a:lnTo>
                  <a:pt x="1680" y="1493"/>
                </a:lnTo>
                <a:lnTo>
                  <a:pt x="1671" y="1461"/>
                </a:lnTo>
                <a:lnTo>
                  <a:pt x="1657" y="1432"/>
                </a:lnTo>
                <a:lnTo>
                  <a:pt x="1637" y="1407"/>
                </a:lnTo>
                <a:lnTo>
                  <a:pt x="1614" y="1386"/>
                </a:lnTo>
                <a:lnTo>
                  <a:pt x="1588" y="1371"/>
                </a:lnTo>
                <a:lnTo>
                  <a:pt x="1559" y="1361"/>
                </a:lnTo>
                <a:lnTo>
                  <a:pt x="1528" y="1357"/>
                </a:lnTo>
                <a:close/>
                <a:moveTo>
                  <a:pt x="1097" y="1357"/>
                </a:moveTo>
                <a:lnTo>
                  <a:pt x="1066" y="1361"/>
                </a:lnTo>
                <a:lnTo>
                  <a:pt x="1037" y="1371"/>
                </a:lnTo>
                <a:lnTo>
                  <a:pt x="1011" y="1386"/>
                </a:lnTo>
                <a:lnTo>
                  <a:pt x="988" y="1407"/>
                </a:lnTo>
                <a:lnTo>
                  <a:pt x="969" y="1432"/>
                </a:lnTo>
                <a:lnTo>
                  <a:pt x="955" y="1461"/>
                </a:lnTo>
                <a:lnTo>
                  <a:pt x="946" y="1493"/>
                </a:lnTo>
                <a:lnTo>
                  <a:pt x="943" y="1527"/>
                </a:lnTo>
                <a:lnTo>
                  <a:pt x="946" y="1562"/>
                </a:lnTo>
                <a:lnTo>
                  <a:pt x="955" y="1594"/>
                </a:lnTo>
                <a:lnTo>
                  <a:pt x="969" y="1623"/>
                </a:lnTo>
                <a:lnTo>
                  <a:pt x="988" y="1647"/>
                </a:lnTo>
                <a:lnTo>
                  <a:pt x="1011" y="1669"/>
                </a:lnTo>
                <a:lnTo>
                  <a:pt x="1037" y="1684"/>
                </a:lnTo>
                <a:lnTo>
                  <a:pt x="1066" y="1694"/>
                </a:lnTo>
                <a:lnTo>
                  <a:pt x="1097" y="1697"/>
                </a:lnTo>
                <a:lnTo>
                  <a:pt x="1127" y="1694"/>
                </a:lnTo>
                <a:lnTo>
                  <a:pt x="1156" y="1684"/>
                </a:lnTo>
                <a:lnTo>
                  <a:pt x="1182" y="1669"/>
                </a:lnTo>
                <a:lnTo>
                  <a:pt x="1205" y="1647"/>
                </a:lnTo>
                <a:lnTo>
                  <a:pt x="1224" y="1623"/>
                </a:lnTo>
                <a:lnTo>
                  <a:pt x="1238" y="1594"/>
                </a:lnTo>
                <a:lnTo>
                  <a:pt x="1247" y="1562"/>
                </a:lnTo>
                <a:lnTo>
                  <a:pt x="1250" y="1527"/>
                </a:lnTo>
                <a:lnTo>
                  <a:pt x="1247" y="1493"/>
                </a:lnTo>
                <a:lnTo>
                  <a:pt x="1238" y="1461"/>
                </a:lnTo>
                <a:lnTo>
                  <a:pt x="1224" y="1432"/>
                </a:lnTo>
                <a:lnTo>
                  <a:pt x="1205" y="1407"/>
                </a:lnTo>
                <a:lnTo>
                  <a:pt x="1182" y="1386"/>
                </a:lnTo>
                <a:lnTo>
                  <a:pt x="1156" y="1371"/>
                </a:lnTo>
                <a:lnTo>
                  <a:pt x="1127" y="1361"/>
                </a:lnTo>
                <a:lnTo>
                  <a:pt x="1097" y="1357"/>
                </a:lnTo>
                <a:close/>
                <a:moveTo>
                  <a:pt x="1584" y="742"/>
                </a:moveTo>
                <a:lnTo>
                  <a:pt x="1472" y="742"/>
                </a:lnTo>
                <a:lnTo>
                  <a:pt x="1361" y="745"/>
                </a:lnTo>
                <a:lnTo>
                  <a:pt x="1251" y="751"/>
                </a:lnTo>
                <a:lnTo>
                  <a:pt x="1142" y="760"/>
                </a:lnTo>
                <a:lnTo>
                  <a:pt x="1035" y="772"/>
                </a:lnTo>
                <a:lnTo>
                  <a:pt x="931" y="786"/>
                </a:lnTo>
                <a:lnTo>
                  <a:pt x="831" y="804"/>
                </a:lnTo>
                <a:lnTo>
                  <a:pt x="735" y="824"/>
                </a:lnTo>
                <a:lnTo>
                  <a:pt x="831" y="845"/>
                </a:lnTo>
                <a:lnTo>
                  <a:pt x="931" y="863"/>
                </a:lnTo>
                <a:lnTo>
                  <a:pt x="1035" y="879"/>
                </a:lnTo>
                <a:lnTo>
                  <a:pt x="1142" y="890"/>
                </a:lnTo>
                <a:lnTo>
                  <a:pt x="1251" y="899"/>
                </a:lnTo>
                <a:lnTo>
                  <a:pt x="1361" y="905"/>
                </a:lnTo>
                <a:lnTo>
                  <a:pt x="1473" y="907"/>
                </a:lnTo>
                <a:lnTo>
                  <a:pt x="1584" y="907"/>
                </a:lnTo>
                <a:lnTo>
                  <a:pt x="1697" y="905"/>
                </a:lnTo>
                <a:lnTo>
                  <a:pt x="1807" y="899"/>
                </a:lnTo>
                <a:lnTo>
                  <a:pt x="1916" y="890"/>
                </a:lnTo>
                <a:lnTo>
                  <a:pt x="2023" y="879"/>
                </a:lnTo>
                <a:lnTo>
                  <a:pt x="2127" y="863"/>
                </a:lnTo>
                <a:lnTo>
                  <a:pt x="2227" y="845"/>
                </a:lnTo>
                <a:lnTo>
                  <a:pt x="2323" y="824"/>
                </a:lnTo>
                <a:lnTo>
                  <a:pt x="2227" y="804"/>
                </a:lnTo>
                <a:lnTo>
                  <a:pt x="2127" y="786"/>
                </a:lnTo>
                <a:lnTo>
                  <a:pt x="2023" y="772"/>
                </a:lnTo>
                <a:lnTo>
                  <a:pt x="1916" y="760"/>
                </a:lnTo>
                <a:lnTo>
                  <a:pt x="1807" y="751"/>
                </a:lnTo>
                <a:lnTo>
                  <a:pt x="1697" y="745"/>
                </a:lnTo>
                <a:lnTo>
                  <a:pt x="1584" y="742"/>
                </a:lnTo>
                <a:close/>
                <a:moveTo>
                  <a:pt x="1529" y="286"/>
                </a:moveTo>
                <a:lnTo>
                  <a:pt x="1417" y="289"/>
                </a:lnTo>
                <a:lnTo>
                  <a:pt x="1311" y="292"/>
                </a:lnTo>
                <a:lnTo>
                  <a:pt x="1210" y="299"/>
                </a:lnTo>
                <a:lnTo>
                  <a:pt x="1113" y="307"/>
                </a:lnTo>
                <a:lnTo>
                  <a:pt x="1022" y="319"/>
                </a:lnTo>
                <a:lnTo>
                  <a:pt x="935" y="331"/>
                </a:lnTo>
                <a:lnTo>
                  <a:pt x="853" y="345"/>
                </a:lnTo>
                <a:lnTo>
                  <a:pt x="777" y="361"/>
                </a:lnTo>
                <a:lnTo>
                  <a:pt x="705" y="377"/>
                </a:lnTo>
                <a:lnTo>
                  <a:pt x="639" y="395"/>
                </a:lnTo>
                <a:lnTo>
                  <a:pt x="578" y="414"/>
                </a:lnTo>
                <a:lnTo>
                  <a:pt x="521" y="433"/>
                </a:lnTo>
                <a:lnTo>
                  <a:pt x="470" y="453"/>
                </a:lnTo>
                <a:lnTo>
                  <a:pt x="425" y="472"/>
                </a:lnTo>
                <a:lnTo>
                  <a:pt x="385" y="492"/>
                </a:lnTo>
                <a:lnTo>
                  <a:pt x="350" y="512"/>
                </a:lnTo>
                <a:lnTo>
                  <a:pt x="321" y="531"/>
                </a:lnTo>
                <a:lnTo>
                  <a:pt x="297" y="549"/>
                </a:lnTo>
                <a:lnTo>
                  <a:pt x="279" y="566"/>
                </a:lnTo>
                <a:lnTo>
                  <a:pt x="267" y="582"/>
                </a:lnTo>
                <a:lnTo>
                  <a:pt x="259" y="597"/>
                </a:lnTo>
                <a:lnTo>
                  <a:pt x="265" y="609"/>
                </a:lnTo>
                <a:lnTo>
                  <a:pt x="275" y="621"/>
                </a:lnTo>
                <a:lnTo>
                  <a:pt x="287" y="633"/>
                </a:lnTo>
                <a:lnTo>
                  <a:pt x="300" y="645"/>
                </a:lnTo>
                <a:lnTo>
                  <a:pt x="312" y="655"/>
                </a:lnTo>
                <a:lnTo>
                  <a:pt x="323" y="663"/>
                </a:lnTo>
                <a:lnTo>
                  <a:pt x="393" y="632"/>
                </a:lnTo>
                <a:lnTo>
                  <a:pt x="469" y="603"/>
                </a:lnTo>
                <a:lnTo>
                  <a:pt x="551" y="577"/>
                </a:lnTo>
                <a:lnTo>
                  <a:pt x="636" y="554"/>
                </a:lnTo>
                <a:lnTo>
                  <a:pt x="725" y="533"/>
                </a:lnTo>
                <a:lnTo>
                  <a:pt x="818" y="514"/>
                </a:lnTo>
                <a:lnTo>
                  <a:pt x="914" y="499"/>
                </a:lnTo>
                <a:lnTo>
                  <a:pt x="1012" y="484"/>
                </a:lnTo>
                <a:lnTo>
                  <a:pt x="1113" y="473"/>
                </a:lnTo>
                <a:lnTo>
                  <a:pt x="1215" y="464"/>
                </a:lnTo>
                <a:lnTo>
                  <a:pt x="1319" y="459"/>
                </a:lnTo>
                <a:lnTo>
                  <a:pt x="1423" y="455"/>
                </a:lnTo>
                <a:lnTo>
                  <a:pt x="1528" y="453"/>
                </a:lnTo>
                <a:lnTo>
                  <a:pt x="1633" y="454"/>
                </a:lnTo>
                <a:lnTo>
                  <a:pt x="1739" y="459"/>
                </a:lnTo>
                <a:lnTo>
                  <a:pt x="1843" y="464"/>
                </a:lnTo>
                <a:lnTo>
                  <a:pt x="1945" y="473"/>
                </a:lnTo>
                <a:lnTo>
                  <a:pt x="2045" y="484"/>
                </a:lnTo>
                <a:lnTo>
                  <a:pt x="2144" y="499"/>
                </a:lnTo>
                <a:lnTo>
                  <a:pt x="2240" y="514"/>
                </a:lnTo>
                <a:lnTo>
                  <a:pt x="2332" y="533"/>
                </a:lnTo>
                <a:lnTo>
                  <a:pt x="2421" y="554"/>
                </a:lnTo>
                <a:lnTo>
                  <a:pt x="2507" y="577"/>
                </a:lnTo>
                <a:lnTo>
                  <a:pt x="2587" y="603"/>
                </a:lnTo>
                <a:lnTo>
                  <a:pt x="2663" y="632"/>
                </a:lnTo>
                <a:lnTo>
                  <a:pt x="2734" y="663"/>
                </a:lnTo>
                <a:lnTo>
                  <a:pt x="2744" y="655"/>
                </a:lnTo>
                <a:lnTo>
                  <a:pt x="2758" y="645"/>
                </a:lnTo>
                <a:lnTo>
                  <a:pt x="2771" y="633"/>
                </a:lnTo>
                <a:lnTo>
                  <a:pt x="2783" y="621"/>
                </a:lnTo>
                <a:lnTo>
                  <a:pt x="2793" y="609"/>
                </a:lnTo>
                <a:lnTo>
                  <a:pt x="2798" y="597"/>
                </a:lnTo>
                <a:lnTo>
                  <a:pt x="2791" y="581"/>
                </a:lnTo>
                <a:lnTo>
                  <a:pt x="2776" y="563"/>
                </a:lnTo>
                <a:lnTo>
                  <a:pt x="2756" y="544"/>
                </a:lnTo>
                <a:lnTo>
                  <a:pt x="2728" y="525"/>
                </a:lnTo>
                <a:lnTo>
                  <a:pt x="2696" y="505"/>
                </a:lnTo>
                <a:lnTo>
                  <a:pt x="2657" y="484"/>
                </a:lnTo>
                <a:lnTo>
                  <a:pt x="2613" y="463"/>
                </a:lnTo>
                <a:lnTo>
                  <a:pt x="2562" y="443"/>
                </a:lnTo>
                <a:lnTo>
                  <a:pt x="2506" y="423"/>
                </a:lnTo>
                <a:lnTo>
                  <a:pt x="2445" y="403"/>
                </a:lnTo>
                <a:lnTo>
                  <a:pt x="2377" y="384"/>
                </a:lnTo>
                <a:lnTo>
                  <a:pt x="2304" y="366"/>
                </a:lnTo>
                <a:lnTo>
                  <a:pt x="2226" y="350"/>
                </a:lnTo>
                <a:lnTo>
                  <a:pt x="2142" y="334"/>
                </a:lnTo>
                <a:lnTo>
                  <a:pt x="2053" y="321"/>
                </a:lnTo>
                <a:lnTo>
                  <a:pt x="1958" y="309"/>
                </a:lnTo>
                <a:lnTo>
                  <a:pt x="1859" y="300"/>
                </a:lnTo>
                <a:lnTo>
                  <a:pt x="1754" y="293"/>
                </a:lnTo>
                <a:lnTo>
                  <a:pt x="1643" y="289"/>
                </a:lnTo>
                <a:lnTo>
                  <a:pt x="1529" y="286"/>
                </a:lnTo>
                <a:close/>
                <a:moveTo>
                  <a:pt x="1528" y="0"/>
                </a:moveTo>
                <a:lnTo>
                  <a:pt x="1613" y="0"/>
                </a:lnTo>
                <a:lnTo>
                  <a:pt x="1699" y="3"/>
                </a:lnTo>
                <a:lnTo>
                  <a:pt x="1783" y="6"/>
                </a:lnTo>
                <a:lnTo>
                  <a:pt x="1866" y="13"/>
                </a:lnTo>
                <a:lnTo>
                  <a:pt x="1949" y="20"/>
                </a:lnTo>
                <a:lnTo>
                  <a:pt x="2030" y="29"/>
                </a:lnTo>
                <a:lnTo>
                  <a:pt x="2110" y="40"/>
                </a:lnTo>
                <a:lnTo>
                  <a:pt x="2188" y="52"/>
                </a:lnTo>
                <a:lnTo>
                  <a:pt x="2265" y="65"/>
                </a:lnTo>
                <a:lnTo>
                  <a:pt x="2339" y="81"/>
                </a:lnTo>
                <a:lnTo>
                  <a:pt x="2411" y="99"/>
                </a:lnTo>
                <a:lnTo>
                  <a:pt x="2481" y="117"/>
                </a:lnTo>
                <a:lnTo>
                  <a:pt x="2547" y="137"/>
                </a:lnTo>
                <a:lnTo>
                  <a:pt x="2611" y="160"/>
                </a:lnTo>
                <a:lnTo>
                  <a:pt x="2671" y="184"/>
                </a:lnTo>
                <a:lnTo>
                  <a:pt x="2728" y="210"/>
                </a:lnTo>
                <a:lnTo>
                  <a:pt x="2782" y="236"/>
                </a:lnTo>
                <a:lnTo>
                  <a:pt x="2832" y="265"/>
                </a:lnTo>
                <a:lnTo>
                  <a:pt x="2877" y="295"/>
                </a:lnTo>
                <a:lnTo>
                  <a:pt x="2917" y="327"/>
                </a:lnTo>
                <a:lnTo>
                  <a:pt x="2953" y="361"/>
                </a:lnTo>
                <a:lnTo>
                  <a:pt x="2984" y="396"/>
                </a:lnTo>
                <a:lnTo>
                  <a:pt x="3010" y="433"/>
                </a:lnTo>
                <a:lnTo>
                  <a:pt x="3031" y="472"/>
                </a:lnTo>
                <a:lnTo>
                  <a:pt x="3046" y="512"/>
                </a:lnTo>
                <a:lnTo>
                  <a:pt x="3055" y="554"/>
                </a:lnTo>
                <a:lnTo>
                  <a:pt x="3058" y="597"/>
                </a:lnTo>
                <a:lnTo>
                  <a:pt x="3058" y="822"/>
                </a:lnTo>
                <a:lnTo>
                  <a:pt x="3097" y="826"/>
                </a:lnTo>
                <a:lnTo>
                  <a:pt x="3135" y="839"/>
                </a:lnTo>
                <a:lnTo>
                  <a:pt x="3169" y="855"/>
                </a:lnTo>
                <a:lnTo>
                  <a:pt x="3201" y="879"/>
                </a:lnTo>
                <a:lnTo>
                  <a:pt x="3229" y="906"/>
                </a:lnTo>
                <a:lnTo>
                  <a:pt x="3253" y="939"/>
                </a:lnTo>
                <a:lnTo>
                  <a:pt x="3273" y="974"/>
                </a:lnTo>
                <a:lnTo>
                  <a:pt x="3288" y="1014"/>
                </a:lnTo>
                <a:lnTo>
                  <a:pt x="3297" y="1055"/>
                </a:lnTo>
                <a:lnTo>
                  <a:pt x="3300" y="1100"/>
                </a:lnTo>
                <a:lnTo>
                  <a:pt x="3297" y="1144"/>
                </a:lnTo>
                <a:lnTo>
                  <a:pt x="3288" y="1186"/>
                </a:lnTo>
                <a:lnTo>
                  <a:pt x="3273" y="1225"/>
                </a:lnTo>
                <a:lnTo>
                  <a:pt x="3253" y="1261"/>
                </a:lnTo>
                <a:lnTo>
                  <a:pt x="3229" y="1293"/>
                </a:lnTo>
                <a:lnTo>
                  <a:pt x="3201" y="1321"/>
                </a:lnTo>
                <a:lnTo>
                  <a:pt x="3169" y="1344"/>
                </a:lnTo>
                <a:lnTo>
                  <a:pt x="3135" y="1362"/>
                </a:lnTo>
                <a:lnTo>
                  <a:pt x="3097" y="1373"/>
                </a:lnTo>
                <a:lnTo>
                  <a:pt x="3058" y="1377"/>
                </a:lnTo>
                <a:lnTo>
                  <a:pt x="3058" y="1585"/>
                </a:lnTo>
                <a:lnTo>
                  <a:pt x="3055" y="1629"/>
                </a:lnTo>
                <a:lnTo>
                  <a:pt x="3046" y="1670"/>
                </a:lnTo>
                <a:lnTo>
                  <a:pt x="3031" y="1711"/>
                </a:lnTo>
                <a:lnTo>
                  <a:pt x="3010" y="1749"/>
                </a:lnTo>
                <a:lnTo>
                  <a:pt x="2984" y="1786"/>
                </a:lnTo>
                <a:lnTo>
                  <a:pt x="2953" y="1821"/>
                </a:lnTo>
                <a:lnTo>
                  <a:pt x="2917" y="1855"/>
                </a:lnTo>
                <a:lnTo>
                  <a:pt x="2877" y="1886"/>
                </a:lnTo>
                <a:lnTo>
                  <a:pt x="2832" y="1917"/>
                </a:lnTo>
                <a:lnTo>
                  <a:pt x="2782" y="1945"/>
                </a:lnTo>
                <a:lnTo>
                  <a:pt x="2728" y="1973"/>
                </a:lnTo>
                <a:lnTo>
                  <a:pt x="2671" y="1999"/>
                </a:lnTo>
                <a:lnTo>
                  <a:pt x="2611" y="2022"/>
                </a:lnTo>
                <a:lnTo>
                  <a:pt x="2547" y="2044"/>
                </a:lnTo>
                <a:lnTo>
                  <a:pt x="2481" y="2065"/>
                </a:lnTo>
                <a:lnTo>
                  <a:pt x="2411" y="2084"/>
                </a:lnTo>
                <a:lnTo>
                  <a:pt x="2339" y="2101"/>
                </a:lnTo>
                <a:lnTo>
                  <a:pt x="2265" y="2116"/>
                </a:lnTo>
                <a:lnTo>
                  <a:pt x="2188" y="2131"/>
                </a:lnTo>
                <a:lnTo>
                  <a:pt x="2110" y="2143"/>
                </a:lnTo>
                <a:lnTo>
                  <a:pt x="2030" y="2153"/>
                </a:lnTo>
                <a:lnTo>
                  <a:pt x="1949" y="2162"/>
                </a:lnTo>
                <a:lnTo>
                  <a:pt x="1866" y="2170"/>
                </a:lnTo>
                <a:lnTo>
                  <a:pt x="1783" y="2175"/>
                </a:lnTo>
                <a:lnTo>
                  <a:pt x="1699" y="2180"/>
                </a:lnTo>
                <a:lnTo>
                  <a:pt x="1613" y="2182"/>
                </a:lnTo>
                <a:lnTo>
                  <a:pt x="1528" y="2183"/>
                </a:lnTo>
                <a:lnTo>
                  <a:pt x="1444" y="2182"/>
                </a:lnTo>
                <a:lnTo>
                  <a:pt x="1359" y="2180"/>
                </a:lnTo>
                <a:lnTo>
                  <a:pt x="1275" y="2175"/>
                </a:lnTo>
                <a:lnTo>
                  <a:pt x="1191" y="2170"/>
                </a:lnTo>
                <a:lnTo>
                  <a:pt x="1109" y="2163"/>
                </a:lnTo>
                <a:lnTo>
                  <a:pt x="1028" y="2153"/>
                </a:lnTo>
                <a:lnTo>
                  <a:pt x="948" y="2143"/>
                </a:lnTo>
                <a:lnTo>
                  <a:pt x="869" y="2131"/>
                </a:lnTo>
                <a:lnTo>
                  <a:pt x="793" y="2116"/>
                </a:lnTo>
                <a:lnTo>
                  <a:pt x="719" y="2101"/>
                </a:lnTo>
                <a:lnTo>
                  <a:pt x="647" y="2084"/>
                </a:lnTo>
                <a:lnTo>
                  <a:pt x="577" y="2065"/>
                </a:lnTo>
                <a:lnTo>
                  <a:pt x="510" y="2044"/>
                </a:lnTo>
                <a:lnTo>
                  <a:pt x="446" y="2022"/>
                </a:lnTo>
                <a:lnTo>
                  <a:pt x="386" y="1999"/>
                </a:lnTo>
                <a:lnTo>
                  <a:pt x="329" y="1973"/>
                </a:lnTo>
                <a:lnTo>
                  <a:pt x="275" y="1946"/>
                </a:lnTo>
                <a:lnTo>
                  <a:pt x="226" y="1917"/>
                </a:lnTo>
                <a:lnTo>
                  <a:pt x="181" y="1886"/>
                </a:lnTo>
                <a:lnTo>
                  <a:pt x="141" y="1855"/>
                </a:lnTo>
                <a:lnTo>
                  <a:pt x="105" y="1821"/>
                </a:lnTo>
                <a:lnTo>
                  <a:pt x="74" y="1786"/>
                </a:lnTo>
                <a:lnTo>
                  <a:pt x="48" y="1749"/>
                </a:lnTo>
                <a:lnTo>
                  <a:pt x="27" y="1711"/>
                </a:lnTo>
                <a:lnTo>
                  <a:pt x="12" y="1671"/>
                </a:lnTo>
                <a:lnTo>
                  <a:pt x="3" y="1629"/>
                </a:lnTo>
                <a:lnTo>
                  <a:pt x="0" y="1585"/>
                </a:lnTo>
                <a:lnTo>
                  <a:pt x="0" y="597"/>
                </a:lnTo>
                <a:lnTo>
                  <a:pt x="3" y="554"/>
                </a:lnTo>
                <a:lnTo>
                  <a:pt x="12" y="512"/>
                </a:lnTo>
                <a:lnTo>
                  <a:pt x="27" y="472"/>
                </a:lnTo>
                <a:lnTo>
                  <a:pt x="48" y="433"/>
                </a:lnTo>
                <a:lnTo>
                  <a:pt x="74" y="396"/>
                </a:lnTo>
                <a:lnTo>
                  <a:pt x="105" y="361"/>
                </a:lnTo>
                <a:lnTo>
                  <a:pt x="141" y="327"/>
                </a:lnTo>
                <a:lnTo>
                  <a:pt x="181" y="295"/>
                </a:lnTo>
                <a:lnTo>
                  <a:pt x="226" y="265"/>
                </a:lnTo>
                <a:lnTo>
                  <a:pt x="275" y="236"/>
                </a:lnTo>
                <a:lnTo>
                  <a:pt x="329" y="210"/>
                </a:lnTo>
                <a:lnTo>
                  <a:pt x="386" y="184"/>
                </a:lnTo>
                <a:lnTo>
                  <a:pt x="446" y="161"/>
                </a:lnTo>
                <a:lnTo>
                  <a:pt x="510" y="139"/>
                </a:lnTo>
                <a:lnTo>
                  <a:pt x="577" y="117"/>
                </a:lnTo>
                <a:lnTo>
                  <a:pt x="647" y="99"/>
                </a:lnTo>
                <a:lnTo>
                  <a:pt x="719" y="82"/>
                </a:lnTo>
                <a:lnTo>
                  <a:pt x="793" y="66"/>
                </a:lnTo>
                <a:lnTo>
                  <a:pt x="869" y="52"/>
                </a:lnTo>
                <a:lnTo>
                  <a:pt x="948" y="40"/>
                </a:lnTo>
                <a:lnTo>
                  <a:pt x="1028" y="29"/>
                </a:lnTo>
                <a:lnTo>
                  <a:pt x="1109" y="20"/>
                </a:lnTo>
                <a:lnTo>
                  <a:pt x="1191" y="13"/>
                </a:lnTo>
                <a:lnTo>
                  <a:pt x="1275" y="6"/>
                </a:lnTo>
                <a:lnTo>
                  <a:pt x="1359" y="3"/>
                </a:lnTo>
                <a:lnTo>
                  <a:pt x="1444" y="0"/>
                </a:lnTo>
                <a:lnTo>
                  <a:pt x="15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1" name="Freeform 266"/>
          <p:cNvSpPr>
            <a:spLocks noEditPoints="1"/>
          </p:cNvSpPr>
          <p:nvPr/>
        </p:nvSpPr>
        <p:spPr bwMode="auto">
          <a:xfrm>
            <a:off x="8138009" y="1939925"/>
            <a:ext cx="584200" cy="506413"/>
          </a:xfrm>
          <a:custGeom>
            <a:avLst/>
            <a:gdLst>
              <a:gd name="T0" fmla="*/ 474 w 3309"/>
              <a:gd name="T1" fmla="*/ 2509 h 3191"/>
              <a:gd name="T2" fmla="*/ 436 w 3309"/>
              <a:gd name="T3" fmla="*/ 2652 h 3191"/>
              <a:gd name="T4" fmla="*/ 519 w 3309"/>
              <a:gd name="T5" fmla="*/ 2766 h 3191"/>
              <a:gd name="T6" fmla="*/ 1278 w 3309"/>
              <a:gd name="T7" fmla="*/ 2766 h 3191"/>
              <a:gd name="T8" fmla="*/ 1362 w 3309"/>
              <a:gd name="T9" fmla="*/ 2652 h 3191"/>
              <a:gd name="T10" fmla="*/ 1323 w 3309"/>
              <a:gd name="T11" fmla="*/ 2509 h 3191"/>
              <a:gd name="T12" fmla="*/ 575 w 3309"/>
              <a:gd name="T13" fmla="*/ 2462 h 3191"/>
              <a:gd name="T14" fmla="*/ 474 w 3309"/>
              <a:gd name="T15" fmla="*/ 2064 h 3191"/>
              <a:gd name="T16" fmla="*/ 436 w 3309"/>
              <a:gd name="T17" fmla="*/ 2207 h 3191"/>
              <a:gd name="T18" fmla="*/ 519 w 3309"/>
              <a:gd name="T19" fmla="*/ 2321 h 3191"/>
              <a:gd name="T20" fmla="*/ 1278 w 3309"/>
              <a:gd name="T21" fmla="*/ 2321 h 3191"/>
              <a:gd name="T22" fmla="*/ 1362 w 3309"/>
              <a:gd name="T23" fmla="*/ 2207 h 3191"/>
              <a:gd name="T24" fmla="*/ 1323 w 3309"/>
              <a:gd name="T25" fmla="*/ 2064 h 3191"/>
              <a:gd name="T26" fmla="*/ 575 w 3309"/>
              <a:gd name="T27" fmla="*/ 2018 h 3191"/>
              <a:gd name="T28" fmla="*/ 1986 w 3309"/>
              <a:gd name="T29" fmla="*/ 1822 h 3191"/>
              <a:gd name="T30" fmla="*/ 1944 w 3309"/>
              <a:gd name="T31" fmla="*/ 2620 h 3191"/>
              <a:gd name="T32" fmla="*/ 2007 w 3309"/>
              <a:gd name="T33" fmla="*/ 2751 h 3191"/>
              <a:gd name="T34" fmla="*/ 2763 w 3309"/>
              <a:gd name="T35" fmla="*/ 2775 h 3191"/>
              <a:gd name="T36" fmla="*/ 2865 w 3309"/>
              <a:gd name="T37" fmla="*/ 2681 h 3191"/>
              <a:gd name="T38" fmla="*/ 2865 w 3309"/>
              <a:gd name="T39" fmla="*/ 1872 h 3191"/>
              <a:gd name="T40" fmla="*/ 2763 w 3309"/>
              <a:gd name="T41" fmla="*/ 1779 h 3191"/>
              <a:gd name="T42" fmla="*/ 2031 w 3309"/>
              <a:gd name="T43" fmla="*/ 1343 h 3191"/>
              <a:gd name="T44" fmla="*/ 1947 w 3309"/>
              <a:gd name="T45" fmla="*/ 1457 h 3191"/>
              <a:gd name="T46" fmla="*/ 1986 w 3309"/>
              <a:gd name="T47" fmla="*/ 1601 h 3191"/>
              <a:gd name="T48" fmla="*/ 2734 w 3309"/>
              <a:gd name="T49" fmla="*/ 1646 h 3191"/>
              <a:gd name="T50" fmla="*/ 2852 w 3309"/>
              <a:gd name="T51" fmla="*/ 1577 h 3191"/>
              <a:gd name="T52" fmla="*/ 2865 w 3309"/>
              <a:gd name="T53" fmla="*/ 1427 h 3191"/>
              <a:gd name="T54" fmla="*/ 2763 w 3309"/>
              <a:gd name="T55" fmla="*/ 1334 h 3191"/>
              <a:gd name="T56" fmla="*/ 2031 w 3309"/>
              <a:gd name="T57" fmla="*/ 899 h 3191"/>
              <a:gd name="T58" fmla="*/ 1947 w 3309"/>
              <a:gd name="T59" fmla="*/ 1012 h 3191"/>
              <a:gd name="T60" fmla="*/ 1986 w 3309"/>
              <a:gd name="T61" fmla="*/ 1155 h 3191"/>
              <a:gd name="T62" fmla="*/ 2734 w 3309"/>
              <a:gd name="T63" fmla="*/ 1202 h 3191"/>
              <a:gd name="T64" fmla="*/ 2852 w 3309"/>
              <a:gd name="T65" fmla="*/ 1132 h 3191"/>
              <a:gd name="T66" fmla="*/ 2865 w 3309"/>
              <a:gd name="T67" fmla="*/ 983 h 3191"/>
              <a:gd name="T68" fmla="*/ 2763 w 3309"/>
              <a:gd name="T69" fmla="*/ 890 h 3191"/>
              <a:gd name="T70" fmla="*/ 519 w 3309"/>
              <a:gd name="T71" fmla="*/ 899 h 3191"/>
              <a:gd name="T72" fmla="*/ 436 w 3309"/>
              <a:gd name="T73" fmla="*/ 1012 h 3191"/>
              <a:gd name="T74" fmla="*/ 457 w 3309"/>
              <a:gd name="T75" fmla="*/ 1819 h 3191"/>
              <a:gd name="T76" fmla="*/ 575 w 3309"/>
              <a:gd name="T77" fmla="*/ 1888 h 3191"/>
              <a:gd name="T78" fmla="*/ 1323 w 3309"/>
              <a:gd name="T79" fmla="*/ 1843 h 3191"/>
              <a:gd name="T80" fmla="*/ 1365 w 3309"/>
              <a:gd name="T81" fmla="*/ 1044 h 3191"/>
              <a:gd name="T82" fmla="*/ 1302 w 3309"/>
              <a:gd name="T83" fmla="*/ 913 h 3191"/>
              <a:gd name="T84" fmla="*/ 285 w 3309"/>
              <a:gd name="T85" fmla="*/ 315 h 3191"/>
              <a:gd name="T86" fmla="*/ 143 w 3309"/>
              <a:gd name="T87" fmla="*/ 0 h 3191"/>
              <a:gd name="T88" fmla="*/ 3267 w 3309"/>
              <a:gd name="T89" fmla="*/ 47 h 3191"/>
              <a:gd name="T90" fmla="*/ 3309 w 3309"/>
              <a:gd name="T91" fmla="*/ 3033 h 3191"/>
              <a:gd name="T92" fmla="*/ 3246 w 3309"/>
              <a:gd name="T93" fmla="*/ 3163 h 3191"/>
              <a:gd name="T94" fmla="*/ 113 w 3309"/>
              <a:gd name="T95" fmla="*/ 3188 h 3191"/>
              <a:gd name="T96" fmla="*/ 11 w 3309"/>
              <a:gd name="T97" fmla="*/ 3094 h 3191"/>
              <a:gd name="T98" fmla="*/ 11 w 3309"/>
              <a:gd name="T99" fmla="*/ 97 h 3191"/>
              <a:gd name="T100" fmla="*/ 113 w 3309"/>
              <a:gd name="T101" fmla="*/ 3 h 3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09" h="3191">
                <a:moveTo>
                  <a:pt x="575" y="2462"/>
                </a:moveTo>
                <a:lnTo>
                  <a:pt x="546" y="2466"/>
                </a:lnTo>
                <a:lnTo>
                  <a:pt x="519" y="2475"/>
                </a:lnTo>
                <a:lnTo>
                  <a:pt x="495" y="2489"/>
                </a:lnTo>
                <a:lnTo>
                  <a:pt x="474" y="2509"/>
                </a:lnTo>
                <a:lnTo>
                  <a:pt x="457" y="2532"/>
                </a:lnTo>
                <a:lnTo>
                  <a:pt x="444" y="2559"/>
                </a:lnTo>
                <a:lnTo>
                  <a:pt x="436" y="2589"/>
                </a:lnTo>
                <a:lnTo>
                  <a:pt x="433" y="2620"/>
                </a:lnTo>
                <a:lnTo>
                  <a:pt x="436" y="2652"/>
                </a:lnTo>
                <a:lnTo>
                  <a:pt x="444" y="2681"/>
                </a:lnTo>
                <a:lnTo>
                  <a:pt x="457" y="2709"/>
                </a:lnTo>
                <a:lnTo>
                  <a:pt x="474" y="2732"/>
                </a:lnTo>
                <a:lnTo>
                  <a:pt x="495" y="2751"/>
                </a:lnTo>
                <a:lnTo>
                  <a:pt x="519" y="2766"/>
                </a:lnTo>
                <a:lnTo>
                  <a:pt x="546" y="2775"/>
                </a:lnTo>
                <a:lnTo>
                  <a:pt x="575" y="2778"/>
                </a:lnTo>
                <a:lnTo>
                  <a:pt x="1222" y="2778"/>
                </a:lnTo>
                <a:lnTo>
                  <a:pt x="1251" y="2775"/>
                </a:lnTo>
                <a:lnTo>
                  <a:pt x="1278" y="2766"/>
                </a:lnTo>
                <a:lnTo>
                  <a:pt x="1302" y="2751"/>
                </a:lnTo>
                <a:lnTo>
                  <a:pt x="1323" y="2732"/>
                </a:lnTo>
                <a:lnTo>
                  <a:pt x="1341" y="2709"/>
                </a:lnTo>
                <a:lnTo>
                  <a:pt x="1354" y="2681"/>
                </a:lnTo>
                <a:lnTo>
                  <a:pt x="1362" y="2652"/>
                </a:lnTo>
                <a:lnTo>
                  <a:pt x="1365" y="2620"/>
                </a:lnTo>
                <a:lnTo>
                  <a:pt x="1362" y="2589"/>
                </a:lnTo>
                <a:lnTo>
                  <a:pt x="1354" y="2559"/>
                </a:lnTo>
                <a:lnTo>
                  <a:pt x="1341" y="2532"/>
                </a:lnTo>
                <a:lnTo>
                  <a:pt x="1323" y="2509"/>
                </a:lnTo>
                <a:lnTo>
                  <a:pt x="1302" y="2489"/>
                </a:lnTo>
                <a:lnTo>
                  <a:pt x="1278" y="2475"/>
                </a:lnTo>
                <a:lnTo>
                  <a:pt x="1251" y="2466"/>
                </a:lnTo>
                <a:lnTo>
                  <a:pt x="1222" y="2462"/>
                </a:lnTo>
                <a:lnTo>
                  <a:pt x="575" y="2462"/>
                </a:lnTo>
                <a:close/>
                <a:moveTo>
                  <a:pt x="575" y="2018"/>
                </a:moveTo>
                <a:lnTo>
                  <a:pt x="546" y="2022"/>
                </a:lnTo>
                <a:lnTo>
                  <a:pt x="519" y="2030"/>
                </a:lnTo>
                <a:lnTo>
                  <a:pt x="495" y="2045"/>
                </a:lnTo>
                <a:lnTo>
                  <a:pt x="474" y="2064"/>
                </a:lnTo>
                <a:lnTo>
                  <a:pt x="457" y="2087"/>
                </a:lnTo>
                <a:lnTo>
                  <a:pt x="444" y="2114"/>
                </a:lnTo>
                <a:lnTo>
                  <a:pt x="436" y="2144"/>
                </a:lnTo>
                <a:lnTo>
                  <a:pt x="433" y="2176"/>
                </a:lnTo>
                <a:lnTo>
                  <a:pt x="436" y="2207"/>
                </a:lnTo>
                <a:lnTo>
                  <a:pt x="444" y="2237"/>
                </a:lnTo>
                <a:lnTo>
                  <a:pt x="457" y="2264"/>
                </a:lnTo>
                <a:lnTo>
                  <a:pt x="474" y="2287"/>
                </a:lnTo>
                <a:lnTo>
                  <a:pt x="495" y="2307"/>
                </a:lnTo>
                <a:lnTo>
                  <a:pt x="519" y="2321"/>
                </a:lnTo>
                <a:lnTo>
                  <a:pt x="546" y="2330"/>
                </a:lnTo>
                <a:lnTo>
                  <a:pt x="575" y="2334"/>
                </a:lnTo>
                <a:lnTo>
                  <a:pt x="1222" y="2334"/>
                </a:lnTo>
                <a:lnTo>
                  <a:pt x="1251" y="2330"/>
                </a:lnTo>
                <a:lnTo>
                  <a:pt x="1278" y="2321"/>
                </a:lnTo>
                <a:lnTo>
                  <a:pt x="1302" y="2307"/>
                </a:lnTo>
                <a:lnTo>
                  <a:pt x="1323" y="2287"/>
                </a:lnTo>
                <a:lnTo>
                  <a:pt x="1341" y="2264"/>
                </a:lnTo>
                <a:lnTo>
                  <a:pt x="1354" y="2237"/>
                </a:lnTo>
                <a:lnTo>
                  <a:pt x="1362" y="2207"/>
                </a:lnTo>
                <a:lnTo>
                  <a:pt x="1365" y="2176"/>
                </a:lnTo>
                <a:lnTo>
                  <a:pt x="1362" y="2144"/>
                </a:lnTo>
                <a:lnTo>
                  <a:pt x="1354" y="2114"/>
                </a:lnTo>
                <a:lnTo>
                  <a:pt x="1341" y="2087"/>
                </a:lnTo>
                <a:lnTo>
                  <a:pt x="1323" y="2064"/>
                </a:lnTo>
                <a:lnTo>
                  <a:pt x="1302" y="2045"/>
                </a:lnTo>
                <a:lnTo>
                  <a:pt x="1278" y="2030"/>
                </a:lnTo>
                <a:lnTo>
                  <a:pt x="1251" y="2022"/>
                </a:lnTo>
                <a:lnTo>
                  <a:pt x="1222" y="2018"/>
                </a:lnTo>
                <a:lnTo>
                  <a:pt x="575" y="2018"/>
                </a:lnTo>
                <a:close/>
                <a:moveTo>
                  <a:pt x="2087" y="1776"/>
                </a:moveTo>
                <a:lnTo>
                  <a:pt x="2057" y="1779"/>
                </a:lnTo>
                <a:lnTo>
                  <a:pt x="2031" y="1788"/>
                </a:lnTo>
                <a:lnTo>
                  <a:pt x="2007" y="1803"/>
                </a:lnTo>
                <a:lnTo>
                  <a:pt x="1986" y="1822"/>
                </a:lnTo>
                <a:lnTo>
                  <a:pt x="1968" y="1845"/>
                </a:lnTo>
                <a:lnTo>
                  <a:pt x="1955" y="1872"/>
                </a:lnTo>
                <a:lnTo>
                  <a:pt x="1947" y="1902"/>
                </a:lnTo>
                <a:lnTo>
                  <a:pt x="1944" y="1934"/>
                </a:lnTo>
                <a:lnTo>
                  <a:pt x="1944" y="2620"/>
                </a:lnTo>
                <a:lnTo>
                  <a:pt x="1947" y="2652"/>
                </a:lnTo>
                <a:lnTo>
                  <a:pt x="1955" y="2681"/>
                </a:lnTo>
                <a:lnTo>
                  <a:pt x="1968" y="2709"/>
                </a:lnTo>
                <a:lnTo>
                  <a:pt x="1986" y="2732"/>
                </a:lnTo>
                <a:lnTo>
                  <a:pt x="2007" y="2751"/>
                </a:lnTo>
                <a:lnTo>
                  <a:pt x="2031" y="2766"/>
                </a:lnTo>
                <a:lnTo>
                  <a:pt x="2057" y="2775"/>
                </a:lnTo>
                <a:lnTo>
                  <a:pt x="2087" y="2778"/>
                </a:lnTo>
                <a:lnTo>
                  <a:pt x="2734" y="2778"/>
                </a:lnTo>
                <a:lnTo>
                  <a:pt x="2763" y="2775"/>
                </a:lnTo>
                <a:lnTo>
                  <a:pt x="2789" y="2766"/>
                </a:lnTo>
                <a:lnTo>
                  <a:pt x="2813" y="2751"/>
                </a:lnTo>
                <a:lnTo>
                  <a:pt x="2835" y="2732"/>
                </a:lnTo>
                <a:lnTo>
                  <a:pt x="2852" y="2709"/>
                </a:lnTo>
                <a:lnTo>
                  <a:pt x="2865" y="2681"/>
                </a:lnTo>
                <a:lnTo>
                  <a:pt x="2873" y="2652"/>
                </a:lnTo>
                <a:lnTo>
                  <a:pt x="2876" y="2620"/>
                </a:lnTo>
                <a:lnTo>
                  <a:pt x="2876" y="1934"/>
                </a:lnTo>
                <a:lnTo>
                  <a:pt x="2873" y="1902"/>
                </a:lnTo>
                <a:lnTo>
                  <a:pt x="2865" y="1872"/>
                </a:lnTo>
                <a:lnTo>
                  <a:pt x="2852" y="1845"/>
                </a:lnTo>
                <a:lnTo>
                  <a:pt x="2835" y="1822"/>
                </a:lnTo>
                <a:lnTo>
                  <a:pt x="2813" y="1803"/>
                </a:lnTo>
                <a:lnTo>
                  <a:pt x="2789" y="1788"/>
                </a:lnTo>
                <a:lnTo>
                  <a:pt x="2763" y="1779"/>
                </a:lnTo>
                <a:lnTo>
                  <a:pt x="2734" y="1776"/>
                </a:lnTo>
                <a:lnTo>
                  <a:pt x="2087" y="1776"/>
                </a:lnTo>
                <a:close/>
                <a:moveTo>
                  <a:pt x="2087" y="1331"/>
                </a:moveTo>
                <a:lnTo>
                  <a:pt x="2057" y="1334"/>
                </a:lnTo>
                <a:lnTo>
                  <a:pt x="2031" y="1343"/>
                </a:lnTo>
                <a:lnTo>
                  <a:pt x="2007" y="1357"/>
                </a:lnTo>
                <a:lnTo>
                  <a:pt x="1986" y="1377"/>
                </a:lnTo>
                <a:lnTo>
                  <a:pt x="1968" y="1401"/>
                </a:lnTo>
                <a:lnTo>
                  <a:pt x="1955" y="1427"/>
                </a:lnTo>
                <a:lnTo>
                  <a:pt x="1947" y="1457"/>
                </a:lnTo>
                <a:lnTo>
                  <a:pt x="1944" y="1488"/>
                </a:lnTo>
                <a:lnTo>
                  <a:pt x="1947" y="1521"/>
                </a:lnTo>
                <a:lnTo>
                  <a:pt x="1955" y="1551"/>
                </a:lnTo>
                <a:lnTo>
                  <a:pt x="1968" y="1577"/>
                </a:lnTo>
                <a:lnTo>
                  <a:pt x="1986" y="1601"/>
                </a:lnTo>
                <a:lnTo>
                  <a:pt x="2007" y="1619"/>
                </a:lnTo>
                <a:lnTo>
                  <a:pt x="2031" y="1634"/>
                </a:lnTo>
                <a:lnTo>
                  <a:pt x="2057" y="1644"/>
                </a:lnTo>
                <a:lnTo>
                  <a:pt x="2087" y="1646"/>
                </a:lnTo>
                <a:lnTo>
                  <a:pt x="2734" y="1646"/>
                </a:lnTo>
                <a:lnTo>
                  <a:pt x="2763" y="1644"/>
                </a:lnTo>
                <a:lnTo>
                  <a:pt x="2789" y="1634"/>
                </a:lnTo>
                <a:lnTo>
                  <a:pt x="2813" y="1619"/>
                </a:lnTo>
                <a:lnTo>
                  <a:pt x="2835" y="1601"/>
                </a:lnTo>
                <a:lnTo>
                  <a:pt x="2852" y="1577"/>
                </a:lnTo>
                <a:lnTo>
                  <a:pt x="2865" y="1551"/>
                </a:lnTo>
                <a:lnTo>
                  <a:pt x="2873" y="1521"/>
                </a:lnTo>
                <a:lnTo>
                  <a:pt x="2876" y="1488"/>
                </a:lnTo>
                <a:lnTo>
                  <a:pt x="2873" y="1457"/>
                </a:lnTo>
                <a:lnTo>
                  <a:pt x="2865" y="1427"/>
                </a:lnTo>
                <a:lnTo>
                  <a:pt x="2852" y="1401"/>
                </a:lnTo>
                <a:lnTo>
                  <a:pt x="2835" y="1377"/>
                </a:lnTo>
                <a:lnTo>
                  <a:pt x="2813" y="1357"/>
                </a:lnTo>
                <a:lnTo>
                  <a:pt x="2789" y="1343"/>
                </a:lnTo>
                <a:lnTo>
                  <a:pt x="2763" y="1334"/>
                </a:lnTo>
                <a:lnTo>
                  <a:pt x="2734" y="1331"/>
                </a:lnTo>
                <a:lnTo>
                  <a:pt x="2087" y="1331"/>
                </a:lnTo>
                <a:close/>
                <a:moveTo>
                  <a:pt x="2087" y="886"/>
                </a:moveTo>
                <a:lnTo>
                  <a:pt x="2057" y="890"/>
                </a:lnTo>
                <a:lnTo>
                  <a:pt x="2031" y="899"/>
                </a:lnTo>
                <a:lnTo>
                  <a:pt x="2007" y="913"/>
                </a:lnTo>
                <a:lnTo>
                  <a:pt x="1986" y="932"/>
                </a:lnTo>
                <a:lnTo>
                  <a:pt x="1968" y="955"/>
                </a:lnTo>
                <a:lnTo>
                  <a:pt x="1955" y="983"/>
                </a:lnTo>
                <a:lnTo>
                  <a:pt x="1947" y="1012"/>
                </a:lnTo>
                <a:lnTo>
                  <a:pt x="1944" y="1044"/>
                </a:lnTo>
                <a:lnTo>
                  <a:pt x="1947" y="1076"/>
                </a:lnTo>
                <a:lnTo>
                  <a:pt x="1955" y="1105"/>
                </a:lnTo>
                <a:lnTo>
                  <a:pt x="1968" y="1132"/>
                </a:lnTo>
                <a:lnTo>
                  <a:pt x="1986" y="1155"/>
                </a:lnTo>
                <a:lnTo>
                  <a:pt x="2007" y="1175"/>
                </a:lnTo>
                <a:lnTo>
                  <a:pt x="2031" y="1190"/>
                </a:lnTo>
                <a:lnTo>
                  <a:pt x="2057" y="1198"/>
                </a:lnTo>
                <a:lnTo>
                  <a:pt x="2087" y="1202"/>
                </a:lnTo>
                <a:lnTo>
                  <a:pt x="2734" y="1202"/>
                </a:lnTo>
                <a:lnTo>
                  <a:pt x="2763" y="1198"/>
                </a:lnTo>
                <a:lnTo>
                  <a:pt x="2789" y="1190"/>
                </a:lnTo>
                <a:lnTo>
                  <a:pt x="2813" y="1175"/>
                </a:lnTo>
                <a:lnTo>
                  <a:pt x="2835" y="1155"/>
                </a:lnTo>
                <a:lnTo>
                  <a:pt x="2852" y="1132"/>
                </a:lnTo>
                <a:lnTo>
                  <a:pt x="2865" y="1105"/>
                </a:lnTo>
                <a:lnTo>
                  <a:pt x="2873" y="1076"/>
                </a:lnTo>
                <a:lnTo>
                  <a:pt x="2876" y="1044"/>
                </a:lnTo>
                <a:lnTo>
                  <a:pt x="2873" y="1012"/>
                </a:lnTo>
                <a:lnTo>
                  <a:pt x="2865" y="983"/>
                </a:lnTo>
                <a:lnTo>
                  <a:pt x="2852" y="955"/>
                </a:lnTo>
                <a:lnTo>
                  <a:pt x="2835" y="932"/>
                </a:lnTo>
                <a:lnTo>
                  <a:pt x="2813" y="913"/>
                </a:lnTo>
                <a:lnTo>
                  <a:pt x="2789" y="899"/>
                </a:lnTo>
                <a:lnTo>
                  <a:pt x="2763" y="890"/>
                </a:lnTo>
                <a:lnTo>
                  <a:pt x="2734" y="886"/>
                </a:lnTo>
                <a:lnTo>
                  <a:pt x="2087" y="886"/>
                </a:lnTo>
                <a:close/>
                <a:moveTo>
                  <a:pt x="575" y="886"/>
                </a:moveTo>
                <a:lnTo>
                  <a:pt x="546" y="890"/>
                </a:lnTo>
                <a:lnTo>
                  <a:pt x="519" y="899"/>
                </a:lnTo>
                <a:lnTo>
                  <a:pt x="495" y="913"/>
                </a:lnTo>
                <a:lnTo>
                  <a:pt x="474" y="932"/>
                </a:lnTo>
                <a:lnTo>
                  <a:pt x="457" y="955"/>
                </a:lnTo>
                <a:lnTo>
                  <a:pt x="444" y="983"/>
                </a:lnTo>
                <a:lnTo>
                  <a:pt x="436" y="1012"/>
                </a:lnTo>
                <a:lnTo>
                  <a:pt x="433" y="1044"/>
                </a:lnTo>
                <a:lnTo>
                  <a:pt x="433" y="1731"/>
                </a:lnTo>
                <a:lnTo>
                  <a:pt x="436" y="1763"/>
                </a:lnTo>
                <a:lnTo>
                  <a:pt x="444" y="1793"/>
                </a:lnTo>
                <a:lnTo>
                  <a:pt x="457" y="1819"/>
                </a:lnTo>
                <a:lnTo>
                  <a:pt x="474" y="1843"/>
                </a:lnTo>
                <a:lnTo>
                  <a:pt x="495" y="1862"/>
                </a:lnTo>
                <a:lnTo>
                  <a:pt x="519" y="1876"/>
                </a:lnTo>
                <a:lnTo>
                  <a:pt x="546" y="1886"/>
                </a:lnTo>
                <a:lnTo>
                  <a:pt x="575" y="1888"/>
                </a:lnTo>
                <a:lnTo>
                  <a:pt x="1222" y="1888"/>
                </a:lnTo>
                <a:lnTo>
                  <a:pt x="1251" y="1886"/>
                </a:lnTo>
                <a:lnTo>
                  <a:pt x="1278" y="1876"/>
                </a:lnTo>
                <a:lnTo>
                  <a:pt x="1302" y="1862"/>
                </a:lnTo>
                <a:lnTo>
                  <a:pt x="1323" y="1843"/>
                </a:lnTo>
                <a:lnTo>
                  <a:pt x="1341" y="1819"/>
                </a:lnTo>
                <a:lnTo>
                  <a:pt x="1354" y="1793"/>
                </a:lnTo>
                <a:lnTo>
                  <a:pt x="1362" y="1763"/>
                </a:lnTo>
                <a:lnTo>
                  <a:pt x="1365" y="1731"/>
                </a:lnTo>
                <a:lnTo>
                  <a:pt x="1365" y="1044"/>
                </a:lnTo>
                <a:lnTo>
                  <a:pt x="1362" y="1012"/>
                </a:lnTo>
                <a:lnTo>
                  <a:pt x="1354" y="983"/>
                </a:lnTo>
                <a:lnTo>
                  <a:pt x="1341" y="955"/>
                </a:lnTo>
                <a:lnTo>
                  <a:pt x="1323" y="932"/>
                </a:lnTo>
                <a:lnTo>
                  <a:pt x="1302" y="913"/>
                </a:lnTo>
                <a:lnTo>
                  <a:pt x="1278" y="899"/>
                </a:lnTo>
                <a:lnTo>
                  <a:pt x="1251" y="890"/>
                </a:lnTo>
                <a:lnTo>
                  <a:pt x="1222" y="886"/>
                </a:lnTo>
                <a:lnTo>
                  <a:pt x="575" y="886"/>
                </a:lnTo>
                <a:close/>
                <a:moveTo>
                  <a:pt x="285" y="315"/>
                </a:moveTo>
                <a:lnTo>
                  <a:pt x="285" y="473"/>
                </a:lnTo>
                <a:lnTo>
                  <a:pt x="3024" y="473"/>
                </a:lnTo>
                <a:lnTo>
                  <a:pt x="3024" y="315"/>
                </a:lnTo>
                <a:lnTo>
                  <a:pt x="285" y="315"/>
                </a:lnTo>
                <a:close/>
                <a:moveTo>
                  <a:pt x="143" y="0"/>
                </a:moveTo>
                <a:lnTo>
                  <a:pt x="3166" y="0"/>
                </a:lnTo>
                <a:lnTo>
                  <a:pt x="3195" y="3"/>
                </a:lnTo>
                <a:lnTo>
                  <a:pt x="3222" y="12"/>
                </a:lnTo>
                <a:lnTo>
                  <a:pt x="3246" y="27"/>
                </a:lnTo>
                <a:lnTo>
                  <a:pt x="3267" y="47"/>
                </a:lnTo>
                <a:lnTo>
                  <a:pt x="3285" y="70"/>
                </a:lnTo>
                <a:lnTo>
                  <a:pt x="3298" y="97"/>
                </a:lnTo>
                <a:lnTo>
                  <a:pt x="3306" y="127"/>
                </a:lnTo>
                <a:lnTo>
                  <a:pt x="3309" y="158"/>
                </a:lnTo>
                <a:lnTo>
                  <a:pt x="3309" y="3033"/>
                </a:lnTo>
                <a:lnTo>
                  <a:pt x="3306" y="3064"/>
                </a:lnTo>
                <a:lnTo>
                  <a:pt x="3298" y="3094"/>
                </a:lnTo>
                <a:lnTo>
                  <a:pt x="3285" y="3121"/>
                </a:lnTo>
                <a:lnTo>
                  <a:pt x="3267" y="3144"/>
                </a:lnTo>
                <a:lnTo>
                  <a:pt x="3246" y="3163"/>
                </a:lnTo>
                <a:lnTo>
                  <a:pt x="3222" y="3179"/>
                </a:lnTo>
                <a:lnTo>
                  <a:pt x="3195" y="3188"/>
                </a:lnTo>
                <a:lnTo>
                  <a:pt x="3166" y="3191"/>
                </a:lnTo>
                <a:lnTo>
                  <a:pt x="143" y="3191"/>
                </a:lnTo>
                <a:lnTo>
                  <a:pt x="113" y="3188"/>
                </a:lnTo>
                <a:lnTo>
                  <a:pt x="87" y="3179"/>
                </a:lnTo>
                <a:lnTo>
                  <a:pt x="63" y="3163"/>
                </a:lnTo>
                <a:lnTo>
                  <a:pt x="42" y="3144"/>
                </a:lnTo>
                <a:lnTo>
                  <a:pt x="24" y="3121"/>
                </a:lnTo>
                <a:lnTo>
                  <a:pt x="11" y="3094"/>
                </a:lnTo>
                <a:lnTo>
                  <a:pt x="3" y="3064"/>
                </a:lnTo>
                <a:lnTo>
                  <a:pt x="0" y="3033"/>
                </a:lnTo>
                <a:lnTo>
                  <a:pt x="0" y="158"/>
                </a:lnTo>
                <a:lnTo>
                  <a:pt x="3" y="127"/>
                </a:lnTo>
                <a:lnTo>
                  <a:pt x="11" y="97"/>
                </a:lnTo>
                <a:lnTo>
                  <a:pt x="24" y="70"/>
                </a:lnTo>
                <a:lnTo>
                  <a:pt x="42" y="47"/>
                </a:lnTo>
                <a:lnTo>
                  <a:pt x="63" y="27"/>
                </a:lnTo>
                <a:lnTo>
                  <a:pt x="87" y="12"/>
                </a:lnTo>
                <a:lnTo>
                  <a:pt x="113" y="3"/>
                </a:lnTo>
                <a:lnTo>
                  <a:pt x="1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2" name="Freeform 271"/>
          <p:cNvSpPr>
            <a:spLocks noEditPoints="1"/>
          </p:cNvSpPr>
          <p:nvPr/>
        </p:nvSpPr>
        <p:spPr bwMode="auto">
          <a:xfrm>
            <a:off x="9074297" y="1997076"/>
            <a:ext cx="582613" cy="393700"/>
          </a:xfrm>
          <a:custGeom>
            <a:avLst/>
            <a:gdLst>
              <a:gd name="T0" fmla="*/ 2122 w 3300"/>
              <a:gd name="T1" fmla="*/ 1641 h 2236"/>
              <a:gd name="T2" fmla="*/ 2044 w 3300"/>
              <a:gd name="T3" fmla="*/ 1703 h 2236"/>
              <a:gd name="T4" fmla="*/ 2012 w 3300"/>
              <a:gd name="T5" fmla="*/ 1813 h 2236"/>
              <a:gd name="T6" fmla="*/ 2057 w 3300"/>
              <a:gd name="T7" fmla="*/ 1934 h 2236"/>
              <a:gd name="T8" fmla="*/ 2167 w 3300"/>
              <a:gd name="T9" fmla="*/ 1999 h 2236"/>
              <a:gd name="T10" fmla="*/ 2296 w 3300"/>
              <a:gd name="T11" fmla="*/ 1976 h 2236"/>
              <a:gd name="T12" fmla="*/ 2377 w 3300"/>
              <a:gd name="T13" fmla="*/ 1879 h 2236"/>
              <a:gd name="T14" fmla="*/ 2389 w 3300"/>
              <a:gd name="T15" fmla="*/ 1802 h 2236"/>
              <a:gd name="T16" fmla="*/ 2351 w 3300"/>
              <a:gd name="T17" fmla="*/ 1696 h 2236"/>
              <a:gd name="T18" fmla="*/ 2270 w 3300"/>
              <a:gd name="T19" fmla="*/ 1637 h 2236"/>
              <a:gd name="T20" fmla="*/ 970 w 3300"/>
              <a:gd name="T21" fmla="*/ 1625 h 2236"/>
              <a:gd name="T22" fmla="*/ 874 w 3300"/>
              <a:gd name="T23" fmla="*/ 1652 h 2236"/>
              <a:gd name="T24" fmla="*/ 805 w 3300"/>
              <a:gd name="T25" fmla="*/ 1726 h 2236"/>
              <a:gd name="T26" fmla="*/ 789 w 3300"/>
              <a:gd name="T27" fmla="*/ 1847 h 2236"/>
              <a:gd name="T28" fmla="*/ 853 w 3300"/>
              <a:gd name="T29" fmla="*/ 1957 h 2236"/>
              <a:gd name="T30" fmla="*/ 975 w 3300"/>
              <a:gd name="T31" fmla="*/ 2003 h 2236"/>
              <a:gd name="T32" fmla="*/ 1096 w 3300"/>
              <a:gd name="T33" fmla="*/ 1957 h 2236"/>
              <a:gd name="T34" fmla="*/ 1160 w 3300"/>
              <a:gd name="T35" fmla="*/ 1847 h 2236"/>
              <a:gd name="T36" fmla="*/ 1159 w 3300"/>
              <a:gd name="T37" fmla="*/ 1771 h 2236"/>
              <a:gd name="T38" fmla="*/ 1108 w 3300"/>
              <a:gd name="T39" fmla="*/ 1676 h 2236"/>
              <a:gd name="T40" fmla="*/ 1020 w 3300"/>
              <a:gd name="T41" fmla="*/ 1629 h 2236"/>
              <a:gd name="T42" fmla="*/ 233 w 3300"/>
              <a:gd name="T43" fmla="*/ 1696 h 2236"/>
              <a:gd name="T44" fmla="*/ 2922 w 3300"/>
              <a:gd name="T45" fmla="*/ 995 h 2236"/>
              <a:gd name="T46" fmla="*/ 2922 w 3300"/>
              <a:gd name="T47" fmla="*/ 995 h 2236"/>
              <a:gd name="T48" fmla="*/ 2715 w 3300"/>
              <a:gd name="T49" fmla="*/ 234 h 2236"/>
              <a:gd name="T50" fmla="*/ 2078 w 3300"/>
              <a:gd name="T51" fmla="*/ 760 h 2236"/>
              <a:gd name="T52" fmla="*/ 233 w 3300"/>
              <a:gd name="T53" fmla="*/ 760 h 2236"/>
              <a:gd name="T54" fmla="*/ 117 w 3300"/>
              <a:gd name="T55" fmla="*/ 0 h 2236"/>
              <a:gd name="T56" fmla="*/ 2847 w 3300"/>
              <a:gd name="T57" fmla="*/ 16 h 2236"/>
              <a:gd name="T58" fmla="*/ 3286 w 3300"/>
              <a:gd name="T59" fmla="*/ 822 h 2236"/>
              <a:gd name="T60" fmla="*/ 3300 w 3300"/>
              <a:gd name="T61" fmla="*/ 1813 h 2236"/>
              <a:gd name="T62" fmla="*/ 3256 w 3300"/>
              <a:gd name="T63" fmla="*/ 1904 h 2236"/>
              <a:gd name="T64" fmla="*/ 2606 w 3300"/>
              <a:gd name="T65" fmla="*/ 1930 h 2236"/>
              <a:gd name="T66" fmla="*/ 2523 w 3300"/>
              <a:gd name="T67" fmla="*/ 2089 h 2236"/>
              <a:gd name="T68" fmla="*/ 2394 w 3300"/>
              <a:gd name="T69" fmla="*/ 2191 h 2236"/>
              <a:gd name="T70" fmla="*/ 2241 w 3300"/>
              <a:gd name="T71" fmla="*/ 2234 h 2236"/>
              <a:gd name="T72" fmla="*/ 2082 w 3300"/>
              <a:gd name="T73" fmla="*/ 2220 h 2236"/>
              <a:gd name="T74" fmla="*/ 1939 w 3300"/>
              <a:gd name="T75" fmla="*/ 2147 h 2236"/>
              <a:gd name="T76" fmla="*/ 1830 w 3300"/>
              <a:gd name="T77" fmla="*/ 2017 h 2236"/>
              <a:gd name="T78" fmla="*/ 1364 w 3300"/>
              <a:gd name="T79" fmla="*/ 1975 h 2236"/>
              <a:gd name="T80" fmla="*/ 1268 w 3300"/>
              <a:gd name="T81" fmla="*/ 2120 h 2236"/>
              <a:gd name="T82" fmla="*/ 1131 w 3300"/>
              <a:gd name="T83" fmla="*/ 2207 h 2236"/>
              <a:gd name="T84" fmla="*/ 975 w 3300"/>
              <a:gd name="T85" fmla="*/ 2236 h 2236"/>
              <a:gd name="T86" fmla="*/ 818 w 3300"/>
              <a:gd name="T87" fmla="*/ 2207 h 2236"/>
              <a:gd name="T88" fmla="*/ 682 w 3300"/>
              <a:gd name="T89" fmla="*/ 2120 h 2236"/>
              <a:gd name="T90" fmla="*/ 585 w 3300"/>
              <a:gd name="T91" fmla="*/ 1975 h 2236"/>
              <a:gd name="T92" fmla="*/ 65 w 3300"/>
              <a:gd name="T93" fmla="*/ 1918 h 2236"/>
              <a:gd name="T94" fmla="*/ 3 w 3300"/>
              <a:gd name="T95" fmla="*/ 1840 h 2236"/>
              <a:gd name="T96" fmla="*/ 12 w 3300"/>
              <a:gd name="T97" fmla="*/ 65 h 2236"/>
              <a:gd name="T98" fmla="*/ 90 w 3300"/>
              <a:gd name="T99" fmla="*/ 3 h 2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00" h="2236">
                <a:moveTo>
                  <a:pt x="2196" y="1625"/>
                </a:moveTo>
                <a:lnTo>
                  <a:pt x="2171" y="1627"/>
                </a:lnTo>
                <a:lnTo>
                  <a:pt x="2146" y="1632"/>
                </a:lnTo>
                <a:lnTo>
                  <a:pt x="2122" y="1641"/>
                </a:lnTo>
                <a:lnTo>
                  <a:pt x="2100" y="1652"/>
                </a:lnTo>
                <a:lnTo>
                  <a:pt x="2079" y="1666"/>
                </a:lnTo>
                <a:lnTo>
                  <a:pt x="2060" y="1683"/>
                </a:lnTo>
                <a:lnTo>
                  <a:pt x="2044" y="1703"/>
                </a:lnTo>
                <a:lnTo>
                  <a:pt x="2031" y="1726"/>
                </a:lnTo>
                <a:lnTo>
                  <a:pt x="2021" y="1752"/>
                </a:lnTo>
                <a:lnTo>
                  <a:pt x="2015" y="1780"/>
                </a:lnTo>
                <a:lnTo>
                  <a:pt x="2012" y="1813"/>
                </a:lnTo>
                <a:lnTo>
                  <a:pt x="2015" y="1847"/>
                </a:lnTo>
                <a:lnTo>
                  <a:pt x="2024" y="1879"/>
                </a:lnTo>
                <a:lnTo>
                  <a:pt x="2038" y="1908"/>
                </a:lnTo>
                <a:lnTo>
                  <a:pt x="2057" y="1934"/>
                </a:lnTo>
                <a:lnTo>
                  <a:pt x="2079" y="1957"/>
                </a:lnTo>
                <a:lnTo>
                  <a:pt x="2106" y="1976"/>
                </a:lnTo>
                <a:lnTo>
                  <a:pt x="2135" y="1991"/>
                </a:lnTo>
                <a:lnTo>
                  <a:pt x="2167" y="1999"/>
                </a:lnTo>
                <a:lnTo>
                  <a:pt x="2201" y="2003"/>
                </a:lnTo>
                <a:lnTo>
                  <a:pt x="2234" y="1999"/>
                </a:lnTo>
                <a:lnTo>
                  <a:pt x="2266" y="1991"/>
                </a:lnTo>
                <a:lnTo>
                  <a:pt x="2296" y="1976"/>
                </a:lnTo>
                <a:lnTo>
                  <a:pt x="2322" y="1957"/>
                </a:lnTo>
                <a:lnTo>
                  <a:pt x="2345" y="1935"/>
                </a:lnTo>
                <a:lnTo>
                  <a:pt x="2363" y="1908"/>
                </a:lnTo>
                <a:lnTo>
                  <a:pt x="2377" y="1879"/>
                </a:lnTo>
                <a:lnTo>
                  <a:pt x="2386" y="1847"/>
                </a:lnTo>
                <a:lnTo>
                  <a:pt x="2389" y="1813"/>
                </a:lnTo>
                <a:lnTo>
                  <a:pt x="2389" y="1813"/>
                </a:lnTo>
                <a:lnTo>
                  <a:pt x="2389" y="1802"/>
                </a:lnTo>
                <a:lnTo>
                  <a:pt x="2385" y="1771"/>
                </a:lnTo>
                <a:lnTo>
                  <a:pt x="2377" y="1743"/>
                </a:lnTo>
                <a:lnTo>
                  <a:pt x="2366" y="1718"/>
                </a:lnTo>
                <a:lnTo>
                  <a:pt x="2351" y="1696"/>
                </a:lnTo>
                <a:lnTo>
                  <a:pt x="2334" y="1677"/>
                </a:lnTo>
                <a:lnTo>
                  <a:pt x="2315" y="1661"/>
                </a:lnTo>
                <a:lnTo>
                  <a:pt x="2293" y="1648"/>
                </a:lnTo>
                <a:lnTo>
                  <a:pt x="2270" y="1637"/>
                </a:lnTo>
                <a:lnTo>
                  <a:pt x="2246" y="1630"/>
                </a:lnTo>
                <a:lnTo>
                  <a:pt x="2221" y="1626"/>
                </a:lnTo>
                <a:lnTo>
                  <a:pt x="2196" y="1625"/>
                </a:lnTo>
                <a:close/>
                <a:moveTo>
                  <a:pt x="970" y="1625"/>
                </a:moveTo>
                <a:lnTo>
                  <a:pt x="945" y="1627"/>
                </a:lnTo>
                <a:lnTo>
                  <a:pt x="920" y="1632"/>
                </a:lnTo>
                <a:lnTo>
                  <a:pt x="896" y="1641"/>
                </a:lnTo>
                <a:lnTo>
                  <a:pt x="874" y="1652"/>
                </a:lnTo>
                <a:lnTo>
                  <a:pt x="853" y="1666"/>
                </a:lnTo>
                <a:lnTo>
                  <a:pt x="834" y="1683"/>
                </a:lnTo>
                <a:lnTo>
                  <a:pt x="818" y="1703"/>
                </a:lnTo>
                <a:lnTo>
                  <a:pt x="805" y="1726"/>
                </a:lnTo>
                <a:lnTo>
                  <a:pt x="795" y="1752"/>
                </a:lnTo>
                <a:lnTo>
                  <a:pt x="789" y="1780"/>
                </a:lnTo>
                <a:lnTo>
                  <a:pt x="786" y="1813"/>
                </a:lnTo>
                <a:lnTo>
                  <a:pt x="789" y="1847"/>
                </a:lnTo>
                <a:lnTo>
                  <a:pt x="798" y="1879"/>
                </a:lnTo>
                <a:lnTo>
                  <a:pt x="812" y="1908"/>
                </a:lnTo>
                <a:lnTo>
                  <a:pt x="831" y="1934"/>
                </a:lnTo>
                <a:lnTo>
                  <a:pt x="853" y="1957"/>
                </a:lnTo>
                <a:lnTo>
                  <a:pt x="880" y="1976"/>
                </a:lnTo>
                <a:lnTo>
                  <a:pt x="909" y="1991"/>
                </a:lnTo>
                <a:lnTo>
                  <a:pt x="941" y="1999"/>
                </a:lnTo>
                <a:lnTo>
                  <a:pt x="975" y="2003"/>
                </a:lnTo>
                <a:lnTo>
                  <a:pt x="1009" y="1999"/>
                </a:lnTo>
                <a:lnTo>
                  <a:pt x="1040" y="1991"/>
                </a:lnTo>
                <a:lnTo>
                  <a:pt x="1070" y="1976"/>
                </a:lnTo>
                <a:lnTo>
                  <a:pt x="1096" y="1957"/>
                </a:lnTo>
                <a:lnTo>
                  <a:pt x="1119" y="1935"/>
                </a:lnTo>
                <a:lnTo>
                  <a:pt x="1137" y="1908"/>
                </a:lnTo>
                <a:lnTo>
                  <a:pt x="1151" y="1879"/>
                </a:lnTo>
                <a:lnTo>
                  <a:pt x="1160" y="1847"/>
                </a:lnTo>
                <a:lnTo>
                  <a:pt x="1163" y="1814"/>
                </a:lnTo>
                <a:lnTo>
                  <a:pt x="1163" y="1813"/>
                </a:lnTo>
                <a:lnTo>
                  <a:pt x="1163" y="1802"/>
                </a:lnTo>
                <a:lnTo>
                  <a:pt x="1159" y="1771"/>
                </a:lnTo>
                <a:lnTo>
                  <a:pt x="1151" y="1743"/>
                </a:lnTo>
                <a:lnTo>
                  <a:pt x="1140" y="1717"/>
                </a:lnTo>
                <a:lnTo>
                  <a:pt x="1125" y="1695"/>
                </a:lnTo>
                <a:lnTo>
                  <a:pt x="1108" y="1676"/>
                </a:lnTo>
                <a:lnTo>
                  <a:pt x="1089" y="1660"/>
                </a:lnTo>
                <a:lnTo>
                  <a:pt x="1067" y="1647"/>
                </a:lnTo>
                <a:lnTo>
                  <a:pt x="1044" y="1636"/>
                </a:lnTo>
                <a:lnTo>
                  <a:pt x="1020" y="1629"/>
                </a:lnTo>
                <a:lnTo>
                  <a:pt x="995" y="1625"/>
                </a:lnTo>
                <a:lnTo>
                  <a:pt x="970" y="1625"/>
                </a:lnTo>
                <a:close/>
                <a:moveTo>
                  <a:pt x="233" y="1550"/>
                </a:moveTo>
                <a:lnTo>
                  <a:pt x="233" y="1696"/>
                </a:lnTo>
                <a:lnTo>
                  <a:pt x="378" y="1696"/>
                </a:lnTo>
                <a:lnTo>
                  <a:pt x="378" y="1550"/>
                </a:lnTo>
                <a:lnTo>
                  <a:pt x="233" y="1550"/>
                </a:lnTo>
                <a:close/>
                <a:moveTo>
                  <a:pt x="2922" y="995"/>
                </a:moveTo>
                <a:lnTo>
                  <a:pt x="2922" y="1141"/>
                </a:lnTo>
                <a:lnTo>
                  <a:pt x="3067" y="1141"/>
                </a:lnTo>
                <a:lnTo>
                  <a:pt x="3067" y="995"/>
                </a:lnTo>
                <a:lnTo>
                  <a:pt x="2922" y="995"/>
                </a:lnTo>
                <a:close/>
                <a:moveTo>
                  <a:pt x="2311" y="234"/>
                </a:moveTo>
                <a:lnTo>
                  <a:pt x="2311" y="760"/>
                </a:lnTo>
                <a:lnTo>
                  <a:pt x="2990" y="760"/>
                </a:lnTo>
                <a:lnTo>
                  <a:pt x="2715" y="234"/>
                </a:lnTo>
                <a:lnTo>
                  <a:pt x="2311" y="234"/>
                </a:lnTo>
                <a:close/>
                <a:moveTo>
                  <a:pt x="1222" y="234"/>
                </a:moveTo>
                <a:lnTo>
                  <a:pt x="1222" y="760"/>
                </a:lnTo>
                <a:lnTo>
                  <a:pt x="2078" y="760"/>
                </a:lnTo>
                <a:lnTo>
                  <a:pt x="2078" y="234"/>
                </a:lnTo>
                <a:lnTo>
                  <a:pt x="1222" y="234"/>
                </a:lnTo>
                <a:close/>
                <a:moveTo>
                  <a:pt x="233" y="234"/>
                </a:moveTo>
                <a:lnTo>
                  <a:pt x="233" y="760"/>
                </a:lnTo>
                <a:lnTo>
                  <a:pt x="988" y="760"/>
                </a:lnTo>
                <a:lnTo>
                  <a:pt x="988" y="234"/>
                </a:lnTo>
                <a:lnTo>
                  <a:pt x="233" y="234"/>
                </a:lnTo>
                <a:close/>
                <a:moveTo>
                  <a:pt x="117" y="0"/>
                </a:moveTo>
                <a:lnTo>
                  <a:pt x="2786" y="0"/>
                </a:lnTo>
                <a:lnTo>
                  <a:pt x="2808" y="2"/>
                </a:lnTo>
                <a:lnTo>
                  <a:pt x="2828" y="7"/>
                </a:lnTo>
                <a:lnTo>
                  <a:pt x="2847" y="16"/>
                </a:lnTo>
                <a:lnTo>
                  <a:pt x="2864" y="29"/>
                </a:lnTo>
                <a:lnTo>
                  <a:pt x="2878" y="44"/>
                </a:lnTo>
                <a:lnTo>
                  <a:pt x="2890" y="62"/>
                </a:lnTo>
                <a:lnTo>
                  <a:pt x="3286" y="822"/>
                </a:lnTo>
                <a:lnTo>
                  <a:pt x="3293" y="839"/>
                </a:lnTo>
                <a:lnTo>
                  <a:pt x="3298" y="858"/>
                </a:lnTo>
                <a:lnTo>
                  <a:pt x="3300" y="877"/>
                </a:lnTo>
                <a:lnTo>
                  <a:pt x="3300" y="1813"/>
                </a:lnTo>
                <a:lnTo>
                  <a:pt x="3297" y="1840"/>
                </a:lnTo>
                <a:lnTo>
                  <a:pt x="3288" y="1864"/>
                </a:lnTo>
                <a:lnTo>
                  <a:pt x="3274" y="1886"/>
                </a:lnTo>
                <a:lnTo>
                  <a:pt x="3256" y="1904"/>
                </a:lnTo>
                <a:lnTo>
                  <a:pt x="3234" y="1918"/>
                </a:lnTo>
                <a:lnTo>
                  <a:pt x="3210" y="1927"/>
                </a:lnTo>
                <a:lnTo>
                  <a:pt x="3183" y="1930"/>
                </a:lnTo>
                <a:lnTo>
                  <a:pt x="2606" y="1930"/>
                </a:lnTo>
                <a:lnTo>
                  <a:pt x="2590" y="1975"/>
                </a:lnTo>
                <a:lnTo>
                  <a:pt x="2571" y="2017"/>
                </a:lnTo>
                <a:lnTo>
                  <a:pt x="2548" y="2055"/>
                </a:lnTo>
                <a:lnTo>
                  <a:pt x="2523" y="2089"/>
                </a:lnTo>
                <a:lnTo>
                  <a:pt x="2494" y="2120"/>
                </a:lnTo>
                <a:lnTo>
                  <a:pt x="2463" y="2147"/>
                </a:lnTo>
                <a:lnTo>
                  <a:pt x="2429" y="2171"/>
                </a:lnTo>
                <a:lnTo>
                  <a:pt x="2394" y="2191"/>
                </a:lnTo>
                <a:lnTo>
                  <a:pt x="2357" y="2207"/>
                </a:lnTo>
                <a:lnTo>
                  <a:pt x="2319" y="2220"/>
                </a:lnTo>
                <a:lnTo>
                  <a:pt x="2280" y="2229"/>
                </a:lnTo>
                <a:lnTo>
                  <a:pt x="2241" y="2234"/>
                </a:lnTo>
                <a:lnTo>
                  <a:pt x="2201" y="2236"/>
                </a:lnTo>
                <a:lnTo>
                  <a:pt x="2161" y="2234"/>
                </a:lnTo>
                <a:lnTo>
                  <a:pt x="2121" y="2229"/>
                </a:lnTo>
                <a:lnTo>
                  <a:pt x="2082" y="2220"/>
                </a:lnTo>
                <a:lnTo>
                  <a:pt x="2044" y="2207"/>
                </a:lnTo>
                <a:lnTo>
                  <a:pt x="2007" y="2191"/>
                </a:lnTo>
                <a:lnTo>
                  <a:pt x="1972" y="2171"/>
                </a:lnTo>
                <a:lnTo>
                  <a:pt x="1939" y="2147"/>
                </a:lnTo>
                <a:lnTo>
                  <a:pt x="1907" y="2120"/>
                </a:lnTo>
                <a:lnTo>
                  <a:pt x="1879" y="2089"/>
                </a:lnTo>
                <a:lnTo>
                  <a:pt x="1853" y="2055"/>
                </a:lnTo>
                <a:lnTo>
                  <a:pt x="1830" y="2017"/>
                </a:lnTo>
                <a:lnTo>
                  <a:pt x="1811" y="1975"/>
                </a:lnTo>
                <a:lnTo>
                  <a:pt x="1796" y="1930"/>
                </a:lnTo>
                <a:lnTo>
                  <a:pt x="1380" y="1930"/>
                </a:lnTo>
                <a:lnTo>
                  <a:pt x="1364" y="1975"/>
                </a:lnTo>
                <a:lnTo>
                  <a:pt x="1345" y="2017"/>
                </a:lnTo>
                <a:lnTo>
                  <a:pt x="1322" y="2055"/>
                </a:lnTo>
                <a:lnTo>
                  <a:pt x="1297" y="2089"/>
                </a:lnTo>
                <a:lnTo>
                  <a:pt x="1268" y="2120"/>
                </a:lnTo>
                <a:lnTo>
                  <a:pt x="1237" y="2147"/>
                </a:lnTo>
                <a:lnTo>
                  <a:pt x="1203" y="2171"/>
                </a:lnTo>
                <a:lnTo>
                  <a:pt x="1168" y="2191"/>
                </a:lnTo>
                <a:lnTo>
                  <a:pt x="1131" y="2207"/>
                </a:lnTo>
                <a:lnTo>
                  <a:pt x="1093" y="2220"/>
                </a:lnTo>
                <a:lnTo>
                  <a:pt x="1054" y="2229"/>
                </a:lnTo>
                <a:lnTo>
                  <a:pt x="1015" y="2234"/>
                </a:lnTo>
                <a:lnTo>
                  <a:pt x="975" y="2236"/>
                </a:lnTo>
                <a:lnTo>
                  <a:pt x="935" y="2234"/>
                </a:lnTo>
                <a:lnTo>
                  <a:pt x="895" y="2229"/>
                </a:lnTo>
                <a:lnTo>
                  <a:pt x="856" y="2220"/>
                </a:lnTo>
                <a:lnTo>
                  <a:pt x="818" y="2207"/>
                </a:lnTo>
                <a:lnTo>
                  <a:pt x="781" y="2191"/>
                </a:lnTo>
                <a:lnTo>
                  <a:pt x="746" y="2171"/>
                </a:lnTo>
                <a:lnTo>
                  <a:pt x="713" y="2147"/>
                </a:lnTo>
                <a:lnTo>
                  <a:pt x="682" y="2120"/>
                </a:lnTo>
                <a:lnTo>
                  <a:pt x="653" y="2089"/>
                </a:lnTo>
                <a:lnTo>
                  <a:pt x="627" y="2055"/>
                </a:lnTo>
                <a:lnTo>
                  <a:pt x="604" y="2017"/>
                </a:lnTo>
                <a:lnTo>
                  <a:pt x="585" y="1975"/>
                </a:lnTo>
                <a:lnTo>
                  <a:pt x="570" y="1930"/>
                </a:lnTo>
                <a:lnTo>
                  <a:pt x="117" y="1930"/>
                </a:lnTo>
                <a:lnTo>
                  <a:pt x="90" y="1927"/>
                </a:lnTo>
                <a:lnTo>
                  <a:pt x="65" y="1918"/>
                </a:lnTo>
                <a:lnTo>
                  <a:pt x="44" y="1904"/>
                </a:lnTo>
                <a:lnTo>
                  <a:pt x="26" y="1886"/>
                </a:lnTo>
                <a:lnTo>
                  <a:pt x="12" y="1864"/>
                </a:lnTo>
                <a:lnTo>
                  <a:pt x="3" y="1840"/>
                </a:lnTo>
                <a:lnTo>
                  <a:pt x="0" y="1813"/>
                </a:lnTo>
                <a:lnTo>
                  <a:pt x="0" y="117"/>
                </a:lnTo>
                <a:lnTo>
                  <a:pt x="3" y="90"/>
                </a:lnTo>
                <a:lnTo>
                  <a:pt x="12" y="65"/>
                </a:lnTo>
                <a:lnTo>
                  <a:pt x="26" y="43"/>
                </a:lnTo>
                <a:lnTo>
                  <a:pt x="44" y="25"/>
                </a:lnTo>
                <a:lnTo>
                  <a:pt x="65" y="11"/>
                </a:lnTo>
                <a:lnTo>
                  <a:pt x="90" y="3"/>
                </a:lnTo>
                <a:lnTo>
                  <a:pt x="1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Travel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Travel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69" name="Group 168"/>
          <p:cNvGrpSpPr/>
          <p:nvPr/>
        </p:nvGrpSpPr>
        <p:grpSpPr>
          <a:xfrm>
            <a:off x="705651" y="3482976"/>
            <a:ext cx="481013" cy="511175"/>
            <a:chOff x="663575" y="3482976"/>
            <a:chExt cx="481013" cy="511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692150" y="3482976"/>
              <a:ext cx="423863" cy="349250"/>
            </a:xfrm>
            <a:custGeom>
              <a:avLst/>
              <a:gdLst>
                <a:gd name="T0" fmla="*/ 1966 w 2928"/>
                <a:gd name="T1" fmla="*/ 2015 h 2422"/>
                <a:gd name="T2" fmla="*/ 2363 w 2928"/>
                <a:gd name="T3" fmla="*/ 1179 h 2422"/>
                <a:gd name="T4" fmla="*/ 1265 w 2928"/>
                <a:gd name="T5" fmla="*/ 1179 h 2422"/>
                <a:gd name="T6" fmla="*/ 1662 w 2928"/>
                <a:gd name="T7" fmla="*/ 2015 h 2422"/>
                <a:gd name="T8" fmla="*/ 1265 w 2928"/>
                <a:gd name="T9" fmla="*/ 1179 h 2422"/>
                <a:gd name="T10" fmla="*/ 565 w 2928"/>
                <a:gd name="T11" fmla="*/ 2015 h 2422"/>
                <a:gd name="T12" fmla="*/ 962 w 2928"/>
                <a:gd name="T13" fmla="*/ 1179 h 2422"/>
                <a:gd name="T14" fmla="*/ 1464 w 2928"/>
                <a:gd name="T15" fmla="*/ 0 h 2422"/>
                <a:gd name="T16" fmla="*/ 1521 w 2928"/>
                <a:gd name="T17" fmla="*/ 11 h 2422"/>
                <a:gd name="T18" fmla="*/ 2861 w 2928"/>
                <a:gd name="T19" fmla="*/ 902 h 2422"/>
                <a:gd name="T20" fmla="*/ 2901 w 2928"/>
                <a:gd name="T21" fmla="*/ 939 h 2422"/>
                <a:gd name="T22" fmla="*/ 2924 w 2928"/>
                <a:gd name="T23" fmla="*/ 989 h 2422"/>
                <a:gd name="T24" fmla="*/ 2928 w 2928"/>
                <a:gd name="T25" fmla="*/ 1043 h 2422"/>
                <a:gd name="T26" fmla="*/ 2912 w 2928"/>
                <a:gd name="T27" fmla="*/ 1097 h 2422"/>
                <a:gd name="T28" fmla="*/ 2877 w 2928"/>
                <a:gd name="T29" fmla="*/ 1140 h 2422"/>
                <a:gd name="T30" fmla="*/ 2832 w 2928"/>
                <a:gd name="T31" fmla="*/ 1168 h 2422"/>
                <a:gd name="T32" fmla="*/ 2777 w 2928"/>
                <a:gd name="T33" fmla="*/ 1179 h 2422"/>
                <a:gd name="T34" fmla="*/ 2666 w 2928"/>
                <a:gd name="T35" fmla="*/ 1179 h 2422"/>
                <a:gd name="T36" fmla="*/ 2777 w 2928"/>
                <a:gd name="T37" fmla="*/ 2015 h 2422"/>
                <a:gd name="T38" fmla="*/ 2836 w 2928"/>
                <a:gd name="T39" fmla="*/ 2027 h 2422"/>
                <a:gd name="T40" fmla="*/ 2884 w 2928"/>
                <a:gd name="T41" fmla="*/ 2059 h 2422"/>
                <a:gd name="T42" fmla="*/ 2916 w 2928"/>
                <a:gd name="T43" fmla="*/ 2107 h 2422"/>
                <a:gd name="T44" fmla="*/ 2928 w 2928"/>
                <a:gd name="T45" fmla="*/ 2166 h 2422"/>
                <a:gd name="T46" fmla="*/ 0 w 2928"/>
                <a:gd name="T47" fmla="*/ 2422 h 2422"/>
                <a:gd name="T48" fmla="*/ 2 w 2928"/>
                <a:gd name="T49" fmla="*/ 2136 h 2422"/>
                <a:gd name="T50" fmla="*/ 26 w 2928"/>
                <a:gd name="T51" fmla="*/ 2082 h 2422"/>
                <a:gd name="T52" fmla="*/ 66 w 2928"/>
                <a:gd name="T53" fmla="*/ 2041 h 2422"/>
                <a:gd name="T54" fmla="*/ 121 w 2928"/>
                <a:gd name="T55" fmla="*/ 2017 h 2422"/>
                <a:gd name="T56" fmla="*/ 262 w 2928"/>
                <a:gd name="T57" fmla="*/ 2015 h 2422"/>
                <a:gd name="T58" fmla="*/ 151 w 2928"/>
                <a:gd name="T59" fmla="*/ 1179 h 2422"/>
                <a:gd name="T60" fmla="*/ 96 w 2928"/>
                <a:gd name="T61" fmla="*/ 1168 h 2422"/>
                <a:gd name="T62" fmla="*/ 50 w 2928"/>
                <a:gd name="T63" fmla="*/ 1140 h 2422"/>
                <a:gd name="T64" fmla="*/ 16 w 2928"/>
                <a:gd name="T65" fmla="*/ 1097 h 2422"/>
                <a:gd name="T66" fmla="*/ 0 w 2928"/>
                <a:gd name="T67" fmla="*/ 1043 h 2422"/>
                <a:gd name="T68" fmla="*/ 4 w 2928"/>
                <a:gd name="T69" fmla="*/ 989 h 2422"/>
                <a:gd name="T70" fmla="*/ 27 w 2928"/>
                <a:gd name="T71" fmla="*/ 939 h 2422"/>
                <a:gd name="T72" fmla="*/ 67 w 2928"/>
                <a:gd name="T73" fmla="*/ 902 h 2422"/>
                <a:gd name="T74" fmla="*/ 1407 w 2928"/>
                <a:gd name="T75" fmla="*/ 11 h 2422"/>
                <a:gd name="T76" fmla="*/ 1464 w 2928"/>
                <a:gd name="T77" fmla="*/ 0 h 2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28" h="2422">
                  <a:moveTo>
                    <a:pt x="1966" y="1179"/>
                  </a:moveTo>
                  <a:lnTo>
                    <a:pt x="1966" y="2015"/>
                  </a:lnTo>
                  <a:lnTo>
                    <a:pt x="2363" y="2015"/>
                  </a:lnTo>
                  <a:lnTo>
                    <a:pt x="2363" y="1179"/>
                  </a:lnTo>
                  <a:lnTo>
                    <a:pt x="1966" y="1179"/>
                  </a:lnTo>
                  <a:close/>
                  <a:moveTo>
                    <a:pt x="1265" y="1179"/>
                  </a:moveTo>
                  <a:lnTo>
                    <a:pt x="1265" y="2015"/>
                  </a:lnTo>
                  <a:lnTo>
                    <a:pt x="1662" y="2015"/>
                  </a:lnTo>
                  <a:lnTo>
                    <a:pt x="1662" y="1179"/>
                  </a:lnTo>
                  <a:lnTo>
                    <a:pt x="1265" y="1179"/>
                  </a:lnTo>
                  <a:close/>
                  <a:moveTo>
                    <a:pt x="565" y="1179"/>
                  </a:moveTo>
                  <a:lnTo>
                    <a:pt x="565" y="2015"/>
                  </a:lnTo>
                  <a:lnTo>
                    <a:pt x="962" y="2015"/>
                  </a:lnTo>
                  <a:lnTo>
                    <a:pt x="962" y="1179"/>
                  </a:lnTo>
                  <a:lnTo>
                    <a:pt x="565" y="1179"/>
                  </a:lnTo>
                  <a:close/>
                  <a:moveTo>
                    <a:pt x="1464" y="0"/>
                  </a:moveTo>
                  <a:lnTo>
                    <a:pt x="1493" y="2"/>
                  </a:lnTo>
                  <a:lnTo>
                    <a:pt x="1521" y="11"/>
                  </a:lnTo>
                  <a:lnTo>
                    <a:pt x="1548" y="25"/>
                  </a:lnTo>
                  <a:lnTo>
                    <a:pt x="2861" y="902"/>
                  </a:lnTo>
                  <a:lnTo>
                    <a:pt x="2883" y="919"/>
                  </a:lnTo>
                  <a:lnTo>
                    <a:pt x="2901" y="939"/>
                  </a:lnTo>
                  <a:lnTo>
                    <a:pt x="2914" y="963"/>
                  </a:lnTo>
                  <a:lnTo>
                    <a:pt x="2924" y="989"/>
                  </a:lnTo>
                  <a:lnTo>
                    <a:pt x="2928" y="1016"/>
                  </a:lnTo>
                  <a:lnTo>
                    <a:pt x="2928" y="1043"/>
                  </a:lnTo>
                  <a:lnTo>
                    <a:pt x="2922" y="1071"/>
                  </a:lnTo>
                  <a:lnTo>
                    <a:pt x="2912" y="1097"/>
                  </a:lnTo>
                  <a:lnTo>
                    <a:pt x="2897" y="1121"/>
                  </a:lnTo>
                  <a:lnTo>
                    <a:pt x="2877" y="1140"/>
                  </a:lnTo>
                  <a:lnTo>
                    <a:pt x="2856" y="1156"/>
                  </a:lnTo>
                  <a:lnTo>
                    <a:pt x="2832" y="1168"/>
                  </a:lnTo>
                  <a:lnTo>
                    <a:pt x="2805" y="1176"/>
                  </a:lnTo>
                  <a:lnTo>
                    <a:pt x="2777" y="1179"/>
                  </a:lnTo>
                  <a:lnTo>
                    <a:pt x="2777" y="1179"/>
                  </a:lnTo>
                  <a:lnTo>
                    <a:pt x="2666" y="1179"/>
                  </a:lnTo>
                  <a:lnTo>
                    <a:pt x="2666" y="2015"/>
                  </a:lnTo>
                  <a:lnTo>
                    <a:pt x="2777" y="2015"/>
                  </a:lnTo>
                  <a:lnTo>
                    <a:pt x="2807" y="2017"/>
                  </a:lnTo>
                  <a:lnTo>
                    <a:pt x="2836" y="2027"/>
                  </a:lnTo>
                  <a:lnTo>
                    <a:pt x="2862" y="2041"/>
                  </a:lnTo>
                  <a:lnTo>
                    <a:pt x="2884" y="2059"/>
                  </a:lnTo>
                  <a:lnTo>
                    <a:pt x="2902" y="2082"/>
                  </a:lnTo>
                  <a:lnTo>
                    <a:pt x="2916" y="2107"/>
                  </a:lnTo>
                  <a:lnTo>
                    <a:pt x="2926" y="2136"/>
                  </a:lnTo>
                  <a:lnTo>
                    <a:pt x="2928" y="2166"/>
                  </a:lnTo>
                  <a:lnTo>
                    <a:pt x="2928" y="2422"/>
                  </a:lnTo>
                  <a:lnTo>
                    <a:pt x="0" y="2422"/>
                  </a:lnTo>
                  <a:lnTo>
                    <a:pt x="0" y="2166"/>
                  </a:lnTo>
                  <a:lnTo>
                    <a:pt x="2" y="2136"/>
                  </a:lnTo>
                  <a:lnTo>
                    <a:pt x="12" y="2107"/>
                  </a:lnTo>
                  <a:lnTo>
                    <a:pt x="26" y="2082"/>
                  </a:lnTo>
                  <a:lnTo>
                    <a:pt x="44" y="2059"/>
                  </a:lnTo>
                  <a:lnTo>
                    <a:pt x="66" y="2041"/>
                  </a:lnTo>
                  <a:lnTo>
                    <a:pt x="91" y="2027"/>
                  </a:lnTo>
                  <a:lnTo>
                    <a:pt x="121" y="2017"/>
                  </a:lnTo>
                  <a:lnTo>
                    <a:pt x="151" y="2015"/>
                  </a:lnTo>
                  <a:lnTo>
                    <a:pt x="262" y="2015"/>
                  </a:lnTo>
                  <a:lnTo>
                    <a:pt x="262" y="1179"/>
                  </a:lnTo>
                  <a:lnTo>
                    <a:pt x="151" y="1179"/>
                  </a:lnTo>
                  <a:lnTo>
                    <a:pt x="123" y="1176"/>
                  </a:lnTo>
                  <a:lnTo>
                    <a:pt x="96" y="1168"/>
                  </a:lnTo>
                  <a:lnTo>
                    <a:pt x="72" y="1156"/>
                  </a:lnTo>
                  <a:lnTo>
                    <a:pt x="50" y="1140"/>
                  </a:lnTo>
                  <a:lnTo>
                    <a:pt x="31" y="1121"/>
                  </a:lnTo>
                  <a:lnTo>
                    <a:pt x="16" y="1097"/>
                  </a:lnTo>
                  <a:lnTo>
                    <a:pt x="6" y="1071"/>
                  </a:lnTo>
                  <a:lnTo>
                    <a:pt x="0" y="1043"/>
                  </a:lnTo>
                  <a:lnTo>
                    <a:pt x="0" y="1016"/>
                  </a:lnTo>
                  <a:lnTo>
                    <a:pt x="4" y="989"/>
                  </a:lnTo>
                  <a:lnTo>
                    <a:pt x="14" y="963"/>
                  </a:lnTo>
                  <a:lnTo>
                    <a:pt x="27" y="939"/>
                  </a:lnTo>
                  <a:lnTo>
                    <a:pt x="45" y="919"/>
                  </a:lnTo>
                  <a:lnTo>
                    <a:pt x="67" y="902"/>
                  </a:lnTo>
                  <a:lnTo>
                    <a:pt x="1380" y="25"/>
                  </a:lnTo>
                  <a:lnTo>
                    <a:pt x="1407" y="11"/>
                  </a:lnTo>
                  <a:lnTo>
                    <a:pt x="1435" y="2"/>
                  </a:lnTo>
                  <a:lnTo>
                    <a:pt x="1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663575" y="3876676"/>
              <a:ext cx="481013" cy="117475"/>
            </a:xfrm>
            <a:custGeom>
              <a:avLst/>
              <a:gdLst>
                <a:gd name="T0" fmla="*/ 152 w 3334"/>
                <a:gd name="T1" fmla="*/ 0 h 815"/>
                <a:gd name="T2" fmla="*/ 3182 w 3334"/>
                <a:gd name="T3" fmla="*/ 0 h 815"/>
                <a:gd name="T4" fmla="*/ 3213 w 3334"/>
                <a:gd name="T5" fmla="*/ 3 h 815"/>
                <a:gd name="T6" fmla="*/ 3241 w 3334"/>
                <a:gd name="T7" fmla="*/ 12 h 815"/>
                <a:gd name="T8" fmla="*/ 3267 w 3334"/>
                <a:gd name="T9" fmla="*/ 26 h 815"/>
                <a:gd name="T10" fmla="*/ 3290 w 3334"/>
                <a:gd name="T11" fmla="*/ 44 h 815"/>
                <a:gd name="T12" fmla="*/ 3308 w 3334"/>
                <a:gd name="T13" fmla="*/ 67 h 815"/>
                <a:gd name="T14" fmla="*/ 3322 w 3334"/>
                <a:gd name="T15" fmla="*/ 93 h 815"/>
                <a:gd name="T16" fmla="*/ 3331 w 3334"/>
                <a:gd name="T17" fmla="*/ 121 h 815"/>
                <a:gd name="T18" fmla="*/ 3334 w 3334"/>
                <a:gd name="T19" fmla="*/ 152 h 815"/>
                <a:gd name="T20" fmla="*/ 3334 w 3334"/>
                <a:gd name="T21" fmla="*/ 664 h 815"/>
                <a:gd name="T22" fmla="*/ 3331 w 3334"/>
                <a:gd name="T23" fmla="*/ 694 h 815"/>
                <a:gd name="T24" fmla="*/ 3322 w 3334"/>
                <a:gd name="T25" fmla="*/ 723 h 815"/>
                <a:gd name="T26" fmla="*/ 3308 w 3334"/>
                <a:gd name="T27" fmla="*/ 748 h 815"/>
                <a:gd name="T28" fmla="*/ 3290 w 3334"/>
                <a:gd name="T29" fmla="*/ 771 h 815"/>
                <a:gd name="T30" fmla="*/ 3267 w 3334"/>
                <a:gd name="T31" fmla="*/ 789 h 815"/>
                <a:gd name="T32" fmla="*/ 3241 w 3334"/>
                <a:gd name="T33" fmla="*/ 803 h 815"/>
                <a:gd name="T34" fmla="*/ 3213 w 3334"/>
                <a:gd name="T35" fmla="*/ 812 h 815"/>
                <a:gd name="T36" fmla="*/ 3182 w 3334"/>
                <a:gd name="T37" fmla="*/ 815 h 815"/>
                <a:gd name="T38" fmla="*/ 152 w 3334"/>
                <a:gd name="T39" fmla="*/ 815 h 815"/>
                <a:gd name="T40" fmla="*/ 121 w 3334"/>
                <a:gd name="T41" fmla="*/ 812 h 815"/>
                <a:gd name="T42" fmla="*/ 93 w 3334"/>
                <a:gd name="T43" fmla="*/ 803 h 815"/>
                <a:gd name="T44" fmla="*/ 67 w 3334"/>
                <a:gd name="T45" fmla="*/ 789 h 815"/>
                <a:gd name="T46" fmla="*/ 44 w 3334"/>
                <a:gd name="T47" fmla="*/ 771 h 815"/>
                <a:gd name="T48" fmla="*/ 26 w 3334"/>
                <a:gd name="T49" fmla="*/ 748 h 815"/>
                <a:gd name="T50" fmla="*/ 12 w 3334"/>
                <a:gd name="T51" fmla="*/ 723 h 815"/>
                <a:gd name="T52" fmla="*/ 3 w 3334"/>
                <a:gd name="T53" fmla="*/ 694 h 815"/>
                <a:gd name="T54" fmla="*/ 0 w 3334"/>
                <a:gd name="T55" fmla="*/ 664 h 815"/>
                <a:gd name="T56" fmla="*/ 0 w 3334"/>
                <a:gd name="T57" fmla="*/ 152 h 815"/>
                <a:gd name="T58" fmla="*/ 3 w 3334"/>
                <a:gd name="T59" fmla="*/ 121 h 815"/>
                <a:gd name="T60" fmla="*/ 12 w 3334"/>
                <a:gd name="T61" fmla="*/ 93 h 815"/>
                <a:gd name="T62" fmla="*/ 26 w 3334"/>
                <a:gd name="T63" fmla="*/ 67 h 815"/>
                <a:gd name="T64" fmla="*/ 44 w 3334"/>
                <a:gd name="T65" fmla="*/ 44 h 815"/>
                <a:gd name="T66" fmla="*/ 67 w 3334"/>
                <a:gd name="T67" fmla="*/ 26 h 815"/>
                <a:gd name="T68" fmla="*/ 93 w 3334"/>
                <a:gd name="T69" fmla="*/ 12 h 815"/>
                <a:gd name="T70" fmla="*/ 121 w 3334"/>
                <a:gd name="T71" fmla="*/ 3 h 815"/>
                <a:gd name="T72" fmla="*/ 152 w 3334"/>
                <a:gd name="T73" fmla="*/ 0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34" h="815">
                  <a:moveTo>
                    <a:pt x="152" y="0"/>
                  </a:moveTo>
                  <a:lnTo>
                    <a:pt x="3182" y="0"/>
                  </a:lnTo>
                  <a:lnTo>
                    <a:pt x="3213" y="3"/>
                  </a:lnTo>
                  <a:lnTo>
                    <a:pt x="3241" y="12"/>
                  </a:lnTo>
                  <a:lnTo>
                    <a:pt x="3267" y="26"/>
                  </a:lnTo>
                  <a:lnTo>
                    <a:pt x="3290" y="44"/>
                  </a:lnTo>
                  <a:lnTo>
                    <a:pt x="3308" y="67"/>
                  </a:lnTo>
                  <a:lnTo>
                    <a:pt x="3322" y="93"/>
                  </a:lnTo>
                  <a:lnTo>
                    <a:pt x="3331" y="121"/>
                  </a:lnTo>
                  <a:lnTo>
                    <a:pt x="3334" y="152"/>
                  </a:lnTo>
                  <a:lnTo>
                    <a:pt x="3334" y="664"/>
                  </a:lnTo>
                  <a:lnTo>
                    <a:pt x="3331" y="694"/>
                  </a:lnTo>
                  <a:lnTo>
                    <a:pt x="3322" y="723"/>
                  </a:lnTo>
                  <a:lnTo>
                    <a:pt x="3308" y="748"/>
                  </a:lnTo>
                  <a:lnTo>
                    <a:pt x="3290" y="771"/>
                  </a:lnTo>
                  <a:lnTo>
                    <a:pt x="3267" y="789"/>
                  </a:lnTo>
                  <a:lnTo>
                    <a:pt x="3241" y="803"/>
                  </a:lnTo>
                  <a:lnTo>
                    <a:pt x="3213" y="812"/>
                  </a:lnTo>
                  <a:lnTo>
                    <a:pt x="3182" y="815"/>
                  </a:lnTo>
                  <a:lnTo>
                    <a:pt x="152" y="815"/>
                  </a:lnTo>
                  <a:lnTo>
                    <a:pt x="121" y="812"/>
                  </a:lnTo>
                  <a:lnTo>
                    <a:pt x="93" y="803"/>
                  </a:lnTo>
                  <a:lnTo>
                    <a:pt x="67" y="789"/>
                  </a:lnTo>
                  <a:lnTo>
                    <a:pt x="44" y="771"/>
                  </a:lnTo>
                  <a:lnTo>
                    <a:pt x="26" y="748"/>
                  </a:lnTo>
                  <a:lnTo>
                    <a:pt x="12" y="723"/>
                  </a:lnTo>
                  <a:lnTo>
                    <a:pt x="3" y="694"/>
                  </a:lnTo>
                  <a:lnTo>
                    <a:pt x="0" y="664"/>
                  </a:lnTo>
                  <a:lnTo>
                    <a:pt x="0" y="152"/>
                  </a:lnTo>
                  <a:lnTo>
                    <a:pt x="3" y="121"/>
                  </a:lnTo>
                  <a:lnTo>
                    <a:pt x="12" y="93"/>
                  </a:lnTo>
                  <a:lnTo>
                    <a:pt x="26" y="67"/>
                  </a:lnTo>
                  <a:lnTo>
                    <a:pt x="44" y="44"/>
                  </a:lnTo>
                  <a:lnTo>
                    <a:pt x="67" y="26"/>
                  </a:lnTo>
                  <a:lnTo>
                    <a:pt x="93" y="12"/>
                  </a:lnTo>
                  <a:lnTo>
                    <a:pt x="121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1619713" y="3454400"/>
            <a:ext cx="523876" cy="568326"/>
            <a:chOff x="1617663" y="3454400"/>
            <a:chExt cx="523876" cy="568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617663" y="3454400"/>
              <a:ext cx="436563" cy="481013"/>
            </a:xfrm>
            <a:custGeom>
              <a:avLst/>
              <a:gdLst>
                <a:gd name="T0" fmla="*/ 138 w 2750"/>
                <a:gd name="T1" fmla="*/ 0 h 3029"/>
                <a:gd name="T2" fmla="*/ 2612 w 2750"/>
                <a:gd name="T3" fmla="*/ 0 h 3029"/>
                <a:gd name="T4" fmla="*/ 2640 w 2750"/>
                <a:gd name="T5" fmla="*/ 3 h 3029"/>
                <a:gd name="T6" fmla="*/ 2666 w 2750"/>
                <a:gd name="T7" fmla="*/ 11 h 3029"/>
                <a:gd name="T8" fmla="*/ 2689 w 2750"/>
                <a:gd name="T9" fmla="*/ 24 h 3029"/>
                <a:gd name="T10" fmla="*/ 2710 w 2750"/>
                <a:gd name="T11" fmla="*/ 40 h 3029"/>
                <a:gd name="T12" fmla="*/ 2727 w 2750"/>
                <a:gd name="T13" fmla="*/ 61 h 3029"/>
                <a:gd name="T14" fmla="*/ 2739 w 2750"/>
                <a:gd name="T15" fmla="*/ 85 h 3029"/>
                <a:gd name="T16" fmla="*/ 2747 w 2750"/>
                <a:gd name="T17" fmla="*/ 110 h 3029"/>
                <a:gd name="T18" fmla="*/ 2750 w 2750"/>
                <a:gd name="T19" fmla="*/ 138 h 3029"/>
                <a:gd name="T20" fmla="*/ 2750 w 2750"/>
                <a:gd name="T21" fmla="*/ 276 h 3029"/>
                <a:gd name="T22" fmla="*/ 275 w 2750"/>
                <a:gd name="T23" fmla="*/ 276 h 3029"/>
                <a:gd name="T24" fmla="*/ 275 w 2750"/>
                <a:gd name="T25" fmla="*/ 3029 h 3029"/>
                <a:gd name="T26" fmla="*/ 138 w 2750"/>
                <a:gd name="T27" fmla="*/ 3029 h 3029"/>
                <a:gd name="T28" fmla="*/ 109 w 2750"/>
                <a:gd name="T29" fmla="*/ 3027 h 3029"/>
                <a:gd name="T30" fmla="*/ 83 w 2750"/>
                <a:gd name="T31" fmla="*/ 3018 h 3029"/>
                <a:gd name="T32" fmla="*/ 61 w 2750"/>
                <a:gd name="T33" fmla="*/ 3006 h 3029"/>
                <a:gd name="T34" fmla="*/ 40 w 2750"/>
                <a:gd name="T35" fmla="*/ 2989 h 3029"/>
                <a:gd name="T36" fmla="*/ 24 w 2750"/>
                <a:gd name="T37" fmla="*/ 2968 h 3029"/>
                <a:gd name="T38" fmla="*/ 11 w 2750"/>
                <a:gd name="T39" fmla="*/ 2945 h 3029"/>
                <a:gd name="T40" fmla="*/ 3 w 2750"/>
                <a:gd name="T41" fmla="*/ 2919 h 3029"/>
                <a:gd name="T42" fmla="*/ 0 w 2750"/>
                <a:gd name="T43" fmla="*/ 2891 h 3029"/>
                <a:gd name="T44" fmla="*/ 0 w 2750"/>
                <a:gd name="T45" fmla="*/ 138 h 3029"/>
                <a:gd name="T46" fmla="*/ 3 w 2750"/>
                <a:gd name="T47" fmla="*/ 110 h 3029"/>
                <a:gd name="T48" fmla="*/ 11 w 2750"/>
                <a:gd name="T49" fmla="*/ 85 h 3029"/>
                <a:gd name="T50" fmla="*/ 24 w 2750"/>
                <a:gd name="T51" fmla="*/ 61 h 3029"/>
                <a:gd name="T52" fmla="*/ 40 w 2750"/>
                <a:gd name="T53" fmla="*/ 40 h 3029"/>
                <a:gd name="T54" fmla="*/ 61 w 2750"/>
                <a:gd name="T55" fmla="*/ 24 h 3029"/>
                <a:gd name="T56" fmla="*/ 83 w 2750"/>
                <a:gd name="T57" fmla="*/ 11 h 3029"/>
                <a:gd name="T58" fmla="*/ 109 w 2750"/>
                <a:gd name="T59" fmla="*/ 3 h 3029"/>
                <a:gd name="T60" fmla="*/ 138 w 2750"/>
                <a:gd name="T61" fmla="*/ 0 h 3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50" h="3029">
                  <a:moveTo>
                    <a:pt x="138" y="0"/>
                  </a:moveTo>
                  <a:lnTo>
                    <a:pt x="2612" y="0"/>
                  </a:lnTo>
                  <a:lnTo>
                    <a:pt x="2640" y="3"/>
                  </a:lnTo>
                  <a:lnTo>
                    <a:pt x="2666" y="11"/>
                  </a:lnTo>
                  <a:lnTo>
                    <a:pt x="2689" y="24"/>
                  </a:lnTo>
                  <a:lnTo>
                    <a:pt x="2710" y="40"/>
                  </a:lnTo>
                  <a:lnTo>
                    <a:pt x="2727" y="61"/>
                  </a:lnTo>
                  <a:lnTo>
                    <a:pt x="2739" y="85"/>
                  </a:lnTo>
                  <a:lnTo>
                    <a:pt x="2747" y="110"/>
                  </a:lnTo>
                  <a:lnTo>
                    <a:pt x="2750" y="138"/>
                  </a:lnTo>
                  <a:lnTo>
                    <a:pt x="2750" y="276"/>
                  </a:lnTo>
                  <a:lnTo>
                    <a:pt x="275" y="276"/>
                  </a:lnTo>
                  <a:lnTo>
                    <a:pt x="275" y="3029"/>
                  </a:lnTo>
                  <a:lnTo>
                    <a:pt x="138" y="3029"/>
                  </a:lnTo>
                  <a:lnTo>
                    <a:pt x="109" y="3027"/>
                  </a:lnTo>
                  <a:lnTo>
                    <a:pt x="83" y="3018"/>
                  </a:lnTo>
                  <a:lnTo>
                    <a:pt x="61" y="3006"/>
                  </a:lnTo>
                  <a:lnTo>
                    <a:pt x="40" y="2989"/>
                  </a:lnTo>
                  <a:lnTo>
                    <a:pt x="24" y="2968"/>
                  </a:lnTo>
                  <a:lnTo>
                    <a:pt x="11" y="2945"/>
                  </a:lnTo>
                  <a:lnTo>
                    <a:pt x="3" y="2919"/>
                  </a:lnTo>
                  <a:lnTo>
                    <a:pt x="0" y="2891"/>
                  </a:lnTo>
                  <a:lnTo>
                    <a:pt x="0" y="138"/>
                  </a:lnTo>
                  <a:lnTo>
                    <a:pt x="3" y="110"/>
                  </a:lnTo>
                  <a:lnTo>
                    <a:pt x="11" y="85"/>
                  </a:lnTo>
                  <a:lnTo>
                    <a:pt x="24" y="61"/>
                  </a:lnTo>
                  <a:lnTo>
                    <a:pt x="40" y="40"/>
                  </a:lnTo>
                  <a:lnTo>
                    <a:pt x="61" y="24"/>
                  </a:lnTo>
                  <a:lnTo>
                    <a:pt x="83" y="11"/>
                  </a:lnTo>
                  <a:lnTo>
                    <a:pt x="109" y="3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704976" y="3541713"/>
              <a:ext cx="436563" cy="481013"/>
            </a:xfrm>
            <a:custGeom>
              <a:avLst/>
              <a:gdLst>
                <a:gd name="T0" fmla="*/ 660 w 2750"/>
                <a:gd name="T1" fmla="*/ 553 h 3029"/>
                <a:gd name="T2" fmla="*/ 610 w 2750"/>
                <a:gd name="T3" fmla="*/ 574 h 3029"/>
                <a:gd name="T4" fmla="*/ 573 w 2750"/>
                <a:gd name="T5" fmla="*/ 611 h 3029"/>
                <a:gd name="T6" fmla="*/ 553 w 2750"/>
                <a:gd name="T7" fmla="*/ 661 h 3029"/>
                <a:gd name="T8" fmla="*/ 550 w 2750"/>
                <a:gd name="T9" fmla="*/ 2066 h 3029"/>
                <a:gd name="T10" fmla="*/ 560 w 2750"/>
                <a:gd name="T11" fmla="*/ 2119 h 3029"/>
                <a:gd name="T12" fmla="*/ 590 w 2750"/>
                <a:gd name="T13" fmla="*/ 2162 h 3029"/>
                <a:gd name="T14" fmla="*/ 634 w 2750"/>
                <a:gd name="T15" fmla="*/ 2191 h 3029"/>
                <a:gd name="T16" fmla="*/ 687 w 2750"/>
                <a:gd name="T17" fmla="*/ 2202 h 3029"/>
                <a:gd name="T18" fmla="*/ 2090 w 2750"/>
                <a:gd name="T19" fmla="*/ 2200 h 3029"/>
                <a:gd name="T20" fmla="*/ 2139 w 2750"/>
                <a:gd name="T21" fmla="*/ 2180 h 3029"/>
                <a:gd name="T22" fmla="*/ 2177 w 2750"/>
                <a:gd name="T23" fmla="*/ 2143 h 3029"/>
                <a:gd name="T24" fmla="*/ 2197 w 2750"/>
                <a:gd name="T25" fmla="*/ 2093 h 3029"/>
                <a:gd name="T26" fmla="*/ 2200 w 2750"/>
                <a:gd name="T27" fmla="*/ 688 h 3029"/>
                <a:gd name="T28" fmla="*/ 2189 w 2750"/>
                <a:gd name="T29" fmla="*/ 635 h 3029"/>
                <a:gd name="T30" fmla="*/ 2160 w 2750"/>
                <a:gd name="T31" fmla="*/ 591 h 3029"/>
                <a:gd name="T32" fmla="*/ 2116 w 2750"/>
                <a:gd name="T33" fmla="*/ 561 h 3029"/>
                <a:gd name="T34" fmla="*/ 2062 w 2750"/>
                <a:gd name="T35" fmla="*/ 550 h 3029"/>
                <a:gd name="T36" fmla="*/ 138 w 2750"/>
                <a:gd name="T37" fmla="*/ 0 h 3029"/>
                <a:gd name="T38" fmla="*/ 2641 w 2750"/>
                <a:gd name="T39" fmla="*/ 2 h 3029"/>
                <a:gd name="T40" fmla="*/ 2689 w 2750"/>
                <a:gd name="T41" fmla="*/ 23 h 3029"/>
                <a:gd name="T42" fmla="*/ 2726 w 2750"/>
                <a:gd name="T43" fmla="*/ 61 h 3029"/>
                <a:gd name="T44" fmla="*/ 2747 w 2750"/>
                <a:gd name="T45" fmla="*/ 110 h 3029"/>
                <a:gd name="T46" fmla="*/ 2750 w 2750"/>
                <a:gd name="T47" fmla="*/ 2891 h 3029"/>
                <a:gd name="T48" fmla="*/ 2739 w 2750"/>
                <a:gd name="T49" fmla="*/ 2944 h 3029"/>
                <a:gd name="T50" fmla="*/ 2710 w 2750"/>
                <a:gd name="T51" fmla="*/ 2989 h 3029"/>
                <a:gd name="T52" fmla="*/ 2667 w 2750"/>
                <a:gd name="T53" fmla="*/ 3018 h 3029"/>
                <a:gd name="T54" fmla="*/ 2612 w 2750"/>
                <a:gd name="T55" fmla="*/ 3029 h 3029"/>
                <a:gd name="T56" fmla="*/ 110 w 2750"/>
                <a:gd name="T57" fmla="*/ 3026 h 3029"/>
                <a:gd name="T58" fmla="*/ 61 w 2750"/>
                <a:gd name="T59" fmla="*/ 3005 h 3029"/>
                <a:gd name="T60" fmla="*/ 23 w 2750"/>
                <a:gd name="T61" fmla="*/ 2968 h 3029"/>
                <a:gd name="T62" fmla="*/ 3 w 2750"/>
                <a:gd name="T63" fmla="*/ 2919 h 3029"/>
                <a:gd name="T64" fmla="*/ 0 w 2750"/>
                <a:gd name="T65" fmla="*/ 138 h 3029"/>
                <a:gd name="T66" fmla="*/ 11 w 2750"/>
                <a:gd name="T67" fmla="*/ 84 h 3029"/>
                <a:gd name="T68" fmla="*/ 40 w 2750"/>
                <a:gd name="T69" fmla="*/ 40 h 3029"/>
                <a:gd name="T70" fmla="*/ 84 w 2750"/>
                <a:gd name="T71" fmla="*/ 11 h 3029"/>
                <a:gd name="T72" fmla="*/ 138 w 2750"/>
                <a:gd name="T73" fmla="*/ 0 h 3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50" h="3029">
                  <a:moveTo>
                    <a:pt x="687" y="550"/>
                  </a:moveTo>
                  <a:lnTo>
                    <a:pt x="660" y="553"/>
                  </a:lnTo>
                  <a:lnTo>
                    <a:pt x="634" y="561"/>
                  </a:lnTo>
                  <a:lnTo>
                    <a:pt x="610" y="574"/>
                  </a:lnTo>
                  <a:lnTo>
                    <a:pt x="590" y="591"/>
                  </a:lnTo>
                  <a:lnTo>
                    <a:pt x="573" y="611"/>
                  </a:lnTo>
                  <a:lnTo>
                    <a:pt x="560" y="635"/>
                  </a:lnTo>
                  <a:lnTo>
                    <a:pt x="553" y="661"/>
                  </a:lnTo>
                  <a:lnTo>
                    <a:pt x="550" y="688"/>
                  </a:lnTo>
                  <a:lnTo>
                    <a:pt x="550" y="2066"/>
                  </a:lnTo>
                  <a:lnTo>
                    <a:pt x="553" y="2093"/>
                  </a:lnTo>
                  <a:lnTo>
                    <a:pt x="560" y="2119"/>
                  </a:lnTo>
                  <a:lnTo>
                    <a:pt x="573" y="2143"/>
                  </a:lnTo>
                  <a:lnTo>
                    <a:pt x="590" y="2162"/>
                  </a:lnTo>
                  <a:lnTo>
                    <a:pt x="610" y="2180"/>
                  </a:lnTo>
                  <a:lnTo>
                    <a:pt x="634" y="2191"/>
                  </a:lnTo>
                  <a:lnTo>
                    <a:pt x="660" y="2200"/>
                  </a:lnTo>
                  <a:lnTo>
                    <a:pt x="687" y="2202"/>
                  </a:lnTo>
                  <a:lnTo>
                    <a:pt x="2062" y="2202"/>
                  </a:lnTo>
                  <a:lnTo>
                    <a:pt x="2090" y="2200"/>
                  </a:lnTo>
                  <a:lnTo>
                    <a:pt x="2116" y="2191"/>
                  </a:lnTo>
                  <a:lnTo>
                    <a:pt x="2139" y="2180"/>
                  </a:lnTo>
                  <a:lnTo>
                    <a:pt x="2160" y="2162"/>
                  </a:lnTo>
                  <a:lnTo>
                    <a:pt x="2177" y="2143"/>
                  </a:lnTo>
                  <a:lnTo>
                    <a:pt x="2189" y="2119"/>
                  </a:lnTo>
                  <a:lnTo>
                    <a:pt x="2197" y="2093"/>
                  </a:lnTo>
                  <a:lnTo>
                    <a:pt x="2200" y="2066"/>
                  </a:lnTo>
                  <a:lnTo>
                    <a:pt x="2200" y="688"/>
                  </a:lnTo>
                  <a:lnTo>
                    <a:pt x="2197" y="661"/>
                  </a:lnTo>
                  <a:lnTo>
                    <a:pt x="2189" y="635"/>
                  </a:lnTo>
                  <a:lnTo>
                    <a:pt x="2177" y="611"/>
                  </a:lnTo>
                  <a:lnTo>
                    <a:pt x="2160" y="591"/>
                  </a:lnTo>
                  <a:lnTo>
                    <a:pt x="2139" y="574"/>
                  </a:lnTo>
                  <a:lnTo>
                    <a:pt x="2116" y="561"/>
                  </a:lnTo>
                  <a:lnTo>
                    <a:pt x="2090" y="553"/>
                  </a:lnTo>
                  <a:lnTo>
                    <a:pt x="2062" y="550"/>
                  </a:lnTo>
                  <a:lnTo>
                    <a:pt x="687" y="550"/>
                  </a:lnTo>
                  <a:close/>
                  <a:moveTo>
                    <a:pt x="138" y="0"/>
                  </a:moveTo>
                  <a:lnTo>
                    <a:pt x="2612" y="0"/>
                  </a:lnTo>
                  <a:lnTo>
                    <a:pt x="2641" y="2"/>
                  </a:lnTo>
                  <a:lnTo>
                    <a:pt x="2667" y="11"/>
                  </a:lnTo>
                  <a:lnTo>
                    <a:pt x="2689" y="23"/>
                  </a:lnTo>
                  <a:lnTo>
                    <a:pt x="2710" y="40"/>
                  </a:lnTo>
                  <a:lnTo>
                    <a:pt x="2726" y="61"/>
                  </a:lnTo>
                  <a:lnTo>
                    <a:pt x="2739" y="84"/>
                  </a:lnTo>
                  <a:lnTo>
                    <a:pt x="2747" y="110"/>
                  </a:lnTo>
                  <a:lnTo>
                    <a:pt x="2750" y="138"/>
                  </a:lnTo>
                  <a:lnTo>
                    <a:pt x="2750" y="2891"/>
                  </a:lnTo>
                  <a:lnTo>
                    <a:pt x="2747" y="2919"/>
                  </a:lnTo>
                  <a:lnTo>
                    <a:pt x="2739" y="2944"/>
                  </a:lnTo>
                  <a:lnTo>
                    <a:pt x="2726" y="2968"/>
                  </a:lnTo>
                  <a:lnTo>
                    <a:pt x="2710" y="2989"/>
                  </a:lnTo>
                  <a:lnTo>
                    <a:pt x="2689" y="3005"/>
                  </a:lnTo>
                  <a:lnTo>
                    <a:pt x="2667" y="3018"/>
                  </a:lnTo>
                  <a:lnTo>
                    <a:pt x="2641" y="3026"/>
                  </a:lnTo>
                  <a:lnTo>
                    <a:pt x="2612" y="3029"/>
                  </a:lnTo>
                  <a:lnTo>
                    <a:pt x="138" y="3029"/>
                  </a:lnTo>
                  <a:lnTo>
                    <a:pt x="110" y="3026"/>
                  </a:lnTo>
                  <a:lnTo>
                    <a:pt x="84" y="3018"/>
                  </a:lnTo>
                  <a:lnTo>
                    <a:pt x="61" y="3005"/>
                  </a:lnTo>
                  <a:lnTo>
                    <a:pt x="40" y="2989"/>
                  </a:lnTo>
                  <a:lnTo>
                    <a:pt x="23" y="2968"/>
                  </a:lnTo>
                  <a:lnTo>
                    <a:pt x="11" y="2944"/>
                  </a:lnTo>
                  <a:lnTo>
                    <a:pt x="3" y="2919"/>
                  </a:lnTo>
                  <a:lnTo>
                    <a:pt x="0" y="2891"/>
                  </a:lnTo>
                  <a:lnTo>
                    <a:pt x="0" y="138"/>
                  </a:lnTo>
                  <a:lnTo>
                    <a:pt x="3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40" y="40"/>
                  </a:lnTo>
                  <a:lnTo>
                    <a:pt x="61" y="23"/>
                  </a:lnTo>
                  <a:lnTo>
                    <a:pt x="84" y="11"/>
                  </a:lnTo>
                  <a:lnTo>
                    <a:pt x="110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2576639" y="3533775"/>
            <a:ext cx="481013" cy="409575"/>
          </a:xfrm>
          <a:custGeom>
            <a:avLst/>
            <a:gdLst>
              <a:gd name="T0" fmla="*/ 699 w 3333"/>
              <a:gd name="T1" fmla="*/ 1938 h 2838"/>
              <a:gd name="T2" fmla="*/ 632 w 3333"/>
              <a:gd name="T3" fmla="*/ 1993 h 2838"/>
              <a:gd name="T4" fmla="*/ 606 w 3333"/>
              <a:gd name="T5" fmla="*/ 2078 h 2838"/>
              <a:gd name="T6" fmla="*/ 632 w 3333"/>
              <a:gd name="T7" fmla="*/ 2163 h 2838"/>
              <a:gd name="T8" fmla="*/ 699 w 3333"/>
              <a:gd name="T9" fmla="*/ 2218 h 2838"/>
              <a:gd name="T10" fmla="*/ 1364 w 3333"/>
              <a:gd name="T11" fmla="*/ 2230 h 2838"/>
              <a:gd name="T12" fmla="*/ 1448 w 3333"/>
              <a:gd name="T13" fmla="*/ 2204 h 2838"/>
              <a:gd name="T14" fmla="*/ 1503 w 3333"/>
              <a:gd name="T15" fmla="*/ 2137 h 2838"/>
              <a:gd name="T16" fmla="*/ 1512 w 3333"/>
              <a:gd name="T17" fmla="*/ 2047 h 2838"/>
              <a:gd name="T18" fmla="*/ 1471 w 3333"/>
              <a:gd name="T19" fmla="*/ 1970 h 2838"/>
              <a:gd name="T20" fmla="*/ 1394 w 3333"/>
              <a:gd name="T21" fmla="*/ 1929 h 2838"/>
              <a:gd name="T22" fmla="*/ 758 w 3333"/>
              <a:gd name="T23" fmla="*/ 1318 h 2838"/>
              <a:gd name="T24" fmla="*/ 673 w 3333"/>
              <a:gd name="T25" fmla="*/ 1344 h 2838"/>
              <a:gd name="T26" fmla="*/ 618 w 3333"/>
              <a:gd name="T27" fmla="*/ 1411 h 2838"/>
              <a:gd name="T28" fmla="*/ 609 w 3333"/>
              <a:gd name="T29" fmla="*/ 1500 h 2838"/>
              <a:gd name="T30" fmla="*/ 650 w 3333"/>
              <a:gd name="T31" fmla="*/ 1577 h 2838"/>
              <a:gd name="T32" fmla="*/ 727 w 3333"/>
              <a:gd name="T33" fmla="*/ 1619 h 2838"/>
              <a:gd name="T34" fmla="*/ 1394 w 3333"/>
              <a:gd name="T35" fmla="*/ 1619 h 2838"/>
              <a:gd name="T36" fmla="*/ 1471 w 3333"/>
              <a:gd name="T37" fmla="*/ 1577 h 2838"/>
              <a:gd name="T38" fmla="*/ 1512 w 3333"/>
              <a:gd name="T39" fmla="*/ 1500 h 2838"/>
              <a:gd name="T40" fmla="*/ 1503 w 3333"/>
              <a:gd name="T41" fmla="*/ 1411 h 2838"/>
              <a:gd name="T42" fmla="*/ 1448 w 3333"/>
              <a:gd name="T43" fmla="*/ 1344 h 2838"/>
              <a:gd name="T44" fmla="*/ 1364 w 3333"/>
              <a:gd name="T45" fmla="*/ 1318 h 2838"/>
              <a:gd name="T46" fmla="*/ 1939 w 3333"/>
              <a:gd name="T47" fmla="*/ 611 h 2838"/>
              <a:gd name="T48" fmla="*/ 1862 w 3333"/>
              <a:gd name="T49" fmla="*/ 653 h 2838"/>
              <a:gd name="T50" fmla="*/ 1821 w 3333"/>
              <a:gd name="T51" fmla="*/ 730 h 2838"/>
              <a:gd name="T52" fmla="*/ 1821 w 3333"/>
              <a:gd name="T53" fmla="*/ 1399 h 2838"/>
              <a:gd name="T54" fmla="*/ 1862 w 3333"/>
              <a:gd name="T55" fmla="*/ 1476 h 2838"/>
              <a:gd name="T56" fmla="*/ 1939 w 3333"/>
              <a:gd name="T57" fmla="*/ 1517 h 2838"/>
              <a:gd name="T58" fmla="*/ 2606 w 3333"/>
              <a:gd name="T59" fmla="*/ 1517 h 2838"/>
              <a:gd name="T60" fmla="*/ 2683 w 3333"/>
              <a:gd name="T61" fmla="*/ 1476 h 2838"/>
              <a:gd name="T62" fmla="*/ 2724 w 3333"/>
              <a:gd name="T63" fmla="*/ 1399 h 2838"/>
              <a:gd name="T64" fmla="*/ 2724 w 3333"/>
              <a:gd name="T65" fmla="*/ 730 h 2838"/>
              <a:gd name="T66" fmla="*/ 2683 w 3333"/>
              <a:gd name="T67" fmla="*/ 653 h 2838"/>
              <a:gd name="T68" fmla="*/ 2606 w 3333"/>
              <a:gd name="T69" fmla="*/ 611 h 2838"/>
              <a:gd name="T70" fmla="*/ 3182 w 3333"/>
              <a:gd name="T71" fmla="*/ 0 h 2838"/>
              <a:gd name="T72" fmla="*/ 3250 w 3333"/>
              <a:gd name="T73" fmla="*/ 16 h 2838"/>
              <a:gd name="T74" fmla="*/ 3304 w 3333"/>
              <a:gd name="T75" fmla="*/ 63 h 2838"/>
              <a:gd name="T76" fmla="*/ 3331 w 3333"/>
              <a:gd name="T77" fmla="*/ 128 h 2838"/>
              <a:gd name="T78" fmla="*/ 3330 w 3333"/>
              <a:gd name="T79" fmla="*/ 2716 h 2838"/>
              <a:gd name="T80" fmla="*/ 3289 w 3333"/>
              <a:gd name="T81" fmla="*/ 2793 h 2838"/>
              <a:gd name="T82" fmla="*/ 3212 w 3333"/>
              <a:gd name="T83" fmla="*/ 2835 h 2838"/>
              <a:gd name="T84" fmla="*/ 121 w 3333"/>
              <a:gd name="T85" fmla="*/ 2835 h 2838"/>
              <a:gd name="T86" fmla="*/ 44 w 3333"/>
              <a:gd name="T87" fmla="*/ 2793 h 2838"/>
              <a:gd name="T88" fmla="*/ 3 w 3333"/>
              <a:gd name="T89" fmla="*/ 2716 h 2838"/>
              <a:gd name="T90" fmla="*/ 3 w 3333"/>
              <a:gd name="T91" fmla="*/ 122 h 2838"/>
              <a:gd name="T92" fmla="*/ 44 w 3333"/>
              <a:gd name="T93" fmla="*/ 45 h 2838"/>
              <a:gd name="T94" fmla="*/ 121 w 3333"/>
              <a:gd name="T95" fmla="*/ 3 h 2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33" h="2838">
                <a:moveTo>
                  <a:pt x="758" y="1926"/>
                </a:moveTo>
                <a:lnTo>
                  <a:pt x="727" y="1929"/>
                </a:lnTo>
                <a:lnTo>
                  <a:pt x="699" y="1938"/>
                </a:lnTo>
                <a:lnTo>
                  <a:pt x="673" y="1952"/>
                </a:lnTo>
                <a:lnTo>
                  <a:pt x="650" y="1970"/>
                </a:lnTo>
                <a:lnTo>
                  <a:pt x="632" y="1993"/>
                </a:lnTo>
                <a:lnTo>
                  <a:pt x="618" y="2019"/>
                </a:lnTo>
                <a:lnTo>
                  <a:pt x="609" y="2047"/>
                </a:lnTo>
                <a:lnTo>
                  <a:pt x="606" y="2078"/>
                </a:lnTo>
                <a:lnTo>
                  <a:pt x="609" y="2108"/>
                </a:lnTo>
                <a:lnTo>
                  <a:pt x="618" y="2137"/>
                </a:lnTo>
                <a:lnTo>
                  <a:pt x="632" y="2163"/>
                </a:lnTo>
                <a:lnTo>
                  <a:pt x="650" y="2185"/>
                </a:lnTo>
                <a:lnTo>
                  <a:pt x="673" y="2204"/>
                </a:lnTo>
                <a:lnTo>
                  <a:pt x="699" y="2218"/>
                </a:lnTo>
                <a:lnTo>
                  <a:pt x="727" y="2227"/>
                </a:lnTo>
                <a:lnTo>
                  <a:pt x="758" y="2230"/>
                </a:lnTo>
                <a:lnTo>
                  <a:pt x="1364" y="2230"/>
                </a:lnTo>
                <a:lnTo>
                  <a:pt x="1394" y="2227"/>
                </a:lnTo>
                <a:lnTo>
                  <a:pt x="1422" y="2218"/>
                </a:lnTo>
                <a:lnTo>
                  <a:pt x="1448" y="2204"/>
                </a:lnTo>
                <a:lnTo>
                  <a:pt x="1471" y="2185"/>
                </a:lnTo>
                <a:lnTo>
                  <a:pt x="1489" y="2163"/>
                </a:lnTo>
                <a:lnTo>
                  <a:pt x="1503" y="2137"/>
                </a:lnTo>
                <a:lnTo>
                  <a:pt x="1512" y="2108"/>
                </a:lnTo>
                <a:lnTo>
                  <a:pt x="1515" y="2078"/>
                </a:lnTo>
                <a:lnTo>
                  <a:pt x="1512" y="2047"/>
                </a:lnTo>
                <a:lnTo>
                  <a:pt x="1503" y="2019"/>
                </a:lnTo>
                <a:lnTo>
                  <a:pt x="1489" y="1993"/>
                </a:lnTo>
                <a:lnTo>
                  <a:pt x="1471" y="1970"/>
                </a:lnTo>
                <a:lnTo>
                  <a:pt x="1448" y="1952"/>
                </a:lnTo>
                <a:lnTo>
                  <a:pt x="1422" y="1938"/>
                </a:lnTo>
                <a:lnTo>
                  <a:pt x="1394" y="1929"/>
                </a:lnTo>
                <a:lnTo>
                  <a:pt x="1364" y="1926"/>
                </a:lnTo>
                <a:lnTo>
                  <a:pt x="758" y="1926"/>
                </a:lnTo>
                <a:close/>
                <a:moveTo>
                  <a:pt x="758" y="1318"/>
                </a:moveTo>
                <a:lnTo>
                  <a:pt x="727" y="1321"/>
                </a:lnTo>
                <a:lnTo>
                  <a:pt x="699" y="1330"/>
                </a:lnTo>
                <a:lnTo>
                  <a:pt x="673" y="1344"/>
                </a:lnTo>
                <a:lnTo>
                  <a:pt x="650" y="1362"/>
                </a:lnTo>
                <a:lnTo>
                  <a:pt x="632" y="1385"/>
                </a:lnTo>
                <a:lnTo>
                  <a:pt x="618" y="1411"/>
                </a:lnTo>
                <a:lnTo>
                  <a:pt x="609" y="1439"/>
                </a:lnTo>
                <a:lnTo>
                  <a:pt x="606" y="1470"/>
                </a:lnTo>
                <a:lnTo>
                  <a:pt x="609" y="1500"/>
                </a:lnTo>
                <a:lnTo>
                  <a:pt x="618" y="1528"/>
                </a:lnTo>
                <a:lnTo>
                  <a:pt x="632" y="1555"/>
                </a:lnTo>
                <a:lnTo>
                  <a:pt x="650" y="1577"/>
                </a:lnTo>
                <a:lnTo>
                  <a:pt x="673" y="1595"/>
                </a:lnTo>
                <a:lnTo>
                  <a:pt x="699" y="1610"/>
                </a:lnTo>
                <a:lnTo>
                  <a:pt x="727" y="1619"/>
                </a:lnTo>
                <a:lnTo>
                  <a:pt x="758" y="1622"/>
                </a:lnTo>
                <a:lnTo>
                  <a:pt x="1364" y="1622"/>
                </a:lnTo>
                <a:lnTo>
                  <a:pt x="1394" y="1619"/>
                </a:lnTo>
                <a:lnTo>
                  <a:pt x="1422" y="1610"/>
                </a:lnTo>
                <a:lnTo>
                  <a:pt x="1448" y="1595"/>
                </a:lnTo>
                <a:lnTo>
                  <a:pt x="1471" y="1577"/>
                </a:lnTo>
                <a:lnTo>
                  <a:pt x="1489" y="1555"/>
                </a:lnTo>
                <a:lnTo>
                  <a:pt x="1503" y="1528"/>
                </a:lnTo>
                <a:lnTo>
                  <a:pt x="1512" y="1500"/>
                </a:lnTo>
                <a:lnTo>
                  <a:pt x="1515" y="1470"/>
                </a:lnTo>
                <a:lnTo>
                  <a:pt x="1512" y="1439"/>
                </a:lnTo>
                <a:lnTo>
                  <a:pt x="1503" y="1411"/>
                </a:lnTo>
                <a:lnTo>
                  <a:pt x="1489" y="1385"/>
                </a:lnTo>
                <a:lnTo>
                  <a:pt x="1471" y="1362"/>
                </a:lnTo>
                <a:lnTo>
                  <a:pt x="1448" y="1344"/>
                </a:lnTo>
                <a:lnTo>
                  <a:pt x="1422" y="1330"/>
                </a:lnTo>
                <a:lnTo>
                  <a:pt x="1394" y="1321"/>
                </a:lnTo>
                <a:lnTo>
                  <a:pt x="1364" y="1318"/>
                </a:lnTo>
                <a:lnTo>
                  <a:pt x="758" y="1318"/>
                </a:lnTo>
                <a:close/>
                <a:moveTo>
                  <a:pt x="1970" y="608"/>
                </a:moveTo>
                <a:lnTo>
                  <a:pt x="1939" y="611"/>
                </a:lnTo>
                <a:lnTo>
                  <a:pt x="1911" y="620"/>
                </a:lnTo>
                <a:lnTo>
                  <a:pt x="1885" y="634"/>
                </a:lnTo>
                <a:lnTo>
                  <a:pt x="1862" y="653"/>
                </a:lnTo>
                <a:lnTo>
                  <a:pt x="1844" y="675"/>
                </a:lnTo>
                <a:lnTo>
                  <a:pt x="1830" y="701"/>
                </a:lnTo>
                <a:lnTo>
                  <a:pt x="1821" y="730"/>
                </a:lnTo>
                <a:lnTo>
                  <a:pt x="1818" y="760"/>
                </a:lnTo>
                <a:lnTo>
                  <a:pt x="1818" y="1368"/>
                </a:lnTo>
                <a:lnTo>
                  <a:pt x="1821" y="1399"/>
                </a:lnTo>
                <a:lnTo>
                  <a:pt x="1830" y="1427"/>
                </a:lnTo>
                <a:lnTo>
                  <a:pt x="1844" y="1453"/>
                </a:lnTo>
                <a:lnTo>
                  <a:pt x="1862" y="1476"/>
                </a:lnTo>
                <a:lnTo>
                  <a:pt x="1885" y="1494"/>
                </a:lnTo>
                <a:lnTo>
                  <a:pt x="1911" y="1508"/>
                </a:lnTo>
                <a:lnTo>
                  <a:pt x="1939" y="1517"/>
                </a:lnTo>
                <a:lnTo>
                  <a:pt x="1970" y="1520"/>
                </a:lnTo>
                <a:lnTo>
                  <a:pt x="2576" y="1520"/>
                </a:lnTo>
                <a:lnTo>
                  <a:pt x="2606" y="1517"/>
                </a:lnTo>
                <a:lnTo>
                  <a:pt x="2634" y="1508"/>
                </a:lnTo>
                <a:lnTo>
                  <a:pt x="2660" y="1494"/>
                </a:lnTo>
                <a:lnTo>
                  <a:pt x="2683" y="1476"/>
                </a:lnTo>
                <a:lnTo>
                  <a:pt x="2701" y="1453"/>
                </a:lnTo>
                <a:lnTo>
                  <a:pt x="2715" y="1427"/>
                </a:lnTo>
                <a:lnTo>
                  <a:pt x="2724" y="1399"/>
                </a:lnTo>
                <a:lnTo>
                  <a:pt x="2727" y="1368"/>
                </a:lnTo>
                <a:lnTo>
                  <a:pt x="2727" y="760"/>
                </a:lnTo>
                <a:lnTo>
                  <a:pt x="2724" y="730"/>
                </a:lnTo>
                <a:lnTo>
                  <a:pt x="2715" y="701"/>
                </a:lnTo>
                <a:lnTo>
                  <a:pt x="2701" y="675"/>
                </a:lnTo>
                <a:lnTo>
                  <a:pt x="2683" y="653"/>
                </a:lnTo>
                <a:lnTo>
                  <a:pt x="2660" y="634"/>
                </a:lnTo>
                <a:lnTo>
                  <a:pt x="2634" y="620"/>
                </a:lnTo>
                <a:lnTo>
                  <a:pt x="2606" y="611"/>
                </a:lnTo>
                <a:lnTo>
                  <a:pt x="2576" y="608"/>
                </a:lnTo>
                <a:lnTo>
                  <a:pt x="1970" y="608"/>
                </a:lnTo>
                <a:close/>
                <a:moveTo>
                  <a:pt x="3182" y="0"/>
                </a:moveTo>
                <a:lnTo>
                  <a:pt x="3206" y="2"/>
                </a:lnTo>
                <a:lnTo>
                  <a:pt x="3228" y="7"/>
                </a:lnTo>
                <a:lnTo>
                  <a:pt x="3250" y="16"/>
                </a:lnTo>
                <a:lnTo>
                  <a:pt x="3270" y="29"/>
                </a:lnTo>
                <a:lnTo>
                  <a:pt x="3289" y="45"/>
                </a:lnTo>
                <a:lnTo>
                  <a:pt x="3304" y="63"/>
                </a:lnTo>
                <a:lnTo>
                  <a:pt x="3317" y="83"/>
                </a:lnTo>
                <a:lnTo>
                  <a:pt x="3326" y="105"/>
                </a:lnTo>
                <a:lnTo>
                  <a:pt x="3331" y="128"/>
                </a:lnTo>
                <a:lnTo>
                  <a:pt x="3333" y="152"/>
                </a:lnTo>
                <a:lnTo>
                  <a:pt x="3333" y="2686"/>
                </a:lnTo>
                <a:lnTo>
                  <a:pt x="3330" y="2716"/>
                </a:lnTo>
                <a:lnTo>
                  <a:pt x="3321" y="2745"/>
                </a:lnTo>
                <a:lnTo>
                  <a:pt x="3307" y="2771"/>
                </a:lnTo>
                <a:lnTo>
                  <a:pt x="3289" y="2793"/>
                </a:lnTo>
                <a:lnTo>
                  <a:pt x="3266" y="2812"/>
                </a:lnTo>
                <a:lnTo>
                  <a:pt x="3240" y="2826"/>
                </a:lnTo>
                <a:lnTo>
                  <a:pt x="3212" y="2835"/>
                </a:lnTo>
                <a:lnTo>
                  <a:pt x="3182" y="2838"/>
                </a:lnTo>
                <a:lnTo>
                  <a:pt x="152" y="2838"/>
                </a:lnTo>
                <a:lnTo>
                  <a:pt x="121" y="2835"/>
                </a:lnTo>
                <a:lnTo>
                  <a:pt x="93" y="2826"/>
                </a:lnTo>
                <a:lnTo>
                  <a:pt x="67" y="2812"/>
                </a:lnTo>
                <a:lnTo>
                  <a:pt x="44" y="2793"/>
                </a:lnTo>
                <a:lnTo>
                  <a:pt x="26" y="2771"/>
                </a:lnTo>
                <a:lnTo>
                  <a:pt x="12" y="2745"/>
                </a:lnTo>
                <a:lnTo>
                  <a:pt x="3" y="2716"/>
                </a:lnTo>
                <a:lnTo>
                  <a:pt x="0" y="2686"/>
                </a:lnTo>
                <a:lnTo>
                  <a:pt x="0" y="152"/>
                </a:lnTo>
                <a:lnTo>
                  <a:pt x="3" y="122"/>
                </a:lnTo>
                <a:lnTo>
                  <a:pt x="12" y="93"/>
                </a:lnTo>
                <a:lnTo>
                  <a:pt x="26" y="67"/>
                </a:lnTo>
                <a:lnTo>
                  <a:pt x="44" y="45"/>
                </a:lnTo>
                <a:lnTo>
                  <a:pt x="67" y="26"/>
                </a:lnTo>
                <a:lnTo>
                  <a:pt x="93" y="12"/>
                </a:lnTo>
                <a:lnTo>
                  <a:pt x="121" y="3"/>
                </a:lnTo>
                <a:lnTo>
                  <a:pt x="152" y="0"/>
                </a:lnTo>
                <a:lnTo>
                  <a:pt x="31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Freeform 200"/>
          <p:cNvSpPr>
            <a:spLocks/>
          </p:cNvSpPr>
          <p:nvPr/>
        </p:nvSpPr>
        <p:spPr bwMode="auto">
          <a:xfrm>
            <a:off x="3512927" y="3513138"/>
            <a:ext cx="479425" cy="447675"/>
          </a:xfrm>
          <a:custGeom>
            <a:avLst/>
            <a:gdLst>
              <a:gd name="connsiteX0" fmla="*/ 152706 w 479425"/>
              <a:gd name="connsiteY0" fmla="*/ 257175 h 447675"/>
              <a:gd name="connsiteX1" fmla="*/ 152417 w 479425"/>
              <a:gd name="connsiteY1" fmla="*/ 264375 h 447675"/>
              <a:gd name="connsiteX2" fmla="*/ 152706 w 479425"/>
              <a:gd name="connsiteY2" fmla="*/ 272150 h 447675"/>
              <a:gd name="connsiteX3" fmla="*/ 153719 w 479425"/>
              <a:gd name="connsiteY3" fmla="*/ 279494 h 447675"/>
              <a:gd name="connsiteX4" fmla="*/ 155312 w 479425"/>
              <a:gd name="connsiteY4" fmla="*/ 286837 h 447675"/>
              <a:gd name="connsiteX5" fmla="*/ 157338 w 479425"/>
              <a:gd name="connsiteY5" fmla="*/ 293893 h 447675"/>
              <a:gd name="connsiteX6" fmla="*/ 160088 w 479425"/>
              <a:gd name="connsiteY6" fmla="*/ 300804 h 447675"/>
              <a:gd name="connsiteX7" fmla="*/ 163707 w 479425"/>
              <a:gd name="connsiteY7" fmla="*/ 308004 h 447675"/>
              <a:gd name="connsiteX8" fmla="*/ 168194 w 479425"/>
              <a:gd name="connsiteY8" fmla="*/ 314915 h 447675"/>
              <a:gd name="connsiteX9" fmla="*/ 173115 w 479425"/>
              <a:gd name="connsiteY9" fmla="*/ 321539 h 447675"/>
              <a:gd name="connsiteX10" fmla="*/ 178616 w 479425"/>
              <a:gd name="connsiteY10" fmla="*/ 327587 h 447675"/>
              <a:gd name="connsiteX11" fmla="*/ 183682 w 479425"/>
              <a:gd name="connsiteY11" fmla="*/ 332194 h 447675"/>
              <a:gd name="connsiteX12" fmla="*/ 189182 w 479425"/>
              <a:gd name="connsiteY12" fmla="*/ 336370 h 447675"/>
              <a:gd name="connsiteX13" fmla="*/ 194827 w 479425"/>
              <a:gd name="connsiteY13" fmla="*/ 340258 h 447675"/>
              <a:gd name="connsiteX14" fmla="*/ 200617 w 479425"/>
              <a:gd name="connsiteY14" fmla="*/ 343570 h 447675"/>
              <a:gd name="connsiteX15" fmla="*/ 208434 w 479425"/>
              <a:gd name="connsiteY15" fmla="*/ 347169 h 447675"/>
              <a:gd name="connsiteX16" fmla="*/ 216395 w 479425"/>
              <a:gd name="connsiteY16" fmla="*/ 349905 h 447675"/>
              <a:gd name="connsiteX17" fmla="*/ 224645 w 479425"/>
              <a:gd name="connsiteY17" fmla="*/ 351921 h 447675"/>
              <a:gd name="connsiteX18" fmla="*/ 233330 w 479425"/>
              <a:gd name="connsiteY18" fmla="*/ 353217 h 447675"/>
              <a:gd name="connsiteX19" fmla="*/ 241870 w 479425"/>
              <a:gd name="connsiteY19" fmla="*/ 353505 h 447675"/>
              <a:gd name="connsiteX20" fmla="*/ 244475 w 479425"/>
              <a:gd name="connsiteY20" fmla="*/ 353505 h 447675"/>
              <a:gd name="connsiteX21" fmla="*/ 238830 w 479425"/>
              <a:gd name="connsiteY21" fmla="*/ 364736 h 447675"/>
              <a:gd name="connsiteX22" fmla="*/ 232751 w 479425"/>
              <a:gd name="connsiteY22" fmla="*/ 375248 h 447675"/>
              <a:gd name="connsiteX23" fmla="*/ 226092 w 479425"/>
              <a:gd name="connsiteY23" fmla="*/ 385039 h 447675"/>
              <a:gd name="connsiteX24" fmla="*/ 219145 w 479425"/>
              <a:gd name="connsiteY24" fmla="*/ 394398 h 447675"/>
              <a:gd name="connsiteX25" fmla="*/ 211907 w 479425"/>
              <a:gd name="connsiteY25" fmla="*/ 402750 h 447675"/>
              <a:gd name="connsiteX26" fmla="*/ 204091 w 479425"/>
              <a:gd name="connsiteY26" fmla="*/ 410669 h 447675"/>
              <a:gd name="connsiteX27" fmla="*/ 195985 w 479425"/>
              <a:gd name="connsiteY27" fmla="*/ 417869 h 447675"/>
              <a:gd name="connsiteX28" fmla="*/ 187590 w 479425"/>
              <a:gd name="connsiteY28" fmla="*/ 424349 h 447675"/>
              <a:gd name="connsiteX29" fmla="*/ 178760 w 479425"/>
              <a:gd name="connsiteY29" fmla="*/ 429964 h 447675"/>
              <a:gd name="connsiteX30" fmla="*/ 169786 w 479425"/>
              <a:gd name="connsiteY30" fmla="*/ 434860 h 447675"/>
              <a:gd name="connsiteX31" fmla="*/ 160233 w 479425"/>
              <a:gd name="connsiteY31" fmla="*/ 438892 h 447675"/>
              <a:gd name="connsiteX32" fmla="*/ 150680 w 479425"/>
              <a:gd name="connsiteY32" fmla="*/ 442491 h 447675"/>
              <a:gd name="connsiteX33" fmla="*/ 140692 w 479425"/>
              <a:gd name="connsiteY33" fmla="*/ 445083 h 447675"/>
              <a:gd name="connsiteX34" fmla="*/ 132297 w 479425"/>
              <a:gd name="connsiteY34" fmla="*/ 446523 h 447675"/>
              <a:gd name="connsiteX35" fmla="*/ 123902 w 479425"/>
              <a:gd name="connsiteY35" fmla="*/ 447387 h 447675"/>
              <a:gd name="connsiteX36" fmla="*/ 115362 w 479425"/>
              <a:gd name="connsiteY36" fmla="*/ 447675 h 447675"/>
              <a:gd name="connsiteX37" fmla="*/ 105954 w 479425"/>
              <a:gd name="connsiteY37" fmla="*/ 447387 h 447675"/>
              <a:gd name="connsiteX38" fmla="*/ 96400 w 479425"/>
              <a:gd name="connsiteY38" fmla="*/ 446235 h 447675"/>
              <a:gd name="connsiteX39" fmla="*/ 86992 w 479425"/>
              <a:gd name="connsiteY39" fmla="*/ 444363 h 447675"/>
              <a:gd name="connsiteX40" fmla="*/ 77873 w 479425"/>
              <a:gd name="connsiteY40" fmla="*/ 441772 h 447675"/>
              <a:gd name="connsiteX41" fmla="*/ 68609 w 479425"/>
              <a:gd name="connsiteY41" fmla="*/ 438316 h 447675"/>
              <a:gd name="connsiteX42" fmla="*/ 59635 w 479425"/>
              <a:gd name="connsiteY42" fmla="*/ 434284 h 447675"/>
              <a:gd name="connsiteX43" fmla="*/ 50806 w 479425"/>
              <a:gd name="connsiteY43" fmla="*/ 429532 h 447675"/>
              <a:gd name="connsiteX44" fmla="*/ 42410 w 479425"/>
              <a:gd name="connsiteY44" fmla="*/ 424061 h 447675"/>
              <a:gd name="connsiteX45" fmla="*/ 34305 w 479425"/>
              <a:gd name="connsiteY45" fmla="*/ 417725 h 447675"/>
              <a:gd name="connsiteX46" fmla="*/ 26199 w 479425"/>
              <a:gd name="connsiteY46" fmla="*/ 410957 h 447675"/>
              <a:gd name="connsiteX47" fmla="*/ 21133 w 479425"/>
              <a:gd name="connsiteY47" fmla="*/ 405486 h 447675"/>
              <a:gd name="connsiteX48" fmla="*/ 16501 w 479425"/>
              <a:gd name="connsiteY48" fmla="*/ 399582 h 447675"/>
              <a:gd name="connsiteX49" fmla="*/ 12303 w 479425"/>
              <a:gd name="connsiteY49" fmla="*/ 393247 h 447675"/>
              <a:gd name="connsiteX50" fmla="*/ 8685 w 479425"/>
              <a:gd name="connsiteY50" fmla="*/ 386191 h 447675"/>
              <a:gd name="connsiteX51" fmla="*/ 5645 w 479425"/>
              <a:gd name="connsiteY51" fmla="*/ 378991 h 447675"/>
              <a:gd name="connsiteX52" fmla="*/ 3329 w 479425"/>
              <a:gd name="connsiteY52" fmla="*/ 371360 h 447675"/>
              <a:gd name="connsiteX53" fmla="*/ 1592 w 479425"/>
              <a:gd name="connsiteY53" fmla="*/ 363728 h 447675"/>
              <a:gd name="connsiteX54" fmla="*/ 434 w 479425"/>
              <a:gd name="connsiteY54" fmla="*/ 355665 h 447675"/>
              <a:gd name="connsiteX55" fmla="*/ 0 w 479425"/>
              <a:gd name="connsiteY55" fmla="*/ 347457 h 447675"/>
              <a:gd name="connsiteX56" fmla="*/ 289 w 479425"/>
              <a:gd name="connsiteY56" fmla="*/ 339394 h 447675"/>
              <a:gd name="connsiteX57" fmla="*/ 1158 w 479425"/>
              <a:gd name="connsiteY57" fmla="*/ 331186 h 447675"/>
              <a:gd name="connsiteX58" fmla="*/ 2750 w 479425"/>
              <a:gd name="connsiteY58" fmla="*/ 323555 h 447675"/>
              <a:gd name="connsiteX59" fmla="*/ 4921 w 479425"/>
              <a:gd name="connsiteY59" fmla="*/ 316067 h 447675"/>
              <a:gd name="connsiteX60" fmla="*/ 7671 w 479425"/>
              <a:gd name="connsiteY60" fmla="*/ 309012 h 447675"/>
              <a:gd name="connsiteX61" fmla="*/ 11145 w 479425"/>
              <a:gd name="connsiteY61" fmla="*/ 302244 h 447675"/>
              <a:gd name="connsiteX62" fmla="*/ 15053 w 479425"/>
              <a:gd name="connsiteY62" fmla="*/ 295909 h 447675"/>
              <a:gd name="connsiteX63" fmla="*/ 19396 w 479425"/>
              <a:gd name="connsiteY63" fmla="*/ 290005 h 447675"/>
              <a:gd name="connsiteX64" fmla="*/ 24462 w 479425"/>
              <a:gd name="connsiteY64" fmla="*/ 284389 h 447675"/>
              <a:gd name="connsiteX65" fmla="*/ 29817 w 479425"/>
              <a:gd name="connsiteY65" fmla="*/ 279494 h 447675"/>
              <a:gd name="connsiteX66" fmla="*/ 35897 w 479425"/>
              <a:gd name="connsiteY66" fmla="*/ 274886 h 447675"/>
              <a:gd name="connsiteX67" fmla="*/ 42121 w 479425"/>
              <a:gd name="connsiteY67" fmla="*/ 270854 h 447675"/>
              <a:gd name="connsiteX68" fmla="*/ 48924 w 479425"/>
              <a:gd name="connsiteY68" fmla="*/ 267254 h 447675"/>
              <a:gd name="connsiteX69" fmla="*/ 56451 w 479425"/>
              <a:gd name="connsiteY69" fmla="*/ 264231 h 447675"/>
              <a:gd name="connsiteX70" fmla="*/ 63688 w 479425"/>
              <a:gd name="connsiteY70" fmla="*/ 262071 h 447675"/>
              <a:gd name="connsiteX71" fmla="*/ 70636 w 479425"/>
              <a:gd name="connsiteY71" fmla="*/ 260343 h 447675"/>
              <a:gd name="connsiteX72" fmla="*/ 77728 w 479425"/>
              <a:gd name="connsiteY72" fmla="*/ 259335 h 447675"/>
              <a:gd name="connsiteX73" fmla="*/ 84386 w 479425"/>
              <a:gd name="connsiteY73" fmla="*/ 258615 h 447675"/>
              <a:gd name="connsiteX74" fmla="*/ 90900 w 479425"/>
              <a:gd name="connsiteY74" fmla="*/ 258471 h 447675"/>
              <a:gd name="connsiteX75" fmla="*/ 97124 w 479425"/>
              <a:gd name="connsiteY75" fmla="*/ 258615 h 447675"/>
              <a:gd name="connsiteX76" fmla="*/ 103348 w 479425"/>
              <a:gd name="connsiteY76" fmla="*/ 258903 h 447675"/>
              <a:gd name="connsiteX77" fmla="*/ 109138 w 479425"/>
              <a:gd name="connsiteY77" fmla="*/ 259335 h 447675"/>
              <a:gd name="connsiteX78" fmla="*/ 114638 w 479425"/>
              <a:gd name="connsiteY78" fmla="*/ 259767 h 447675"/>
              <a:gd name="connsiteX79" fmla="*/ 122020 w 479425"/>
              <a:gd name="connsiteY79" fmla="*/ 260487 h 447675"/>
              <a:gd name="connsiteX80" fmla="*/ 128679 w 479425"/>
              <a:gd name="connsiteY80" fmla="*/ 260919 h 447675"/>
              <a:gd name="connsiteX81" fmla="*/ 134903 w 479425"/>
              <a:gd name="connsiteY81" fmla="*/ 260919 h 447675"/>
              <a:gd name="connsiteX82" fmla="*/ 140982 w 479425"/>
              <a:gd name="connsiteY82" fmla="*/ 260487 h 447675"/>
              <a:gd name="connsiteX83" fmla="*/ 146916 w 479425"/>
              <a:gd name="connsiteY83" fmla="*/ 259191 h 447675"/>
              <a:gd name="connsiteX84" fmla="*/ 241301 w 479425"/>
              <a:gd name="connsiteY84" fmla="*/ 217487 h 447675"/>
              <a:gd name="connsiteX85" fmla="*/ 247420 w 479425"/>
              <a:gd name="connsiteY85" fmla="*/ 217923 h 447675"/>
              <a:gd name="connsiteX86" fmla="*/ 253393 w 479425"/>
              <a:gd name="connsiteY86" fmla="*/ 219087 h 447675"/>
              <a:gd name="connsiteX87" fmla="*/ 258929 w 479425"/>
              <a:gd name="connsiteY87" fmla="*/ 220978 h 447675"/>
              <a:gd name="connsiteX88" fmla="*/ 264319 w 479425"/>
              <a:gd name="connsiteY88" fmla="*/ 223596 h 447675"/>
              <a:gd name="connsiteX89" fmla="*/ 269273 w 479425"/>
              <a:gd name="connsiteY89" fmla="*/ 226942 h 447675"/>
              <a:gd name="connsiteX90" fmla="*/ 273935 w 479425"/>
              <a:gd name="connsiteY90" fmla="*/ 230869 h 447675"/>
              <a:gd name="connsiteX91" fmla="*/ 277286 w 479425"/>
              <a:gd name="connsiteY91" fmla="*/ 234651 h 447675"/>
              <a:gd name="connsiteX92" fmla="*/ 280054 w 479425"/>
              <a:gd name="connsiteY92" fmla="*/ 238579 h 447675"/>
              <a:gd name="connsiteX93" fmla="*/ 282530 w 479425"/>
              <a:gd name="connsiteY93" fmla="*/ 242797 h 447675"/>
              <a:gd name="connsiteX94" fmla="*/ 284424 w 479425"/>
              <a:gd name="connsiteY94" fmla="*/ 247161 h 447675"/>
              <a:gd name="connsiteX95" fmla="*/ 284570 w 479425"/>
              <a:gd name="connsiteY95" fmla="*/ 247742 h 447675"/>
              <a:gd name="connsiteX96" fmla="*/ 286173 w 479425"/>
              <a:gd name="connsiteY96" fmla="*/ 252833 h 447675"/>
              <a:gd name="connsiteX97" fmla="*/ 287047 w 479425"/>
              <a:gd name="connsiteY97" fmla="*/ 258070 h 447675"/>
              <a:gd name="connsiteX98" fmla="*/ 287338 w 479425"/>
              <a:gd name="connsiteY98" fmla="*/ 263452 h 447675"/>
              <a:gd name="connsiteX99" fmla="*/ 287047 w 479425"/>
              <a:gd name="connsiteY99" fmla="*/ 269707 h 447675"/>
              <a:gd name="connsiteX100" fmla="*/ 285881 w 479425"/>
              <a:gd name="connsiteY100" fmla="*/ 275525 h 447675"/>
              <a:gd name="connsiteX101" fmla="*/ 283987 w 479425"/>
              <a:gd name="connsiteY101" fmla="*/ 281198 h 447675"/>
              <a:gd name="connsiteX102" fmla="*/ 281219 w 479425"/>
              <a:gd name="connsiteY102" fmla="*/ 286580 h 447675"/>
              <a:gd name="connsiteX103" fmla="*/ 278014 w 479425"/>
              <a:gd name="connsiteY103" fmla="*/ 291525 h 447675"/>
              <a:gd name="connsiteX104" fmla="*/ 273935 w 479425"/>
              <a:gd name="connsiteY104" fmla="*/ 296035 h 447675"/>
              <a:gd name="connsiteX105" fmla="*/ 269273 w 479425"/>
              <a:gd name="connsiteY105" fmla="*/ 300107 h 447675"/>
              <a:gd name="connsiteX106" fmla="*/ 264319 w 479425"/>
              <a:gd name="connsiteY106" fmla="*/ 303598 h 447675"/>
              <a:gd name="connsiteX107" fmla="*/ 258929 w 479425"/>
              <a:gd name="connsiteY107" fmla="*/ 306217 h 447675"/>
              <a:gd name="connsiteX108" fmla="*/ 253393 w 479425"/>
              <a:gd name="connsiteY108" fmla="*/ 308108 h 447675"/>
              <a:gd name="connsiteX109" fmla="*/ 247420 w 479425"/>
              <a:gd name="connsiteY109" fmla="*/ 309271 h 447675"/>
              <a:gd name="connsiteX110" fmla="*/ 241301 w 479425"/>
              <a:gd name="connsiteY110" fmla="*/ 309562 h 447675"/>
              <a:gd name="connsiteX111" fmla="*/ 235327 w 479425"/>
              <a:gd name="connsiteY111" fmla="*/ 309271 h 447675"/>
              <a:gd name="connsiteX112" fmla="*/ 229500 w 479425"/>
              <a:gd name="connsiteY112" fmla="*/ 308108 h 447675"/>
              <a:gd name="connsiteX113" fmla="*/ 223672 w 479425"/>
              <a:gd name="connsiteY113" fmla="*/ 306217 h 447675"/>
              <a:gd name="connsiteX114" fmla="*/ 218282 w 479425"/>
              <a:gd name="connsiteY114" fmla="*/ 303598 h 447675"/>
              <a:gd name="connsiteX115" fmla="*/ 213328 w 479425"/>
              <a:gd name="connsiteY115" fmla="*/ 300107 h 447675"/>
              <a:gd name="connsiteX116" fmla="*/ 208812 w 479425"/>
              <a:gd name="connsiteY116" fmla="*/ 296035 h 447675"/>
              <a:gd name="connsiteX117" fmla="*/ 204733 w 479425"/>
              <a:gd name="connsiteY117" fmla="*/ 291525 h 447675"/>
              <a:gd name="connsiteX118" fmla="*/ 201382 w 479425"/>
              <a:gd name="connsiteY118" fmla="*/ 286580 h 447675"/>
              <a:gd name="connsiteX119" fmla="*/ 198760 w 479425"/>
              <a:gd name="connsiteY119" fmla="*/ 281198 h 447675"/>
              <a:gd name="connsiteX120" fmla="*/ 196866 w 479425"/>
              <a:gd name="connsiteY120" fmla="*/ 275525 h 447675"/>
              <a:gd name="connsiteX121" fmla="*/ 195700 w 479425"/>
              <a:gd name="connsiteY121" fmla="*/ 269707 h 447675"/>
              <a:gd name="connsiteX122" fmla="*/ 195263 w 479425"/>
              <a:gd name="connsiteY122" fmla="*/ 263452 h 447675"/>
              <a:gd name="connsiteX123" fmla="*/ 195555 w 479425"/>
              <a:gd name="connsiteY123" fmla="*/ 258215 h 447675"/>
              <a:gd name="connsiteX124" fmla="*/ 196429 w 479425"/>
              <a:gd name="connsiteY124" fmla="*/ 253124 h 447675"/>
              <a:gd name="connsiteX125" fmla="*/ 197886 w 479425"/>
              <a:gd name="connsiteY125" fmla="*/ 247888 h 447675"/>
              <a:gd name="connsiteX126" fmla="*/ 199925 w 479425"/>
              <a:gd name="connsiteY126" fmla="*/ 243088 h 447675"/>
              <a:gd name="connsiteX127" fmla="*/ 202548 w 479425"/>
              <a:gd name="connsiteY127" fmla="*/ 238579 h 447675"/>
              <a:gd name="connsiteX128" fmla="*/ 205607 w 479425"/>
              <a:gd name="connsiteY128" fmla="*/ 234360 h 447675"/>
              <a:gd name="connsiteX129" fmla="*/ 205753 w 479425"/>
              <a:gd name="connsiteY129" fmla="*/ 234360 h 447675"/>
              <a:gd name="connsiteX130" fmla="*/ 208812 w 479425"/>
              <a:gd name="connsiteY130" fmla="*/ 230869 h 447675"/>
              <a:gd name="connsiteX131" fmla="*/ 213328 w 479425"/>
              <a:gd name="connsiteY131" fmla="*/ 226942 h 447675"/>
              <a:gd name="connsiteX132" fmla="*/ 218282 w 479425"/>
              <a:gd name="connsiteY132" fmla="*/ 223596 h 447675"/>
              <a:gd name="connsiteX133" fmla="*/ 223672 w 479425"/>
              <a:gd name="connsiteY133" fmla="*/ 220978 h 447675"/>
              <a:gd name="connsiteX134" fmla="*/ 229500 w 479425"/>
              <a:gd name="connsiteY134" fmla="*/ 219087 h 447675"/>
              <a:gd name="connsiteX135" fmla="*/ 235327 w 479425"/>
              <a:gd name="connsiteY135" fmla="*/ 217923 h 447675"/>
              <a:gd name="connsiteX136" fmla="*/ 328757 w 479425"/>
              <a:gd name="connsiteY136" fmla="*/ 215900 h 447675"/>
              <a:gd name="connsiteX137" fmla="*/ 340158 w 479425"/>
              <a:gd name="connsiteY137" fmla="*/ 215900 h 447675"/>
              <a:gd name="connsiteX138" fmla="*/ 351126 w 479425"/>
              <a:gd name="connsiteY138" fmla="*/ 216478 h 447675"/>
              <a:gd name="connsiteX139" fmla="*/ 361950 w 479425"/>
              <a:gd name="connsiteY139" fmla="*/ 217634 h 447675"/>
              <a:gd name="connsiteX140" fmla="*/ 372197 w 479425"/>
              <a:gd name="connsiteY140" fmla="*/ 219368 h 447675"/>
              <a:gd name="connsiteX141" fmla="*/ 382299 w 479425"/>
              <a:gd name="connsiteY141" fmla="*/ 221680 h 447675"/>
              <a:gd name="connsiteX142" fmla="*/ 391968 w 479425"/>
              <a:gd name="connsiteY142" fmla="*/ 224570 h 447675"/>
              <a:gd name="connsiteX143" fmla="*/ 401205 w 479425"/>
              <a:gd name="connsiteY143" fmla="*/ 228038 h 447675"/>
              <a:gd name="connsiteX144" fmla="*/ 410152 w 479425"/>
              <a:gd name="connsiteY144" fmla="*/ 231940 h 447675"/>
              <a:gd name="connsiteX145" fmla="*/ 418523 w 479425"/>
              <a:gd name="connsiteY145" fmla="*/ 236708 h 447675"/>
              <a:gd name="connsiteX146" fmla="*/ 426749 w 479425"/>
              <a:gd name="connsiteY146" fmla="*/ 241766 h 447675"/>
              <a:gd name="connsiteX147" fmla="*/ 434254 w 479425"/>
              <a:gd name="connsiteY147" fmla="*/ 247546 h 447675"/>
              <a:gd name="connsiteX148" fmla="*/ 441325 w 479425"/>
              <a:gd name="connsiteY148" fmla="*/ 253904 h 447675"/>
              <a:gd name="connsiteX149" fmla="*/ 448108 w 479425"/>
              <a:gd name="connsiteY149" fmla="*/ 260551 h 447675"/>
              <a:gd name="connsiteX150" fmla="*/ 454169 w 479425"/>
              <a:gd name="connsiteY150" fmla="*/ 267920 h 447675"/>
              <a:gd name="connsiteX151" fmla="*/ 459509 w 479425"/>
              <a:gd name="connsiteY151" fmla="*/ 275434 h 447675"/>
              <a:gd name="connsiteX152" fmla="*/ 464272 w 479425"/>
              <a:gd name="connsiteY152" fmla="*/ 283382 h 447675"/>
              <a:gd name="connsiteX153" fmla="*/ 468313 w 479425"/>
              <a:gd name="connsiteY153" fmla="*/ 291763 h 447675"/>
              <a:gd name="connsiteX154" fmla="*/ 471921 w 479425"/>
              <a:gd name="connsiteY154" fmla="*/ 300288 h 447675"/>
              <a:gd name="connsiteX155" fmla="*/ 474807 w 479425"/>
              <a:gd name="connsiteY155" fmla="*/ 309248 h 447675"/>
              <a:gd name="connsiteX156" fmla="*/ 476972 w 479425"/>
              <a:gd name="connsiteY156" fmla="*/ 318351 h 447675"/>
              <a:gd name="connsiteX157" fmla="*/ 478415 w 479425"/>
              <a:gd name="connsiteY157" fmla="*/ 327744 h 447675"/>
              <a:gd name="connsiteX158" fmla="*/ 479281 w 479425"/>
              <a:gd name="connsiteY158" fmla="*/ 337281 h 447675"/>
              <a:gd name="connsiteX159" fmla="*/ 479425 w 479425"/>
              <a:gd name="connsiteY159" fmla="*/ 346962 h 447675"/>
              <a:gd name="connsiteX160" fmla="*/ 478848 w 479425"/>
              <a:gd name="connsiteY160" fmla="*/ 356933 h 447675"/>
              <a:gd name="connsiteX161" fmla="*/ 477549 w 479425"/>
              <a:gd name="connsiteY161" fmla="*/ 366759 h 447675"/>
              <a:gd name="connsiteX162" fmla="*/ 475673 w 479425"/>
              <a:gd name="connsiteY162" fmla="*/ 376874 h 447675"/>
              <a:gd name="connsiteX163" fmla="*/ 473652 w 479425"/>
              <a:gd name="connsiteY163" fmla="*/ 383954 h 447675"/>
              <a:gd name="connsiteX164" fmla="*/ 470766 w 479425"/>
              <a:gd name="connsiteY164" fmla="*/ 391035 h 447675"/>
              <a:gd name="connsiteX165" fmla="*/ 467158 w 479425"/>
              <a:gd name="connsiteY165" fmla="*/ 397826 h 447675"/>
              <a:gd name="connsiteX166" fmla="*/ 462973 w 479425"/>
              <a:gd name="connsiteY166" fmla="*/ 404329 h 447675"/>
              <a:gd name="connsiteX167" fmla="*/ 458210 w 479425"/>
              <a:gd name="connsiteY167" fmla="*/ 410687 h 447675"/>
              <a:gd name="connsiteX168" fmla="*/ 452871 w 479425"/>
              <a:gd name="connsiteY168" fmla="*/ 416467 h 447675"/>
              <a:gd name="connsiteX169" fmla="*/ 447098 w 479425"/>
              <a:gd name="connsiteY169" fmla="*/ 421814 h 447675"/>
              <a:gd name="connsiteX170" fmla="*/ 440604 w 479425"/>
              <a:gd name="connsiteY170" fmla="*/ 427016 h 447675"/>
              <a:gd name="connsiteX171" fmla="*/ 433821 w 479425"/>
              <a:gd name="connsiteY171" fmla="*/ 431351 h 447675"/>
              <a:gd name="connsiteX172" fmla="*/ 426605 w 479425"/>
              <a:gd name="connsiteY172" fmla="*/ 435252 h 447675"/>
              <a:gd name="connsiteX173" fmla="*/ 418956 w 479425"/>
              <a:gd name="connsiteY173" fmla="*/ 438431 h 447675"/>
              <a:gd name="connsiteX174" fmla="*/ 411163 w 479425"/>
              <a:gd name="connsiteY174" fmla="*/ 441177 h 447675"/>
              <a:gd name="connsiteX175" fmla="*/ 403369 w 479425"/>
              <a:gd name="connsiteY175" fmla="*/ 443055 h 447675"/>
              <a:gd name="connsiteX176" fmla="*/ 395432 w 479425"/>
              <a:gd name="connsiteY176" fmla="*/ 444211 h 447675"/>
              <a:gd name="connsiteX177" fmla="*/ 387639 w 479425"/>
              <a:gd name="connsiteY177" fmla="*/ 444500 h 447675"/>
              <a:gd name="connsiteX178" fmla="*/ 380279 w 479425"/>
              <a:gd name="connsiteY178" fmla="*/ 444211 h 447675"/>
              <a:gd name="connsiteX179" fmla="*/ 373207 w 479425"/>
              <a:gd name="connsiteY179" fmla="*/ 443344 h 447675"/>
              <a:gd name="connsiteX180" fmla="*/ 366135 w 479425"/>
              <a:gd name="connsiteY180" fmla="*/ 441755 h 447675"/>
              <a:gd name="connsiteX181" fmla="*/ 359208 w 479425"/>
              <a:gd name="connsiteY181" fmla="*/ 439443 h 447675"/>
              <a:gd name="connsiteX182" fmla="*/ 352569 w 479425"/>
              <a:gd name="connsiteY182" fmla="*/ 436553 h 447675"/>
              <a:gd name="connsiteX183" fmla="*/ 346075 w 479425"/>
              <a:gd name="connsiteY183" fmla="*/ 433229 h 447675"/>
              <a:gd name="connsiteX184" fmla="*/ 339869 w 479425"/>
              <a:gd name="connsiteY184" fmla="*/ 429183 h 447675"/>
              <a:gd name="connsiteX185" fmla="*/ 333519 w 479425"/>
              <a:gd name="connsiteY185" fmla="*/ 424415 h 447675"/>
              <a:gd name="connsiteX186" fmla="*/ 327891 w 479425"/>
              <a:gd name="connsiteY186" fmla="*/ 419213 h 447675"/>
              <a:gd name="connsiteX187" fmla="*/ 322984 w 479425"/>
              <a:gd name="connsiteY187" fmla="*/ 413866 h 447675"/>
              <a:gd name="connsiteX188" fmla="*/ 318655 w 479425"/>
              <a:gd name="connsiteY188" fmla="*/ 408519 h 447675"/>
              <a:gd name="connsiteX189" fmla="*/ 314614 w 479425"/>
              <a:gd name="connsiteY189" fmla="*/ 402884 h 447675"/>
              <a:gd name="connsiteX190" fmla="*/ 311294 w 479425"/>
              <a:gd name="connsiteY190" fmla="*/ 397393 h 447675"/>
              <a:gd name="connsiteX191" fmla="*/ 308119 w 479425"/>
              <a:gd name="connsiteY191" fmla="*/ 391902 h 447675"/>
              <a:gd name="connsiteX192" fmla="*/ 305377 w 479425"/>
              <a:gd name="connsiteY192" fmla="*/ 386411 h 447675"/>
              <a:gd name="connsiteX193" fmla="*/ 302924 w 479425"/>
              <a:gd name="connsiteY193" fmla="*/ 381064 h 447675"/>
              <a:gd name="connsiteX194" fmla="*/ 300615 w 479425"/>
              <a:gd name="connsiteY194" fmla="*/ 376007 h 447675"/>
              <a:gd name="connsiteX195" fmla="*/ 298017 w 479425"/>
              <a:gd name="connsiteY195" fmla="*/ 370371 h 447675"/>
              <a:gd name="connsiteX196" fmla="*/ 295564 w 479425"/>
              <a:gd name="connsiteY196" fmla="*/ 365169 h 447675"/>
              <a:gd name="connsiteX197" fmla="*/ 292822 w 479425"/>
              <a:gd name="connsiteY197" fmla="*/ 360256 h 447675"/>
              <a:gd name="connsiteX198" fmla="*/ 290080 w 479425"/>
              <a:gd name="connsiteY198" fmla="*/ 355777 h 447675"/>
              <a:gd name="connsiteX199" fmla="*/ 286905 w 479425"/>
              <a:gd name="connsiteY199" fmla="*/ 351586 h 447675"/>
              <a:gd name="connsiteX200" fmla="*/ 283441 w 479425"/>
              <a:gd name="connsiteY200" fmla="*/ 347829 h 447675"/>
              <a:gd name="connsiteX201" fmla="*/ 279400 w 479425"/>
              <a:gd name="connsiteY201" fmla="*/ 344506 h 447675"/>
              <a:gd name="connsiteX202" fmla="*/ 286039 w 479425"/>
              <a:gd name="connsiteY202" fmla="*/ 340893 h 447675"/>
              <a:gd name="connsiteX203" fmla="*/ 292389 w 479425"/>
              <a:gd name="connsiteY203" fmla="*/ 336703 h 447675"/>
              <a:gd name="connsiteX204" fmla="*/ 298594 w 479425"/>
              <a:gd name="connsiteY204" fmla="*/ 332079 h 447675"/>
              <a:gd name="connsiteX205" fmla="*/ 304223 w 479425"/>
              <a:gd name="connsiteY205" fmla="*/ 326877 h 447675"/>
              <a:gd name="connsiteX206" fmla="*/ 308985 w 479425"/>
              <a:gd name="connsiteY206" fmla="*/ 321675 h 447675"/>
              <a:gd name="connsiteX207" fmla="*/ 313315 w 479425"/>
              <a:gd name="connsiteY207" fmla="*/ 316039 h 447675"/>
              <a:gd name="connsiteX208" fmla="*/ 317933 w 479425"/>
              <a:gd name="connsiteY208" fmla="*/ 309392 h 447675"/>
              <a:gd name="connsiteX209" fmla="*/ 321685 w 479425"/>
              <a:gd name="connsiteY209" fmla="*/ 302456 h 447675"/>
              <a:gd name="connsiteX210" fmla="*/ 324716 w 479425"/>
              <a:gd name="connsiteY210" fmla="*/ 295086 h 447675"/>
              <a:gd name="connsiteX211" fmla="*/ 327169 w 479425"/>
              <a:gd name="connsiteY211" fmla="*/ 287572 h 447675"/>
              <a:gd name="connsiteX212" fmla="*/ 328901 w 479425"/>
              <a:gd name="connsiteY212" fmla="*/ 279625 h 447675"/>
              <a:gd name="connsiteX213" fmla="*/ 330056 w 479425"/>
              <a:gd name="connsiteY213" fmla="*/ 271677 h 447675"/>
              <a:gd name="connsiteX214" fmla="*/ 330344 w 479425"/>
              <a:gd name="connsiteY214" fmla="*/ 263441 h 447675"/>
              <a:gd name="connsiteX215" fmla="*/ 330344 w 479425"/>
              <a:gd name="connsiteY215" fmla="*/ 259539 h 447675"/>
              <a:gd name="connsiteX216" fmla="*/ 329623 w 479425"/>
              <a:gd name="connsiteY216" fmla="*/ 252025 h 447675"/>
              <a:gd name="connsiteX217" fmla="*/ 328324 w 479425"/>
              <a:gd name="connsiteY217" fmla="*/ 244367 h 447675"/>
              <a:gd name="connsiteX218" fmla="*/ 326448 w 479425"/>
              <a:gd name="connsiteY218" fmla="*/ 237142 h 447675"/>
              <a:gd name="connsiteX219" fmla="*/ 323994 w 479425"/>
              <a:gd name="connsiteY219" fmla="*/ 229917 h 447675"/>
              <a:gd name="connsiteX220" fmla="*/ 320819 w 479425"/>
              <a:gd name="connsiteY220" fmla="*/ 223125 h 447675"/>
              <a:gd name="connsiteX221" fmla="*/ 317211 w 479425"/>
              <a:gd name="connsiteY221" fmla="*/ 216622 h 447675"/>
              <a:gd name="connsiteX222" fmla="*/ 243707 w 479425"/>
              <a:gd name="connsiteY222" fmla="*/ 0 h 447675"/>
              <a:gd name="connsiteX223" fmla="*/ 251516 w 479425"/>
              <a:gd name="connsiteY223" fmla="*/ 433 h 447675"/>
              <a:gd name="connsiteX224" fmla="*/ 259181 w 479425"/>
              <a:gd name="connsiteY224" fmla="*/ 1442 h 447675"/>
              <a:gd name="connsiteX225" fmla="*/ 266991 w 479425"/>
              <a:gd name="connsiteY225" fmla="*/ 3173 h 447675"/>
              <a:gd name="connsiteX226" fmla="*/ 274656 w 479425"/>
              <a:gd name="connsiteY226" fmla="*/ 5480 h 447675"/>
              <a:gd name="connsiteX227" fmla="*/ 282176 w 479425"/>
              <a:gd name="connsiteY227" fmla="*/ 8653 h 447675"/>
              <a:gd name="connsiteX228" fmla="*/ 289407 w 479425"/>
              <a:gd name="connsiteY228" fmla="*/ 12403 h 447675"/>
              <a:gd name="connsiteX229" fmla="*/ 296494 w 479425"/>
              <a:gd name="connsiteY229" fmla="*/ 16586 h 447675"/>
              <a:gd name="connsiteX230" fmla="*/ 303002 w 479425"/>
              <a:gd name="connsiteY230" fmla="*/ 21489 h 447675"/>
              <a:gd name="connsiteX231" fmla="*/ 308931 w 479425"/>
              <a:gd name="connsiteY231" fmla="*/ 26825 h 447675"/>
              <a:gd name="connsiteX232" fmla="*/ 314138 w 479425"/>
              <a:gd name="connsiteY232" fmla="*/ 32306 h 447675"/>
              <a:gd name="connsiteX233" fmla="*/ 319055 w 479425"/>
              <a:gd name="connsiteY233" fmla="*/ 38219 h 447675"/>
              <a:gd name="connsiteX234" fmla="*/ 323249 w 479425"/>
              <a:gd name="connsiteY234" fmla="*/ 44565 h 447675"/>
              <a:gd name="connsiteX235" fmla="*/ 326720 w 479425"/>
              <a:gd name="connsiteY235" fmla="*/ 51055 h 447675"/>
              <a:gd name="connsiteX236" fmla="*/ 329612 w 479425"/>
              <a:gd name="connsiteY236" fmla="*/ 57834 h 447675"/>
              <a:gd name="connsiteX237" fmla="*/ 331926 w 479425"/>
              <a:gd name="connsiteY237" fmla="*/ 65045 h 447675"/>
              <a:gd name="connsiteX238" fmla="*/ 333662 w 479425"/>
              <a:gd name="connsiteY238" fmla="*/ 72112 h 447675"/>
              <a:gd name="connsiteX239" fmla="*/ 334529 w 479425"/>
              <a:gd name="connsiteY239" fmla="*/ 79611 h 447675"/>
              <a:gd name="connsiteX240" fmla="*/ 334963 w 479425"/>
              <a:gd name="connsiteY240" fmla="*/ 87111 h 447675"/>
              <a:gd name="connsiteX241" fmla="*/ 334529 w 479425"/>
              <a:gd name="connsiteY241" fmla="*/ 94899 h 447675"/>
              <a:gd name="connsiteX242" fmla="*/ 333517 w 479425"/>
              <a:gd name="connsiteY242" fmla="*/ 102687 h 447675"/>
              <a:gd name="connsiteX243" fmla="*/ 331926 w 479425"/>
              <a:gd name="connsiteY243" fmla="*/ 110042 h 447675"/>
              <a:gd name="connsiteX244" fmla="*/ 329757 w 479425"/>
              <a:gd name="connsiteY244" fmla="*/ 117109 h 447675"/>
              <a:gd name="connsiteX245" fmla="*/ 327298 w 479425"/>
              <a:gd name="connsiteY245" fmla="*/ 123599 h 447675"/>
              <a:gd name="connsiteX246" fmla="*/ 324406 w 479425"/>
              <a:gd name="connsiteY246" fmla="*/ 129801 h 447675"/>
              <a:gd name="connsiteX247" fmla="*/ 321369 w 479425"/>
              <a:gd name="connsiteY247" fmla="*/ 135426 h 447675"/>
              <a:gd name="connsiteX248" fmla="*/ 318187 w 479425"/>
              <a:gd name="connsiteY248" fmla="*/ 140906 h 447675"/>
              <a:gd name="connsiteX249" fmla="*/ 314716 w 479425"/>
              <a:gd name="connsiteY249" fmla="*/ 145954 h 447675"/>
              <a:gd name="connsiteX250" fmla="*/ 311534 w 479425"/>
              <a:gd name="connsiteY250" fmla="*/ 150858 h 447675"/>
              <a:gd name="connsiteX251" fmla="*/ 308208 w 479425"/>
              <a:gd name="connsiteY251" fmla="*/ 155329 h 447675"/>
              <a:gd name="connsiteX252" fmla="*/ 304737 w 479425"/>
              <a:gd name="connsiteY252" fmla="*/ 160376 h 447675"/>
              <a:gd name="connsiteX253" fmla="*/ 301411 w 479425"/>
              <a:gd name="connsiteY253" fmla="*/ 165280 h 447675"/>
              <a:gd name="connsiteX254" fmla="*/ 298518 w 479425"/>
              <a:gd name="connsiteY254" fmla="*/ 170039 h 447675"/>
              <a:gd name="connsiteX255" fmla="*/ 296060 w 479425"/>
              <a:gd name="connsiteY255" fmla="*/ 174655 h 447675"/>
              <a:gd name="connsiteX256" fmla="*/ 294035 w 479425"/>
              <a:gd name="connsiteY256" fmla="*/ 179414 h 447675"/>
              <a:gd name="connsiteX257" fmla="*/ 292444 w 479425"/>
              <a:gd name="connsiteY257" fmla="*/ 184462 h 447675"/>
              <a:gd name="connsiteX258" fmla="*/ 291577 w 479425"/>
              <a:gd name="connsiteY258" fmla="*/ 189510 h 447675"/>
              <a:gd name="connsiteX259" fmla="*/ 285213 w 479425"/>
              <a:gd name="connsiteY259" fmla="*/ 185616 h 447675"/>
              <a:gd name="connsiteX260" fmla="*/ 278705 w 479425"/>
              <a:gd name="connsiteY260" fmla="*/ 182154 h 447675"/>
              <a:gd name="connsiteX261" fmla="*/ 271764 w 479425"/>
              <a:gd name="connsiteY261" fmla="*/ 179125 h 447675"/>
              <a:gd name="connsiteX262" fmla="*/ 264677 w 479425"/>
              <a:gd name="connsiteY262" fmla="*/ 176962 h 447675"/>
              <a:gd name="connsiteX263" fmla="*/ 257446 w 479425"/>
              <a:gd name="connsiteY263" fmla="*/ 175231 h 447675"/>
              <a:gd name="connsiteX264" fmla="*/ 249926 w 479425"/>
              <a:gd name="connsiteY264" fmla="*/ 174222 h 447675"/>
              <a:gd name="connsiteX265" fmla="*/ 240670 w 479425"/>
              <a:gd name="connsiteY265" fmla="*/ 173645 h 447675"/>
              <a:gd name="connsiteX266" fmla="*/ 232137 w 479425"/>
              <a:gd name="connsiteY266" fmla="*/ 174078 h 447675"/>
              <a:gd name="connsiteX267" fmla="*/ 223605 w 479425"/>
              <a:gd name="connsiteY267" fmla="*/ 175231 h 447675"/>
              <a:gd name="connsiteX268" fmla="*/ 215506 w 479425"/>
              <a:gd name="connsiteY268" fmla="*/ 177251 h 447675"/>
              <a:gd name="connsiteX269" fmla="*/ 207696 w 479425"/>
              <a:gd name="connsiteY269" fmla="*/ 179991 h 447675"/>
              <a:gd name="connsiteX270" fmla="*/ 199887 w 479425"/>
              <a:gd name="connsiteY270" fmla="*/ 183596 h 447675"/>
              <a:gd name="connsiteX271" fmla="*/ 192655 w 479425"/>
              <a:gd name="connsiteY271" fmla="*/ 187779 h 447675"/>
              <a:gd name="connsiteX272" fmla="*/ 187449 w 479425"/>
              <a:gd name="connsiteY272" fmla="*/ 191384 h 447675"/>
              <a:gd name="connsiteX273" fmla="*/ 182242 w 479425"/>
              <a:gd name="connsiteY273" fmla="*/ 195423 h 447675"/>
              <a:gd name="connsiteX274" fmla="*/ 177470 w 479425"/>
              <a:gd name="connsiteY274" fmla="*/ 199894 h 447675"/>
              <a:gd name="connsiteX275" fmla="*/ 172987 w 479425"/>
              <a:gd name="connsiteY275" fmla="*/ 204653 h 447675"/>
              <a:gd name="connsiteX276" fmla="*/ 168937 w 479425"/>
              <a:gd name="connsiteY276" fmla="*/ 209701 h 447675"/>
              <a:gd name="connsiteX277" fmla="*/ 165322 w 479425"/>
              <a:gd name="connsiteY277" fmla="*/ 215037 h 447675"/>
              <a:gd name="connsiteX278" fmla="*/ 161851 w 479425"/>
              <a:gd name="connsiteY278" fmla="*/ 220662 h 447675"/>
              <a:gd name="connsiteX279" fmla="*/ 155198 w 479425"/>
              <a:gd name="connsiteY279" fmla="*/ 210134 h 447675"/>
              <a:gd name="connsiteX280" fmla="*/ 149124 w 479425"/>
              <a:gd name="connsiteY280" fmla="*/ 199605 h 447675"/>
              <a:gd name="connsiteX281" fmla="*/ 143918 w 479425"/>
              <a:gd name="connsiteY281" fmla="*/ 188933 h 447675"/>
              <a:gd name="connsiteX282" fmla="*/ 139290 w 479425"/>
              <a:gd name="connsiteY282" fmla="*/ 178260 h 447675"/>
              <a:gd name="connsiteX283" fmla="*/ 135530 w 479425"/>
              <a:gd name="connsiteY283" fmla="*/ 167732 h 447675"/>
              <a:gd name="connsiteX284" fmla="*/ 132637 w 479425"/>
              <a:gd name="connsiteY284" fmla="*/ 157059 h 447675"/>
              <a:gd name="connsiteX285" fmla="*/ 130468 w 479425"/>
              <a:gd name="connsiteY285" fmla="*/ 146531 h 447675"/>
              <a:gd name="connsiteX286" fmla="*/ 129166 w 479425"/>
              <a:gd name="connsiteY286" fmla="*/ 136003 h 447675"/>
              <a:gd name="connsiteX287" fmla="*/ 128588 w 479425"/>
              <a:gd name="connsiteY287" fmla="*/ 125474 h 447675"/>
              <a:gd name="connsiteX288" fmla="*/ 128877 w 479425"/>
              <a:gd name="connsiteY288" fmla="*/ 115234 h 447675"/>
              <a:gd name="connsiteX289" fmla="*/ 129889 w 479425"/>
              <a:gd name="connsiteY289" fmla="*/ 104995 h 447675"/>
              <a:gd name="connsiteX290" fmla="*/ 131770 w 479425"/>
              <a:gd name="connsiteY290" fmla="*/ 95043 h 447675"/>
              <a:gd name="connsiteX291" fmla="*/ 134517 w 479425"/>
              <a:gd name="connsiteY291" fmla="*/ 85092 h 447675"/>
              <a:gd name="connsiteX292" fmla="*/ 137699 w 479425"/>
              <a:gd name="connsiteY292" fmla="*/ 76294 h 447675"/>
              <a:gd name="connsiteX293" fmla="*/ 141748 w 479425"/>
              <a:gd name="connsiteY293" fmla="*/ 67785 h 447675"/>
              <a:gd name="connsiteX294" fmla="*/ 146087 w 479425"/>
              <a:gd name="connsiteY294" fmla="*/ 59564 h 447675"/>
              <a:gd name="connsiteX295" fmla="*/ 151293 w 479425"/>
              <a:gd name="connsiteY295" fmla="*/ 51920 h 447675"/>
              <a:gd name="connsiteX296" fmla="*/ 156934 w 479425"/>
              <a:gd name="connsiteY296" fmla="*/ 44709 h 447675"/>
              <a:gd name="connsiteX297" fmla="*/ 163297 w 479425"/>
              <a:gd name="connsiteY297" fmla="*/ 37786 h 447675"/>
              <a:gd name="connsiteX298" fmla="*/ 170094 w 479425"/>
              <a:gd name="connsiteY298" fmla="*/ 31296 h 447675"/>
              <a:gd name="connsiteX299" fmla="*/ 177325 w 479425"/>
              <a:gd name="connsiteY299" fmla="*/ 25239 h 447675"/>
              <a:gd name="connsiteX300" fmla="*/ 185280 w 479425"/>
              <a:gd name="connsiteY300" fmla="*/ 19903 h 447675"/>
              <a:gd name="connsiteX301" fmla="*/ 193668 w 479425"/>
              <a:gd name="connsiteY301" fmla="*/ 14855 h 447675"/>
              <a:gd name="connsiteX302" fmla="*/ 202345 w 479425"/>
              <a:gd name="connsiteY302" fmla="*/ 10528 h 447675"/>
              <a:gd name="connsiteX303" fmla="*/ 211601 w 479425"/>
              <a:gd name="connsiteY303" fmla="*/ 6490 h 447675"/>
              <a:gd name="connsiteX304" fmla="*/ 221146 w 479425"/>
              <a:gd name="connsiteY304" fmla="*/ 3317 h 447675"/>
              <a:gd name="connsiteX305" fmla="*/ 228522 w 479425"/>
              <a:gd name="connsiteY305" fmla="*/ 1442 h 447675"/>
              <a:gd name="connsiteX306" fmla="*/ 236042 w 479425"/>
              <a:gd name="connsiteY306" fmla="*/ 433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</a:cxnLst>
            <a:rect l="l" t="t" r="r" b="b"/>
            <a:pathLst>
              <a:path w="479425" h="447675">
                <a:moveTo>
                  <a:pt x="152706" y="257175"/>
                </a:moveTo>
                <a:lnTo>
                  <a:pt x="152417" y="264375"/>
                </a:lnTo>
                <a:lnTo>
                  <a:pt x="152706" y="272150"/>
                </a:lnTo>
                <a:lnTo>
                  <a:pt x="153719" y="279494"/>
                </a:lnTo>
                <a:lnTo>
                  <a:pt x="155312" y="286837"/>
                </a:lnTo>
                <a:lnTo>
                  <a:pt x="157338" y="293893"/>
                </a:lnTo>
                <a:lnTo>
                  <a:pt x="160088" y="300804"/>
                </a:lnTo>
                <a:lnTo>
                  <a:pt x="163707" y="308004"/>
                </a:lnTo>
                <a:lnTo>
                  <a:pt x="168194" y="314915"/>
                </a:lnTo>
                <a:lnTo>
                  <a:pt x="173115" y="321539"/>
                </a:lnTo>
                <a:lnTo>
                  <a:pt x="178616" y="327587"/>
                </a:lnTo>
                <a:lnTo>
                  <a:pt x="183682" y="332194"/>
                </a:lnTo>
                <a:lnTo>
                  <a:pt x="189182" y="336370"/>
                </a:lnTo>
                <a:lnTo>
                  <a:pt x="194827" y="340258"/>
                </a:lnTo>
                <a:lnTo>
                  <a:pt x="200617" y="343570"/>
                </a:lnTo>
                <a:lnTo>
                  <a:pt x="208434" y="347169"/>
                </a:lnTo>
                <a:lnTo>
                  <a:pt x="216395" y="349905"/>
                </a:lnTo>
                <a:lnTo>
                  <a:pt x="224645" y="351921"/>
                </a:lnTo>
                <a:lnTo>
                  <a:pt x="233330" y="353217"/>
                </a:lnTo>
                <a:lnTo>
                  <a:pt x="241870" y="353505"/>
                </a:lnTo>
                <a:lnTo>
                  <a:pt x="244475" y="353505"/>
                </a:lnTo>
                <a:lnTo>
                  <a:pt x="238830" y="364736"/>
                </a:lnTo>
                <a:lnTo>
                  <a:pt x="232751" y="375248"/>
                </a:lnTo>
                <a:lnTo>
                  <a:pt x="226092" y="385039"/>
                </a:lnTo>
                <a:lnTo>
                  <a:pt x="219145" y="394398"/>
                </a:lnTo>
                <a:lnTo>
                  <a:pt x="211907" y="402750"/>
                </a:lnTo>
                <a:lnTo>
                  <a:pt x="204091" y="410669"/>
                </a:lnTo>
                <a:lnTo>
                  <a:pt x="195985" y="417869"/>
                </a:lnTo>
                <a:lnTo>
                  <a:pt x="187590" y="424349"/>
                </a:lnTo>
                <a:lnTo>
                  <a:pt x="178760" y="429964"/>
                </a:lnTo>
                <a:lnTo>
                  <a:pt x="169786" y="434860"/>
                </a:lnTo>
                <a:lnTo>
                  <a:pt x="160233" y="438892"/>
                </a:lnTo>
                <a:lnTo>
                  <a:pt x="150680" y="442491"/>
                </a:lnTo>
                <a:lnTo>
                  <a:pt x="140692" y="445083"/>
                </a:lnTo>
                <a:lnTo>
                  <a:pt x="132297" y="446523"/>
                </a:lnTo>
                <a:lnTo>
                  <a:pt x="123902" y="447387"/>
                </a:lnTo>
                <a:lnTo>
                  <a:pt x="115362" y="447675"/>
                </a:lnTo>
                <a:lnTo>
                  <a:pt x="105954" y="447387"/>
                </a:lnTo>
                <a:lnTo>
                  <a:pt x="96400" y="446235"/>
                </a:lnTo>
                <a:lnTo>
                  <a:pt x="86992" y="444363"/>
                </a:lnTo>
                <a:lnTo>
                  <a:pt x="77873" y="441772"/>
                </a:lnTo>
                <a:lnTo>
                  <a:pt x="68609" y="438316"/>
                </a:lnTo>
                <a:lnTo>
                  <a:pt x="59635" y="434284"/>
                </a:lnTo>
                <a:lnTo>
                  <a:pt x="50806" y="429532"/>
                </a:lnTo>
                <a:lnTo>
                  <a:pt x="42410" y="424061"/>
                </a:lnTo>
                <a:lnTo>
                  <a:pt x="34305" y="417725"/>
                </a:lnTo>
                <a:lnTo>
                  <a:pt x="26199" y="410957"/>
                </a:lnTo>
                <a:lnTo>
                  <a:pt x="21133" y="405486"/>
                </a:lnTo>
                <a:lnTo>
                  <a:pt x="16501" y="399582"/>
                </a:lnTo>
                <a:lnTo>
                  <a:pt x="12303" y="393247"/>
                </a:lnTo>
                <a:lnTo>
                  <a:pt x="8685" y="386191"/>
                </a:lnTo>
                <a:lnTo>
                  <a:pt x="5645" y="378991"/>
                </a:lnTo>
                <a:lnTo>
                  <a:pt x="3329" y="371360"/>
                </a:lnTo>
                <a:lnTo>
                  <a:pt x="1592" y="363728"/>
                </a:lnTo>
                <a:lnTo>
                  <a:pt x="434" y="355665"/>
                </a:lnTo>
                <a:lnTo>
                  <a:pt x="0" y="347457"/>
                </a:lnTo>
                <a:lnTo>
                  <a:pt x="289" y="339394"/>
                </a:lnTo>
                <a:lnTo>
                  <a:pt x="1158" y="331186"/>
                </a:lnTo>
                <a:lnTo>
                  <a:pt x="2750" y="323555"/>
                </a:lnTo>
                <a:lnTo>
                  <a:pt x="4921" y="316067"/>
                </a:lnTo>
                <a:lnTo>
                  <a:pt x="7671" y="309012"/>
                </a:lnTo>
                <a:lnTo>
                  <a:pt x="11145" y="302244"/>
                </a:lnTo>
                <a:lnTo>
                  <a:pt x="15053" y="295909"/>
                </a:lnTo>
                <a:lnTo>
                  <a:pt x="19396" y="290005"/>
                </a:lnTo>
                <a:lnTo>
                  <a:pt x="24462" y="284389"/>
                </a:lnTo>
                <a:lnTo>
                  <a:pt x="29817" y="279494"/>
                </a:lnTo>
                <a:lnTo>
                  <a:pt x="35897" y="274886"/>
                </a:lnTo>
                <a:lnTo>
                  <a:pt x="42121" y="270854"/>
                </a:lnTo>
                <a:lnTo>
                  <a:pt x="48924" y="267254"/>
                </a:lnTo>
                <a:lnTo>
                  <a:pt x="56451" y="264231"/>
                </a:lnTo>
                <a:lnTo>
                  <a:pt x="63688" y="262071"/>
                </a:lnTo>
                <a:lnTo>
                  <a:pt x="70636" y="260343"/>
                </a:lnTo>
                <a:lnTo>
                  <a:pt x="77728" y="259335"/>
                </a:lnTo>
                <a:lnTo>
                  <a:pt x="84386" y="258615"/>
                </a:lnTo>
                <a:lnTo>
                  <a:pt x="90900" y="258471"/>
                </a:lnTo>
                <a:lnTo>
                  <a:pt x="97124" y="258615"/>
                </a:lnTo>
                <a:lnTo>
                  <a:pt x="103348" y="258903"/>
                </a:lnTo>
                <a:lnTo>
                  <a:pt x="109138" y="259335"/>
                </a:lnTo>
                <a:lnTo>
                  <a:pt x="114638" y="259767"/>
                </a:lnTo>
                <a:lnTo>
                  <a:pt x="122020" y="260487"/>
                </a:lnTo>
                <a:lnTo>
                  <a:pt x="128679" y="260919"/>
                </a:lnTo>
                <a:lnTo>
                  <a:pt x="134903" y="260919"/>
                </a:lnTo>
                <a:lnTo>
                  <a:pt x="140982" y="260487"/>
                </a:lnTo>
                <a:lnTo>
                  <a:pt x="146916" y="259191"/>
                </a:lnTo>
                <a:close/>
                <a:moveTo>
                  <a:pt x="241301" y="217487"/>
                </a:moveTo>
                <a:lnTo>
                  <a:pt x="247420" y="217923"/>
                </a:lnTo>
                <a:lnTo>
                  <a:pt x="253393" y="219087"/>
                </a:lnTo>
                <a:lnTo>
                  <a:pt x="258929" y="220978"/>
                </a:lnTo>
                <a:lnTo>
                  <a:pt x="264319" y="223596"/>
                </a:lnTo>
                <a:lnTo>
                  <a:pt x="269273" y="226942"/>
                </a:lnTo>
                <a:lnTo>
                  <a:pt x="273935" y="230869"/>
                </a:lnTo>
                <a:lnTo>
                  <a:pt x="277286" y="234651"/>
                </a:lnTo>
                <a:lnTo>
                  <a:pt x="280054" y="238579"/>
                </a:lnTo>
                <a:lnTo>
                  <a:pt x="282530" y="242797"/>
                </a:lnTo>
                <a:lnTo>
                  <a:pt x="284424" y="247161"/>
                </a:lnTo>
                <a:lnTo>
                  <a:pt x="284570" y="247742"/>
                </a:lnTo>
                <a:lnTo>
                  <a:pt x="286173" y="252833"/>
                </a:lnTo>
                <a:lnTo>
                  <a:pt x="287047" y="258070"/>
                </a:lnTo>
                <a:lnTo>
                  <a:pt x="287338" y="263452"/>
                </a:lnTo>
                <a:lnTo>
                  <a:pt x="287047" y="269707"/>
                </a:lnTo>
                <a:lnTo>
                  <a:pt x="285881" y="275525"/>
                </a:lnTo>
                <a:lnTo>
                  <a:pt x="283987" y="281198"/>
                </a:lnTo>
                <a:lnTo>
                  <a:pt x="281219" y="286580"/>
                </a:lnTo>
                <a:lnTo>
                  <a:pt x="278014" y="291525"/>
                </a:lnTo>
                <a:lnTo>
                  <a:pt x="273935" y="296035"/>
                </a:lnTo>
                <a:lnTo>
                  <a:pt x="269273" y="300107"/>
                </a:lnTo>
                <a:lnTo>
                  <a:pt x="264319" y="303598"/>
                </a:lnTo>
                <a:lnTo>
                  <a:pt x="258929" y="306217"/>
                </a:lnTo>
                <a:lnTo>
                  <a:pt x="253393" y="308108"/>
                </a:lnTo>
                <a:lnTo>
                  <a:pt x="247420" y="309271"/>
                </a:lnTo>
                <a:lnTo>
                  <a:pt x="241301" y="309562"/>
                </a:lnTo>
                <a:lnTo>
                  <a:pt x="235327" y="309271"/>
                </a:lnTo>
                <a:lnTo>
                  <a:pt x="229500" y="308108"/>
                </a:lnTo>
                <a:lnTo>
                  <a:pt x="223672" y="306217"/>
                </a:lnTo>
                <a:lnTo>
                  <a:pt x="218282" y="303598"/>
                </a:lnTo>
                <a:lnTo>
                  <a:pt x="213328" y="300107"/>
                </a:lnTo>
                <a:lnTo>
                  <a:pt x="208812" y="296035"/>
                </a:lnTo>
                <a:lnTo>
                  <a:pt x="204733" y="291525"/>
                </a:lnTo>
                <a:lnTo>
                  <a:pt x="201382" y="286580"/>
                </a:lnTo>
                <a:lnTo>
                  <a:pt x="198760" y="281198"/>
                </a:lnTo>
                <a:lnTo>
                  <a:pt x="196866" y="275525"/>
                </a:lnTo>
                <a:lnTo>
                  <a:pt x="195700" y="269707"/>
                </a:lnTo>
                <a:lnTo>
                  <a:pt x="195263" y="263452"/>
                </a:lnTo>
                <a:lnTo>
                  <a:pt x="195555" y="258215"/>
                </a:lnTo>
                <a:lnTo>
                  <a:pt x="196429" y="253124"/>
                </a:lnTo>
                <a:lnTo>
                  <a:pt x="197886" y="247888"/>
                </a:lnTo>
                <a:lnTo>
                  <a:pt x="199925" y="243088"/>
                </a:lnTo>
                <a:lnTo>
                  <a:pt x="202548" y="238579"/>
                </a:lnTo>
                <a:lnTo>
                  <a:pt x="205607" y="234360"/>
                </a:lnTo>
                <a:lnTo>
                  <a:pt x="205753" y="234360"/>
                </a:lnTo>
                <a:lnTo>
                  <a:pt x="208812" y="230869"/>
                </a:lnTo>
                <a:lnTo>
                  <a:pt x="213328" y="226942"/>
                </a:lnTo>
                <a:lnTo>
                  <a:pt x="218282" y="223596"/>
                </a:lnTo>
                <a:lnTo>
                  <a:pt x="223672" y="220978"/>
                </a:lnTo>
                <a:lnTo>
                  <a:pt x="229500" y="219087"/>
                </a:lnTo>
                <a:lnTo>
                  <a:pt x="235327" y="217923"/>
                </a:lnTo>
                <a:close/>
                <a:moveTo>
                  <a:pt x="328757" y="215900"/>
                </a:moveTo>
                <a:lnTo>
                  <a:pt x="340158" y="215900"/>
                </a:lnTo>
                <a:lnTo>
                  <a:pt x="351126" y="216478"/>
                </a:lnTo>
                <a:lnTo>
                  <a:pt x="361950" y="217634"/>
                </a:lnTo>
                <a:lnTo>
                  <a:pt x="372197" y="219368"/>
                </a:lnTo>
                <a:lnTo>
                  <a:pt x="382299" y="221680"/>
                </a:lnTo>
                <a:lnTo>
                  <a:pt x="391968" y="224570"/>
                </a:lnTo>
                <a:lnTo>
                  <a:pt x="401205" y="228038"/>
                </a:lnTo>
                <a:lnTo>
                  <a:pt x="410152" y="231940"/>
                </a:lnTo>
                <a:lnTo>
                  <a:pt x="418523" y="236708"/>
                </a:lnTo>
                <a:lnTo>
                  <a:pt x="426749" y="241766"/>
                </a:lnTo>
                <a:lnTo>
                  <a:pt x="434254" y="247546"/>
                </a:lnTo>
                <a:lnTo>
                  <a:pt x="441325" y="253904"/>
                </a:lnTo>
                <a:lnTo>
                  <a:pt x="448108" y="260551"/>
                </a:lnTo>
                <a:lnTo>
                  <a:pt x="454169" y="267920"/>
                </a:lnTo>
                <a:lnTo>
                  <a:pt x="459509" y="275434"/>
                </a:lnTo>
                <a:lnTo>
                  <a:pt x="464272" y="283382"/>
                </a:lnTo>
                <a:lnTo>
                  <a:pt x="468313" y="291763"/>
                </a:lnTo>
                <a:lnTo>
                  <a:pt x="471921" y="300288"/>
                </a:lnTo>
                <a:lnTo>
                  <a:pt x="474807" y="309248"/>
                </a:lnTo>
                <a:lnTo>
                  <a:pt x="476972" y="318351"/>
                </a:lnTo>
                <a:lnTo>
                  <a:pt x="478415" y="327744"/>
                </a:lnTo>
                <a:lnTo>
                  <a:pt x="479281" y="337281"/>
                </a:lnTo>
                <a:lnTo>
                  <a:pt x="479425" y="346962"/>
                </a:lnTo>
                <a:lnTo>
                  <a:pt x="478848" y="356933"/>
                </a:lnTo>
                <a:lnTo>
                  <a:pt x="477549" y="366759"/>
                </a:lnTo>
                <a:lnTo>
                  <a:pt x="475673" y="376874"/>
                </a:lnTo>
                <a:lnTo>
                  <a:pt x="473652" y="383954"/>
                </a:lnTo>
                <a:lnTo>
                  <a:pt x="470766" y="391035"/>
                </a:lnTo>
                <a:lnTo>
                  <a:pt x="467158" y="397826"/>
                </a:lnTo>
                <a:lnTo>
                  <a:pt x="462973" y="404329"/>
                </a:lnTo>
                <a:lnTo>
                  <a:pt x="458210" y="410687"/>
                </a:lnTo>
                <a:lnTo>
                  <a:pt x="452871" y="416467"/>
                </a:lnTo>
                <a:lnTo>
                  <a:pt x="447098" y="421814"/>
                </a:lnTo>
                <a:lnTo>
                  <a:pt x="440604" y="427016"/>
                </a:lnTo>
                <a:lnTo>
                  <a:pt x="433821" y="431351"/>
                </a:lnTo>
                <a:lnTo>
                  <a:pt x="426605" y="435252"/>
                </a:lnTo>
                <a:lnTo>
                  <a:pt x="418956" y="438431"/>
                </a:lnTo>
                <a:lnTo>
                  <a:pt x="411163" y="441177"/>
                </a:lnTo>
                <a:lnTo>
                  <a:pt x="403369" y="443055"/>
                </a:lnTo>
                <a:lnTo>
                  <a:pt x="395432" y="444211"/>
                </a:lnTo>
                <a:lnTo>
                  <a:pt x="387639" y="444500"/>
                </a:lnTo>
                <a:lnTo>
                  <a:pt x="380279" y="444211"/>
                </a:lnTo>
                <a:lnTo>
                  <a:pt x="373207" y="443344"/>
                </a:lnTo>
                <a:lnTo>
                  <a:pt x="366135" y="441755"/>
                </a:lnTo>
                <a:lnTo>
                  <a:pt x="359208" y="439443"/>
                </a:lnTo>
                <a:lnTo>
                  <a:pt x="352569" y="436553"/>
                </a:lnTo>
                <a:lnTo>
                  <a:pt x="346075" y="433229"/>
                </a:lnTo>
                <a:lnTo>
                  <a:pt x="339869" y="429183"/>
                </a:lnTo>
                <a:lnTo>
                  <a:pt x="333519" y="424415"/>
                </a:lnTo>
                <a:lnTo>
                  <a:pt x="327891" y="419213"/>
                </a:lnTo>
                <a:lnTo>
                  <a:pt x="322984" y="413866"/>
                </a:lnTo>
                <a:lnTo>
                  <a:pt x="318655" y="408519"/>
                </a:lnTo>
                <a:lnTo>
                  <a:pt x="314614" y="402884"/>
                </a:lnTo>
                <a:lnTo>
                  <a:pt x="311294" y="397393"/>
                </a:lnTo>
                <a:lnTo>
                  <a:pt x="308119" y="391902"/>
                </a:lnTo>
                <a:lnTo>
                  <a:pt x="305377" y="386411"/>
                </a:lnTo>
                <a:lnTo>
                  <a:pt x="302924" y="381064"/>
                </a:lnTo>
                <a:lnTo>
                  <a:pt x="300615" y="376007"/>
                </a:lnTo>
                <a:lnTo>
                  <a:pt x="298017" y="370371"/>
                </a:lnTo>
                <a:lnTo>
                  <a:pt x="295564" y="365169"/>
                </a:lnTo>
                <a:lnTo>
                  <a:pt x="292822" y="360256"/>
                </a:lnTo>
                <a:lnTo>
                  <a:pt x="290080" y="355777"/>
                </a:lnTo>
                <a:lnTo>
                  <a:pt x="286905" y="351586"/>
                </a:lnTo>
                <a:lnTo>
                  <a:pt x="283441" y="347829"/>
                </a:lnTo>
                <a:lnTo>
                  <a:pt x="279400" y="344506"/>
                </a:lnTo>
                <a:lnTo>
                  <a:pt x="286039" y="340893"/>
                </a:lnTo>
                <a:lnTo>
                  <a:pt x="292389" y="336703"/>
                </a:lnTo>
                <a:lnTo>
                  <a:pt x="298594" y="332079"/>
                </a:lnTo>
                <a:lnTo>
                  <a:pt x="304223" y="326877"/>
                </a:lnTo>
                <a:lnTo>
                  <a:pt x="308985" y="321675"/>
                </a:lnTo>
                <a:lnTo>
                  <a:pt x="313315" y="316039"/>
                </a:lnTo>
                <a:lnTo>
                  <a:pt x="317933" y="309392"/>
                </a:lnTo>
                <a:lnTo>
                  <a:pt x="321685" y="302456"/>
                </a:lnTo>
                <a:lnTo>
                  <a:pt x="324716" y="295086"/>
                </a:lnTo>
                <a:lnTo>
                  <a:pt x="327169" y="287572"/>
                </a:lnTo>
                <a:lnTo>
                  <a:pt x="328901" y="279625"/>
                </a:lnTo>
                <a:lnTo>
                  <a:pt x="330056" y="271677"/>
                </a:lnTo>
                <a:lnTo>
                  <a:pt x="330344" y="263441"/>
                </a:lnTo>
                <a:lnTo>
                  <a:pt x="330344" y="259539"/>
                </a:lnTo>
                <a:lnTo>
                  <a:pt x="329623" y="252025"/>
                </a:lnTo>
                <a:lnTo>
                  <a:pt x="328324" y="244367"/>
                </a:lnTo>
                <a:lnTo>
                  <a:pt x="326448" y="237142"/>
                </a:lnTo>
                <a:lnTo>
                  <a:pt x="323994" y="229917"/>
                </a:lnTo>
                <a:lnTo>
                  <a:pt x="320819" y="223125"/>
                </a:lnTo>
                <a:lnTo>
                  <a:pt x="317211" y="216622"/>
                </a:lnTo>
                <a:close/>
                <a:moveTo>
                  <a:pt x="243707" y="0"/>
                </a:moveTo>
                <a:lnTo>
                  <a:pt x="251516" y="433"/>
                </a:lnTo>
                <a:lnTo>
                  <a:pt x="259181" y="1442"/>
                </a:lnTo>
                <a:lnTo>
                  <a:pt x="266991" y="3173"/>
                </a:lnTo>
                <a:lnTo>
                  <a:pt x="274656" y="5480"/>
                </a:lnTo>
                <a:lnTo>
                  <a:pt x="282176" y="8653"/>
                </a:lnTo>
                <a:lnTo>
                  <a:pt x="289407" y="12403"/>
                </a:lnTo>
                <a:lnTo>
                  <a:pt x="296494" y="16586"/>
                </a:lnTo>
                <a:lnTo>
                  <a:pt x="303002" y="21489"/>
                </a:lnTo>
                <a:lnTo>
                  <a:pt x="308931" y="26825"/>
                </a:lnTo>
                <a:lnTo>
                  <a:pt x="314138" y="32306"/>
                </a:lnTo>
                <a:lnTo>
                  <a:pt x="319055" y="38219"/>
                </a:lnTo>
                <a:lnTo>
                  <a:pt x="323249" y="44565"/>
                </a:lnTo>
                <a:lnTo>
                  <a:pt x="326720" y="51055"/>
                </a:lnTo>
                <a:lnTo>
                  <a:pt x="329612" y="57834"/>
                </a:lnTo>
                <a:lnTo>
                  <a:pt x="331926" y="65045"/>
                </a:lnTo>
                <a:lnTo>
                  <a:pt x="333662" y="72112"/>
                </a:lnTo>
                <a:lnTo>
                  <a:pt x="334529" y="79611"/>
                </a:lnTo>
                <a:lnTo>
                  <a:pt x="334963" y="87111"/>
                </a:lnTo>
                <a:lnTo>
                  <a:pt x="334529" y="94899"/>
                </a:lnTo>
                <a:lnTo>
                  <a:pt x="333517" y="102687"/>
                </a:lnTo>
                <a:lnTo>
                  <a:pt x="331926" y="110042"/>
                </a:lnTo>
                <a:lnTo>
                  <a:pt x="329757" y="117109"/>
                </a:lnTo>
                <a:lnTo>
                  <a:pt x="327298" y="123599"/>
                </a:lnTo>
                <a:lnTo>
                  <a:pt x="324406" y="129801"/>
                </a:lnTo>
                <a:lnTo>
                  <a:pt x="321369" y="135426"/>
                </a:lnTo>
                <a:lnTo>
                  <a:pt x="318187" y="140906"/>
                </a:lnTo>
                <a:lnTo>
                  <a:pt x="314716" y="145954"/>
                </a:lnTo>
                <a:lnTo>
                  <a:pt x="311534" y="150858"/>
                </a:lnTo>
                <a:lnTo>
                  <a:pt x="308208" y="155329"/>
                </a:lnTo>
                <a:lnTo>
                  <a:pt x="304737" y="160376"/>
                </a:lnTo>
                <a:lnTo>
                  <a:pt x="301411" y="165280"/>
                </a:lnTo>
                <a:lnTo>
                  <a:pt x="298518" y="170039"/>
                </a:lnTo>
                <a:lnTo>
                  <a:pt x="296060" y="174655"/>
                </a:lnTo>
                <a:lnTo>
                  <a:pt x="294035" y="179414"/>
                </a:lnTo>
                <a:lnTo>
                  <a:pt x="292444" y="184462"/>
                </a:lnTo>
                <a:lnTo>
                  <a:pt x="291577" y="189510"/>
                </a:lnTo>
                <a:lnTo>
                  <a:pt x="285213" y="185616"/>
                </a:lnTo>
                <a:lnTo>
                  <a:pt x="278705" y="182154"/>
                </a:lnTo>
                <a:lnTo>
                  <a:pt x="271764" y="179125"/>
                </a:lnTo>
                <a:lnTo>
                  <a:pt x="264677" y="176962"/>
                </a:lnTo>
                <a:lnTo>
                  <a:pt x="257446" y="175231"/>
                </a:lnTo>
                <a:lnTo>
                  <a:pt x="249926" y="174222"/>
                </a:lnTo>
                <a:lnTo>
                  <a:pt x="240670" y="173645"/>
                </a:lnTo>
                <a:lnTo>
                  <a:pt x="232137" y="174078"/>
                </a:lnTo>
                <a:lnTo>
                  <a:pt x="223605" y="175231"/>
                </a:lnTo>
                <a:lnTo>
                  <a:pt x="215506" y="177251"/>
                </a:lnTo>
                <a:lnTo>
                  <a:pt x="207696" y="179991"/>
                </a:lnTo>
                <a:lnTo>
                  <a:pt x="199887" y="183596"/>
                </a:lnTo>
                <a:lnTo>
                  <a:pt x="192655" y="187779"/>
                </a:lnTo>
                <a:lnTo>
                  <a:pt x="187449" y="191384"/>
                </a:lnTo>
                <a:lnTo>
                  <a:pt x="182242" y="195423"/>
                </a:lnTo>
                <a:lnTo>
                  <a:pt x="177470" y="199894"/>
                </a:lnTo>
                <a:lnTo>
                  <a:pt x="172987" y="204653"/>
                </a:lnTo>
                <a:lnTo>
                  <a:pt x="168937" y="209701"/>
                </a:lnTo>
                <a:lnTo>
                  <a:pt x="165322" y="215037"/>
                </a:lnTo>
                <a:lnTo>
                  <a:pt x="161851" y="220662"/>
                </a:lnTo>
                <a:lnTo>
                  <a:pt x="155198" y="210134"/>
                </a:lnTo>
                <a:lnTo>
                  <a:pt x="149124" y="199605"/>
                </a:lnTo>
                <a:lnTo>
                  <a:pt x="143918" y="188933"/>
                </a:lnTo>
                <a:lnTo>
                  <a:pt x="139290" y="178260"/>
                </a:lnTo>
                <a:lnTo>
                  <a:pt x="135530" y="167732"/>
                </a:lnTo>
                <a:lnTo>
                  <a:pt x="132637" y="157059"/>
                </a:lnTo>
                <a:lnTo>
                  <a:pt x="130468" y="146531"/>
                </a:lnTo>
                <a:lnTo>
                  <a:pt x="129166" y="136003"/>
                </a:lnTo>
                <a:lnTo>
                  <a:pt x="128588" y="125474"/>
                </a:lnTo>
                <a:lnTo>
                  <a:pt x="128877" y="115234"/>
                </a:lnTo>
                <a:lnTo>
                  <a:pt x="129889" y="104995"/>
                </a:lnTo>
                <a:lnTo>
                  <a:pt x="131770" y="95043"/>
                </a:lnTo>
                <a:lnTo>
                  <a:pt x="134517" y="85092"/>
                </a:lnTo>
                <a:lnTo>
                  <a:pt x="137699" y="76294"/>
                </a:lnTo>
                <a:lnTo>
                  <a:pt x="141748" y="67785"/>
                </a:lnTo>
                <a:lnTo>
                  <a:pt x="146087" y="59564"/>
                </a:lnTo>
                <a:lnTo>
                  <a:pt x="151293" y="51920"/>
                </a:lnTo>
                <a:lnTo>
                  <a:pt x="156934" y="44709"/>
                </a:lnTo>
                <a:lnTo>
                  <a:pt x="163297" y="37786"/>
                </a:lnTo>
                <a:lnTo>
                  <a:pt x="170094" y="31296"/>
                </a:lnTo>
                <a:lnTo>
                  <a:pt x="177325" y="25239"/>
                </a:lnTo>
                <a:lnTo>
                  <a:pt x="185280" y="19903"/>
                </a:lnTo>
                <a:lnTo>
                  <a:pt x="193668" y="14855"/>
                </a:lnTo>
                <a:lnTo>
                  <a:pt x="202345" y="10528"/>
                </a:lnTo>
                <a:lnTo>
                  <a:pt x="211601" y="6490"/>
                </a:lnTo>
                <a:lnTo>
                  <a:pt x="221146" y="3317"/>
                </a:lnTo>
                <a:lnTo>
                  <a:pt x="228522" y="1442"/>
                </a:lnTo>
                <a:lnTo>
                  <a:pt x="236042" y="43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02" name="Freeform 201"/>
          <p:cNvSpPr>
            <a:spLocks/>
          </p:cNvSpPr>
          <p:nvPr/>
        </p:nvSpPr>
        <p:spPr bwMode="auto">
          <a:xfrm>
            <a:off x="4447627" y="3522662"/>
            <a:ext cx="481013" cy="431800"/>
          </a:xfrm>
          <a:custGeom>
            <a:avLst/>
            <a:gdLst>
              <a:gd name="connsiteX0" fmla="*/ 321034 w 481013"/>
              <a:gd name="connsiteY0" fmla="*/ 257175 h 431800"/>
              <a:gd name="connsiteX1" fmla="*/ 329826 w 481013"/>
              <a:gd name="connsiteY1" fmla="*/ 257607 h 431800"/>
              <a:gd name="connsiteX2" fmla="*/ 338906 w 481013"/>
              <a:gd name="connsiteY2" fmla="*/ 258615 h 431800"/>
              <a:gd name="connsiteX3" fmla="*/ 348130 w 481013"/>
              <a:gd name="connsiteY3" fmla="*/ 260198 h 431800"/>
              <a:gd name="connsiteX4" fmla="*/ 357498 w 481013"/>
              <a:gd name="connsiteY4" fmla="*/ 262358 h 431800"/>
              <a:gd name="connsiteX5" fmla="*/ 367010 w 481013"/>
              <a:gd name="connsiteY5" fmla="*/ 265237 h 431800"/>
              <a:gd name="connsiteX6" fmla="*/ 376522 w 481013"/>
              <a:gd name="connsiteY6" fmla="*/ 268836 h 431800"/>
              <a:gd name="connsiteX7" fmla="*/ 386179 w 481013"/>
              <a:gd name="connsiteY7" fmla="*/ 272867 h 431800"/>
              <a:gd name="connsiteX8" fmla="*/ 395835 w 481013"/>
              <a:gd name="connsiteY8" fmla="*/ 277474 h 431800"/>
              <a:gd name="connsiteX9" fmla="*/ 405491 w 481013"/>
              <a:gd name="connsiteY9" fmla="*/ 282800 h 431800"/>
              <a:gd name="connsiteX10" fmla="*/ 416301 w 481013"/>
              <a:gd name="connsiteY10" fmla="*/ 289278 h 431800"/>
              <a:gd name="connsiteX11" fmla="*/ 426534 w 481013"/>
              <a:gd name="connsiteY11" fmla="*/ 296477 h 431800"/>
              <a:gd name="connsiteX12" fmla="*/ 436046 w 481013"/>
              <a:gd name="connsiteY12" fmla="*/ 304106 h 431800"/>
              <a:gd name="connsiteX13" fmla="*/ 444838 w 481013"/>
              <a:gd name="connsiteY13" fmla="*/ 311880 h 431800"/>
              <a:gd name="connsiteX14" fmla="*/ 452765 w 481013"/>
              <a:gd name="connsiteY14" fmla="*/ 320086 h 431800"/>
              <a:gd name="connsiteX15" fmla="*/ 459971 w 481013"/>
              <a:gd name="connsiteY15" fmla="*/ 328580 h 431800"/>
              <a:gd name="connsiteX16" fmla="*/ 466168 w 481013"/>
              <a:gd name="connsiteY16" fmla="*/ 337218 h 431800"/>
              <a:gd name="connsiteX17" fmla="*/ 470780 w 481013"/>
              <a:gd name="connsiteY17" fmla="*/ 344560 h 431800"/>
              <a:gd name="connsiteX18" fmla="*/ 474383 w 481013"/>
              <a:gd name="connsiteY18" fmla="*/ 351902 h 431800"/>
              <a:gd name="connsiteX19" fmla="*/ 477410 w 481013"/>
              <a:gd name="connsiteY19" fmla="*/ 358956 h 431800"/>
              <a:gd name="connsiteX20" fmla="*/ 479428 w 481013"/>
              <a:gd name="connsiteY20" fmla="*/ 366154 h 431800"/>
              <a:gd name="connsiteX21" fmla="*/ 480581 w 481013"/>
              <a:gd name="connsiteY21" fmla="*/ 373208 h 431800"/>
              <a:gd name="connsiteX22" fmla="*/ 481013 w 481013"/>
              <a:gd name="connsiteY22" fmla="*/ 379830 h 431800"/>
              <a:gd name="connsiteX23" fmla="*/ 480725 w 481013"/>
              <a:gd name="connsiteY23" fmla="*/ 386596 h 431800"/>
              <a:gd name="connsiteX24" fmla="*/ 479428 w 481013"/>
              <a:gd name="connsiteY24" fmla="*/ 392787 h 431800"/>
              <a:gd name="connsiteX25" fmla="*/ 477410 w 481013"/>
              <a:gd name="connsiteY25" fmla="*/ 398977 h 431800"/>
              <a:gd name="connsiteX26" fmla="*/ 474528 w 481013"/>
              <a:gd name="connsiteY26" fmla="*/ 404735 h 431800"/>
              <a:gd name="connsiteX27" fmla="*/ 471213 w 481013"/>
              <a:gd name="connsiteY27" fmla="*/ 409774 h 431800"/>
              <a:gd name="connsiteX28" fmla="*/ 467465 w 481013"/>
              <a:gd name="connsiteY28" fmla="*/ 414237 h 431800"/>
              <a:gd name="connsiteX29" fmla="*/ 462853 w 481013"/>
              <a:gd name="connsiteY29" fmla="*/ 418412 h 431800"/>
              <a:gd name="connsiteX30" fmla="*/ 458097 w 481013"/>
              <a:gd name="connsiteY30" fmla="*/ 421867 h 431800"/>
              <a:gd name="connsiteX31" fmla="*/ 452476 w 481013"/>
              <a:gd name="connsiteY31" fmla="*/ 424746 h 431800"/>
              <a:gd name="connsiteX32" fmla="*/ 446711 w 481013"/>
              <a:gd name="connsiteY32" fmla="*/ 427193 h 431800"/>
              <a:gd name="connsiteX33" fmla="*/ 440226 w 481013"/>
              <a:gd name="connsiteY33" fmla="*/ 429209 h 431800"/>
              <a:gd name="connsiteX34" fmla="*/ 433308 w 481013"/>
              <a:gd name="connsiteY34" fmla="*/ 430648 h 431800"/>
              <a:gd name="connsiteX35" fmla="*/ 426101 w 481013"/>
              <a:gd name="connsiteY35" fmla="*/ 431512 h 431800"/>
              <a:gd name="connsiteX36" fmla="*/ 418463 w 481013"/>
              <a:gd name="connsiteY36" fmla="*/ 431800 h 431800"/>
              <a:gd name="connsiteX37" fmla="*/ 409671 w 481013"/>
              <a:gd name="connsiteY37" fmla="*/ 431368 h 431800"/>
              <a:gd name="connsiteX38" fmla="*/ 400735 w 481013"/>
              <a:gd name="connsiteY38" fmla="*/ 430504 h 431800"/>
              <a:gd name="connsiteX39" fmla="*/ 391511 w 481013"/>
              <a:gd name="connsiteY39" fmla="*/ 428777 h 431800"/>
              <a:gd name="connsiteX40" fmla="*/ 381999 w 481013"/>
              <a:gd name="connsiteY40" fmla="*/ 426474 h 431800"/>
              <a:gd name="connsiteX41" fmla="*/ 372487 w 481013"/>
              <a:gd name="connsiteY41" fmla="*/ 423594 h 431800"/>
              <a:gd name="connsiteX42" fmla="*/ 362830 w 481013"/>
              <a:gd name="connsiteY42" fmla="*/ 420139 h 431800"/>
              <a:gd name="connsiteX43" fmla="*/ 353174 w 481013"/>
              <a:gd name="connsiteY43" fmla="*/ 415964 h 431800"/>
              <a:gd name="connsiteX44" fmla="*/ 343518 w 481013"/>
              <a:gd name="connsiteY44" fmla="*/ 411358 h 431800"/>
              <a:gd name="connsiteX45" fmla="*/ 334005 w 481013"/>
              <a:gd name="connsiteY45" fmla="*/ 406319 h 431800"/>
              <a:gd name="connsiteX46" fmla="*/ 323196 w 481013"/>
              <a:gd name="connsiteY46" fmla="*/ 399553 h 431800"/>
              <a:gd name="connsiteX47" fmla="*/ 313107 w 481013"/>
              <a:gd name="connsiteY47" fmla="*/ 392355 h 431800"/>
              <a:gd name="connsiteX48" fmla="*/ 303595 w 481013"/>
              <a:gd name="connsiteY48" fmla="*/ 384869 h 431800"/>
              <a:gd name="connsiteX49" fmla="*/ 294659 w 481013"/>
              <a:gd name="connsiteY49" fmla="*/ 376951 h 431800"/>
              <a:gd name="connsiteX50" fmla="*/ 286588 w 481013"/>
              <a:gd name="connsiteY50" fmla="*/ 368745 h 431800"/>
              <a:gd name="connsiteX51" fmla="*/ 279382 w 481013"/>
              <a:gd name="connsiteY51" fmla="*/ 360395 h 431800"/>
              <a:gd name="connsiteX52" fmla="*/ 273328 w 481013"/>
              <a:gd name="connsiteY52" fmla="*/ 351758 h 431800"/>
              <a:gd name="connsiteX53" fmla="*/ 268716 w 481013"/>
              <a:gd name="connsiteY53" fmla="*/ 344416 h 431800"/>
              <a:gd name="connsiteX54" fmla="*/ 265113 w 481013"/>
              <a:gd name="connsiteY54" fmla="*/ 337362 h 431800"/>
              <a:gd name="connsiteX55" fmla="*/ 271887 w 481013"/>
              <a:gd name="connsiteY55" fmla="*/ 334338 h 431800"/>
              <a:gd name="connsiteX56" fmla="*/ 278229 w 481013"/>
              <a:gd name="connsiteY56" fmla="*/ 331027 h 431800"/>
              <a:gd name="connsiteX57" fmla="*/ 284138 w 481013"/>
              <a:gd name="connsiteY57" fmla="*/ 326996 h 431800"/>
              <a:gd name="connsiteX58" fmla="*/ 289615 w 481013"/>
              <a:gd name="connsiteY58" fmla="*/ 322246 h 431800"/>
              <a:gd name="connsiteX59" fmla="*/ 294659 w 481013"/>
              <a:gd name="connsiteY59" fmla="*/ 317207 h 431800"/>
              <a:gd name="connsiteX60" fmla="*/ 298983 w 481013"/>
              <a:gd name="connsiteY60" fmla="*/ 311449 h 431800"/>
              <a:gd name="connsiteX61" fmla="*/ 303018 w 481013"/>
              <a:gd name="connsiteY61" fmla="*/ 305546 h 431800"/>
              <a:gd name="connsiteX62" fmla="*/ 306189 w 481013"/>
              <a:gd name="connsiteY62" fmla="*/ 299068 h 431800"/>
              <a:gd name="connsiteX63" fmla="*/ 308783 w 481013"/>
              <a:gd name="connsiteY63" fmla="*/ 292302 h 431800"/>
              <a:gd name="connsiteX64" fmla="*/ 310657 w 481013"/>
              <a:gd name="connsiteY64" fmla="*/ 285104 h 431800"/>
              <a:gd name="connsiteX65" fmla="*/ 311810 w 481013"/>
              <a:gd name="connsiteY65" fmla="*/ 277762 h 431800"/>
              <a:gd name="connsiteX66" fmla="*/ 312242 w 481013"/>
              <a:gd name="connsiteY66" fmla="*/ 270276 h 431800"/>
              <a:gd name="connsiteX67" fmla="*/ 311954 w 481013"/>
              <a:gd name="connsiteY67" fmla="*/ 263797 h 431800"/>
              <a:gd name="connsiteX68" fmla="*/ 311089 w 481013"/>
              <a:gd name="connsiteY68" fmla="*/ 257751 h 431800"/>
              <a:gd name="connsiteX69" fmla="*/ 316134 w 481013"/>
              <a:gd name="connsiteY69" fmla="*/ 257319 h 431800"/>
              <a:gd name="connsiteX70" fmla="*/ 160230 w 481013"/>
              <a:gd name="connsiteY70" fmla="*/ 257175 h 431800"/>
              <a:gd name="connsiteX71" fmla="*/ 165134 w 481013"/>
              <a:gd name="connsiteY71" fmla="*/ 257319 h 431800"/>
              <a:gd name="connsiteX72" fmla="*/ 170038 w 481013"/>
              <a:gd name="connsiteY72" fmla="*/ 257751 h 431800"/>
              <a:gd name="connsiteX73" fmla="*/ 169028 w 481013"/>
              <a:gd name="connsiteY73" fmla="*/ 263797 h 431800"/>
              <a:gd name="connsiteX74" fmla="*/ 168740 w 481013"/>
              <a:gd name="connsiteY74" fmla="*/ 270276 h 431800"/>
              <a:gd name="connsiteX75" fmla="*/ 169172 w 481013"/>
              <a:gd name="connsiteY75" fmla="*/ 277762 h 431800"/>
              <a:gd name="connsiteX76" fmla="*/ 170470 w 481013"/>
              <a:gd name="connsiteY76" fmla="*/ 285104 h 431800"/>
              <a:gd name="connsiteX77" fmla="*/ 172345 w 481013"/>
              <a:gd name="connsiteY77" fmla="*/ 292302 h 431800"/>
              <a:gd name="connsiteX78" fmla="*/ 174941 w 481013"/>
              <a:gd name="connsiteY78" fmla="*/ 299068 h 431800"/>
              <a:gd name="connsiteX79" fmla="*/ 178114 w 481013"/>
              <a:gd name="connsiteY79" fmla="*/ 305546 h 431800"/>
              <a:gd name="connsiteX80" fmla="*/ 182152 w 481013"/>
              <a:gd name="connsiteY80" fmla="*/ 311449 h 431800"/>
              <a:gd name="connsiteX81" fmla="*/ 186479 w 481013"/>
              <a:gd name="connsiteY81" fmla="*/ 317207 h 431800"/>
              <a:gd name="connsiteX82" fmla="*/ 191383 w 481013"/>
              <a:gd name="connsiteY82" fmla="*/ 322246 h 431800"/>
              <a:gd name="connsiteX83" fmla="*/ 197007 w 481013"/>
              <a:gd name="connsiteY83" fmla="*/ 326852 h 431800"/>
              <a:gd name="connsiteX84" fmla="*/ 202920 w 481013"/>
              <a:gd name="connsiteY84" fmla="*/ 330883 h 431800"/>
              <a:gd name="connsiteX85" fmla="*/ 209266 w 481013"/>
              <a:gd name="connsiteY85" fmla="*/ 334338 h 431800"/>
              <a:gd name="connsiteX86" fmla="*/ 215900 w 481013"/>
              <a:gd name="connsiteY86" fmla="*/ 337218 h 431800"/>
              <a:gd name="connsiteX87" fmla="*/ 211718 w 481013"/>
              <a:gd name="connsiteY87" fmla="*/ 345423 h 431800"/>
              <a:gd name="connsiteX88" fmla="*/ 206670 w 481013"/>
              <a:gd name="connsiteY88" fmla="*/ 353629 h 431800"/>
              <a:gd name="connsiteX89" fmla="*/ 200613 w 481013"/>
              <a:gd name="connsiteY89" fmla="*/ 361691 h 431800"/>
              <a:gd name="connsiteX90" fmla="*/ 193834 w 481013"/>
              <a:gd name="connsiteY90" fmla="*/ 369609 h 431800"/>
              <a:gd name="connsiteX91" fmla="*/ 186046 w 481013"/>
              <a:gd name="connsiteY91" fmla="*/ 377527 h 431800"/>
              <a:gd name="connsiteX92" fmla="*/ 177393 w 481013"/>
              <a:gd name="connsiteY92" fmla="*/ 385157 h 431800"/>
              <a:gd name="connsiteX93" fmla="*/ 168018 w 481013"/>
              <a:gd name="connsiteY93" fmla="*/ 392499 h 431800"/>
              <a:gd name="connsiteX94" fmla="*/ 157923 w 481013"/>
              <a:gd name="connsiteY94" fmla="*/ 399553 h 431800"/>
              <a:gd name="connsiteX95" fmla="*/ 147106 w 481013"/>
              <a:gd name="connsiteY95" fmla="*/ 406319 h 431800"/>
              <a:gd name="connsiteX96" fmla="*/ 137587 w 481013"/>
              <a:gd name="connsiteY96" fmla="*/ 411358 h 431800"/>
              <a:gd name="connsiteX97" fmla="*/ 127924 w 481013"/>
              <a:gd name="connsiteY97" fmla="*/ 415964 h 431800"/>
              <a:gd name="connsiteX98" fmla="*/ 118262 w 481013"/>
              <a:gd name="connsiteY98" fmla="*/ 420139 h 431800"/>
              <a:gd name="connsiteX99" fmla="*/ 108599 w 481013"/>
              <a:gd name="connsiteY99" fmla="*/ 423594 h 431800"/>
              <a:gd name="connsiteX100" fmla="*/ 99080 w 481013"/>
              <a:gd name="connsiteY100" fmla="*/ 426474 h 431800"/>
              <a:gd name="connsiteX101" fmla="*/ 89706 w 481013"/>
              <a:gd name="connsiteY101" fmla="*/ 428777 h 431800"/>
              <a:gd name="connsiteX102" fmla="*/ 80331 w 481013"/>
              <a:gd name="connsiteY102" fmla="*/ 430504 h 431800"/>
              <a:gd name="connsiteX103" fmla="*/ 71534 w 481013"/>
              <a:gd name="connsiteY103" fmla="*/ 431368 h 431800"/>
              <a:gd name="connsiteX104" fmla="*/ 62736 w 481013"/>
              <a:gd name="connsiteY104" fmla="*/ 431800 h 431800"/>
              <a:gd name="connsiteX105" fmla="*/ 54948 w 481013"/>
              <a:gd name="connsiteY105" fmla="*/ 431512 h 431800"/>
              <a:gd name="connsiteX106" fmla="*/ 47593 w 481013"/>
              <a:gd name="connsiteY106" fmla="*/ 430648 h 431800"/>
              <a:gd name="connsiteX107" fmla="*/ 40959 w 481013"/>
              <a:gd name="connsiteY107" fmla="*/ 429209 h 431800"/>
              <a:gd name="connsiteX108" fmla="*/ 34469 w 481013"/>
              <a:gd name="connsiteY108" fmla="*/ 427193 h 431800"/>
              <a:gd name="connsiteX109" fmla="*/ 28556 w 481013"/>
              <a:gd name="connsiteY109" fmla="*/ 424746 h 431800"/>
              <a:gd name="connsiteX110" fmla="*/ 23075 w 481013"/>
              <a:gd name="connsiteY110" fmla="*/ 421867 h 431800"/>
              <a:gd name="connsiteX111" fmla="*/ 18172 w 481013"/>
              <a:gd name="connsiteY111" fmla="*/ 418412 h 431800"/>
              <a:gd name="connsiteX112" fmla="*/ 13701 w 481013"/>
              <a:gd name="connsiteY112" fmla="*/ 414237 h 431800"/>
              <a:gd name="connsiteX113" fmla="*/ 9807 w 481013"/>
              <a:gd name="connsiteY113" fmla="*/ 409774 h 431800"/>
              <a:gd name="connsiteX114" fmla="*/ 6634 w 481013"/>
              <a:gd name="connsiteY114" fmla="*/ 404735 h 431800"/>
              <a:gd name="connsiteX115" fmla="*/ 3605 w 481013"/>
              <a:gd name="connsiteY115" fmla="*/ 398977 h 431800"/>
              <a:gd name="connsiteX116" fmla="*/ 1586 w 481013"/>
              <a:gd name="connsiteY116" fmla="*/ 392787 h 431800"/>
              <a:gd name="connsiteX117" fmla="*/ 432 w 481013"/>
              <a:gd name="connsiteY117" fmla="*/ 386596 h 431800"/>
              <a:gd name="connsiteX118" fmla="*/ 0 w 481013"/>
              <a:gd name="connsiteY118" fmla="*/ 379830 h 431800"/>
              <a:gd name="connsiteX119" fmla="*/ 432 w 481013"/>
              <a:gd name="connsiteY119" fmla="*/ 373208 h 431800"/>
              <a:gd name="connsiteX120" fmla="*/ 1730 w 481013"/>
              <a:gd name="connsiteY120" fmla="*/ 366154 h 431800"/>
              <a:gd name="connsiteX121" fmla="*/ 3750 w 481013"/>
              <a:gd name="connsiteY121" fmla="*/ 358956 h 431800"/>
              <a:gd name="connsiteX122" fmla="*/ 6634 w 481013"/>
              <a:gd name="connsiteY122" fmla="*/ 351902 h 431800"/>
              <a:gd name="connsiteX123" fmla="*/ 10384 w 481013"/>
              <a:gd name="connsiteY123" fmla="*/ 344560 h 431800"/>
              <a:gd name="connsiteX124" fmla="*/ 14855 w 481013"/>
              <a:gd name="connsiteY124" fmla="*/ 337218 h 431800"/>
              <a:gd name="connsiteX125" fmla="*/ 21056 w 481013"/>
              <a:gd name="connsiteY125" fmla="*/ 328580 h 431800"/>
              <a:gd name="connsiteX126" fmla="*/ 28267 w 481013"/>
              <a:gd name="connsiteY126" fmla="*/ 320086 h 431800"/>
              <a:gd name="connsiteX127" fmla="*/ 36199 w 481013"/>
              <a:gd name="connsiteY127" fmla="*/ 311880 h 431800"/>
              <a:gd name="connsiteX128" fmla="*/ 44997 w 481013"/>
              <a:gd name="connsiteY128" fmla="*/ 304106 h 431800"/>
              <a:gd name="connsiteX129" fmla="*/ 54660 w 481013"/>
              <a:gd name="connsiteY129" fmla="*/ 296477 h 431800"/>
              <a:gd name="connsiteX130" fmla="*/ 64900 w 481013"/>
              <a:gd name="connsiteY130" fmla="*/ 289278 h 431800"/>
              <a:gd name="connsiteX131" fmla="*/ 75716 w 481013"/>
              <a:gd name="connsiteY131" fmla="*/ 282800 h 431800"/>
              <a:gd name="connsiteX132" fmla="*/ 85235 w 481013"/>
              <a:gd name="connsiteY132" fmla="*/ 277474 h 431800"/>
              <a:gd name="connsiteX133" fmla="*/ 94898 w 481013"/>
              <a:gd name="connsiteY133" fmla="*/ 272867 h 431800"/>
              <a:gd name="connsiteX134" fmla="*/ 104561 w 481013"/>
              <a:gd name="connsiteY134" fmla="*/ 268836 h 431800"/>
              <a:gd name="connsiteX135" fmla="*/ 114079 w 481013"/>
              <a:gd name="connsiteY135" fmla="*/ 265237 h 431800"/>
              <a:gd name="connsiteX136" fmla="*/ 123598 w 481013"/>
              <a:gd name="connsiteY136" fmla="*/ 262358 h 431800"/>
              <a:gd name="connsiteX137" fmla="*/ 133116 w 481013"/>
              <a:gd name="connsiteY137" fmla="*/ 260198 h 431800"/>
              <a:gd name="connsiteX138" fmla="*/ 142347 w 481013"/>
              <a:gd name="connsiteY138" fmla="*/ 258615 h 431800"/>
              <a:gd name="connsiteX139" fmla="*/ 151433 w 481013"/>
              <a:gd name="connsiteY139" fmla="*/ 257607 h 431800"/>
              <a:gd name="connsiteX140" fmla="*/ 240579 w 481013"/>
              <a:gd name="connsiteY140" fmla="*/ 241300 h 431800"/>
              <a:gd name="connsiteX141" fmla="*/ 245486 w 481013"/>
              <a:gd name="connsiteY141" fmla="*/ 241733 h 431800"/>
              <a:gd name="connsiteX142" fmla="*/ 250248 w 481013"/>
              <a:gd name="connsiteY142" fmla="*/ 243032 h 431800"/>
              <a:gd name="connsiteX143" fmla="*/ 254578 w 481013"/>
              <a:gd name="connsiteY143" fmla="*/ 245197 h 431800"/>
              <a:gd name="connsiteX144" fmla="*/ 258619 w 481013"/>
              <a:gd name="connsiteY144" fmla="*/ 247795 h 431800"/>
              <a:gd name="connsiteX145" fmla="*/ 261938 w 481013"/>
              <a:gd name="connsiteY145" fmla="*/ 251114 h 431800"/>
              <a:gd name="connsiteX146" fmla="*/ 264536 w 481013"/>
              <a:gd name="connsiteY146" fmla="*/ 255010 h 431800"/>
              <a:gd name="connsiteX147" fmla="*/ 266556 w 481013"/>
              <a:gd name="connsiteY147" fmla="*/ 259484 h 431800"/>
              <a:gd name="connsiteX148" fmla="*/ 267855 w 481013"/>
              <a:gd name="connsiteY148" fmla="*/ 264103 h 431800"/>
              <a:gd name="connsiteX149" fmla="*/ 268288 w 481013"/>
              <a:gd name="connsiteY149" fmla="*/ 269154 h 431800"/>
              <a:gd name="connsiteX150" fmla="*/ 267855 w 481013"/>
              <a:gd name="connsiteY150" fmla="*/ 274061 h 431800"/>
              <a:gd name="connsiteX151" fmla="*/ 266556 w 481013"/>
              <a:gd name="connsiteY151" fmla="*/ 278823 h 431800"/>
              <a:gd name="connsiteX152" fmla="*/ 264536 w 481013"/>
              <a:gd name="connsiteY152" fmla="*/ 283153 h 431800"/>
              <a:gd name="connsiteX153" fmla="*/ 261938 w 481013"/>
              <a:gd name="connsiteY153" fmla="*/ 286905 h 431800"/>
              <a:gd name="connsiteX154" fmla="*/ 258619 w 481013"/>
              <a:gd name="connsiteY154" fmla="*/ 290369 h 431800"/>
              <a:gd name="connsiteX155" fmla="*/ 254578 w 481013"/>
              <a:gd name="connsiteY155" fmla="*/ 293111 h 431800"/>
              <a:gd name="connsiteX156" fmla="*/ 250248 w 481013"/>
              <a:gd name="connsiteY156" fmla="*/ 295131 h 431800"/>
              <a:gd name="connsiteX157" fmla="*/ 245486 w 481013"/>
              <a:gd name="connsiteY157" fmla="*/ 296430 h 431800"/>
              <a:gd name="connsiteX158" fmla="*/ 240579 w 481013"/>
              <a:gd name="connsiteY158" fmla="*/ 296863 h 431800"/>
              <a:gd name="connsiteX159" fmla="*/ 235528 w 481013"/>
              <a:gd name="connsiteY159" fmla="*/ 296430 h 431800"/>
              <a:gd name="connsiteX160" fmla="*/ 230910 w 481013"/>
              <a:gd name="connsiteY160" fmla="*/ 295131 h 431800"/>
              <a:gd name="connsiteX161" fmla="*/ 226580 w 481013"/>
              <a:gd name="connsiteY161" fmla="*/ 293111 h 431800"/>
              <a:gd name="connsiteX162" fmla="*/ 222683 w 481013"/>
              <a:gd name="connsiteY162" fmla="*/ 290369 h 431800"/>
              <a:gd name="connsiteX163" fmla="*/ 219364 w 481013"/>
              <a:gd name="connsiteY163" fmla="*/ 286905 h 431800"/>
              <a:gd name="connsiteX164" fmla="*/ 216622 w 481013"/>
              <a:gd name="connsiteY164" fmla="*/ 283153 h 431800"/>
              <a:gd name="connsiteX165" fmla="*/ 214601 w 481013"/>
              <a:gd name="connsiteY165" fmla="*/ 278823 h 431800"/>
              <a:gd name="connsiteX166" fmla="*/ 213158 w 481013"/>
              <a:gd name="connsiteY166" fmla="*/ 274061 h 431800"/>
              <a:gd name="connsiteX167" fmla="*/ 212725 w 481013"/>
              <a:gd name="connsiteY167" fmla="*/ 269154 h 431800"/>
              <a:gd name="connsiteX168" fmla="*/ 213158 w 481013"/>
              <a:gd name="connsiteY168" fmla="*/ 264103 h 431800"/>
              <a:gd name="connsiteX169" fmla="*/ 214601 w 481013"/>
              <a:gd name="connsiteY169" fmla="*/ 259484 h 431800"/>
              <a:gd name="connsiteX170" fmla="*/ 216622 w 481013"/>
              <a:gd name="connsiteY170" fmla="*/ 255010 h 431800"/>
              <a:gd name="connsiteX171" fmla="*/ 219364 w 481013"/>
              <a:gd name="connsiteY171" fmla="*/ 251114 h 431800"/>
              <a:gd name="connsiteX172" fmla="*/ 222683 w 481013"/>
              <a:gd name="connsiteY172" fmla="*/ 247795 h 431800"/>
              <a:gd name="connsiteX173" fmla="*/ 226580 w 481013"/>
              <a:gd name="connsiteY173" fmla="*/ 245197 h 431800"/>
              <a:gd name="connsiteX174" fmla="*/ 230910 w 481013"/>
              <a:gd name="connsiteY174" fmla="*/ 243032 h 431800"/>
              <a:gd name="connsiteX175" fmla="*/ 235528 w 481013"/>
              <a:gd name="connsiteY175" fmla="*/ 241733 h 431800"/>
              <a:gd name="connsiteX176" fmla="*/ 239785 w 481013"/>
              <a:gd name="connsiteY176" fmla="*/ 0 h 431800"/>
              <a:gd name="connsiteX177" fmla="*/ 246561 w 481013"/>
              <a:gd name="connsiteY177" fmla="*/ 431 h 431800"/>
              <a:gd name="connsiteX178" fmla="*/ 252905 w 481013"/>
              <a:gd name="connsiteY178" fmla="*/ 1867 h 431800"/>
              <a:gd name="connsiteX179" fmla="*/ 259248 w 481013"/>
              <a:gd name="connsiteY179" fmla="*/ 4022 h 431800"/>
              <a:gd name="connsiteX180" fmla="*/ 265159 w 481013"/>
              <a:gd name="connsiteY180" fmla="*/ 7326 h 431800"/>
              <a:gd name="connsiteX181" fmla="*/ 271070 w 481013"/>
              <a:gd name="connsiteY181" fmla="*/ 11204 h 431800"/>
              <a:gd name="connsiteX182" fmla="*/ 276405 w 481013"/>
              <a:gd name="connsiteY182" fmla="*/ 16088 h 431800"/>
              <a:gd name="connsiteX183" fmla="*/ 281595 w 481013"/>
              <a:gd name="connsiteY183" fmla="*/ 21403 h 431800"/>
              <a:gd name="connsiteX184" fmla="*/ 286353 w 481013"/>
              <a:gd name="connsiteY184" fmla="*/ 27723 h 431800"/>
              <a:gd name="connsiteX185" fmla="*/ 290822 w 481013"/>
              <a:gd name="connsiteY185" fmla="*/ 34474 h 431800"/>
              <a:gd name="connsiteX186" fmla="*/ 294859 w 481013"/>
              <a:gd name="connsiteY186" fmla="*/ 41943 h 431800"/>
              <a:gd name="connsiteX187" fmla="*/ 298463 w 481013"/>
              <a:gd name="connsiteY187" fmla="*/ 50131 h 431800"/>
              <a:gd name="connsiteX188" fmla="*/ 301779 w 481013"/>
              <a:gd name="connsiteY188" fmla="*/ 58606 h 431800"/>
              <a:gd name="connsiteX189" fmla="*/ 304662 w 481013"/>
              <a:gd name="connsiteY189" fmla="*/ 67943 h 431800"/>
              <a:gd name="connsiteX190" fmla="*/ 306969 w 481013"/>
              <a:gd name="connsiteY190" fmla="*/ 77566 h 431800"/>
              <a:gd name="connsiteX191" fmla="*/ 308699 w 481013"/>
              <a:gd name="connsiteY191" fmla="*/ 87765 h 431800"/>
              <a:gd name="connsiteX192" fmla="*/ 310141 w 481013"/>
              <a:gd name="connsiteY192" fmla="*/ 98251 h 431800"/>
              <a:gd name="connsiteX193" fmla="*/ 310862 w 481013"/>
              <a:gd name="connsiteY193" fmla="*/ 109311 h 431800"/>
              <a:gd name="connsiteX194" fmla="*/ 311150 w 481013"/>
              <a:gd name="connsiteY194" fmla="*/ 120515 h 431800"/>
              <a:gd name="connsiteX195" fmla="*/ 310862 w 481013"/>
              <a:gd name="connsiteY195" fmla="*/ 132007 h 431800"/>
              <a:gd name="connsiteX196" fmla="*/ 309997 w 481013"/>
              <a:gd name="connsiteY196" fmla="*/ 143067 h 431800"/>
              <a:gd name="connsiteX197" fmla="*/ 308699 w 481013"/>
              <a:gd name="connsiteY197" fmla="*/ 153696 h 431800"/>
              <a:gd name="connsiteX198" fmla="*/ 306825 w 481013"/>
              <a:gd name="connsiteY198" fmla="*/ 164039 h 431800"/>
              <a:gd name="connsiteX199" fmla="*/ 304374 w 481013"/>
              <a:gd name="connsiteY199" fmla="*/ 173663 h 431800"/>
              <a:gd name="connsiteX200" fmla="*/ 301635 w 481013"/>
              <a:gd name="connsiteY200" fmla="*/ 182999 h 431800"/>
              <a:gd name="connsiteX201" fmla="*/ 298175 w 481013"/>
              <a:gd name="connsiteY201" fmla="*/ 191761 h 431800"/>
              <a:gd name="connsiteX202" fmla="*/ 294426 w 481013"/>
              <a:gd name="connsiteY202" fmla="*/ 199949 h 431800"/>
              <a:gd name="connsiteX203" fmla="*/ 290389 w 481013"/>
              <a:gd name="connsiteY203" fmla="*/ 207275 h 431800"/>
              <a:gd name="connsiteX204" fmla="*/ 285776 w 481013"/>
              <a:gd name="connsiteY204" fmla="*/ 214313 h 431800"/>
              <a:gd name="connsiteX205" fmla="*/ 280297 w 481013"/>
              <a:gd name="connsiteY205" fmla="*/ 210148 h 431800"/>
              <a:gd name="connsiteX206" fmla="*/ 274242 w 481013"/>
              <a:gd name="connsiteY206" fmla="*/ 206413 h 431800"/>
              <a:gd name="connsiteX207" fmla="*/ 267898 w 481013"/>
              <a:gd name="connsiteY207" fmla="*/ 203253 h 431800"/>
              <a:gd name="connsiteX208" fmla="*/ 261267 w 481013"/>
              <a:gd name="connsiteY208" fmla="*/ 200811 h 431800"/>
              <a:gd name="connsiteX209" fmla="*/ 254346 w 481013"/>
              <a:gd name="connsiteY209" fmla="*/ 199087 h 431800"/>
              <a:gd name="connsiteX210" fmla="*/ 247282 w 481013"/>
              <a:gd name="connsiteY210" fmla="*/ 197794 h 431800"/>
              <a:gd name="connsiteX211" fmla="*/ 239785 w 481013"/>
              <a:gd name="connsiteY211" fmla="*/ 197507 h 431800"/>
              <a:gd name="connsiteX212" fmla="*/ 232432 w 481013"/>
              <a:gd name="connsiteY212" fmla="*/ 197794 h 431800"/>
              <a:gd name="connsiteX213" fmla="*/ 225223 w 481013"/>
              <a:gd name="connsiteY213" fmla="*/ 199087 h 431800"/>
              <a:gd name="connsiteX214" fmla="*/ 218303 w 481013"/>
              <a:gd name="connsiteY214" fmla="*/ 200811 h 431800"/>
              <a:gd name="connsiteX215" fmla="*/ 211671 w 481013"/>
              <a:gd name="connsiteY215" fmla="*/ 203253 h 431800"/>
              <a:gd name="connsiteX216" fmla="*/ 205328 w 481013"/>
              <a:gd name="connsiteY216" fmla="*/ 206413 h 431800"/>
              <a:gd name="connsiteX217" fmla="*/ 199417 w 481013"/>
              <a:gd name="connsiteY217" fmla="*/ 210148 h 431800"/>
              <a:gd name="connsiteX218" fmla="*/ 193938 w 481013"/>
              <a:gd name="connsiteY218" fmla="*/ 214313 h 431800"/>
              <a:gd name="connsiteX219" fmla="*/ 189324 w 481013"/>
              <a:gd name="connsiteY219" fmla="*/ 207275 h 431800"/>
              <a:gd name="connsiteX220" fmla="*/ 185143 w 481013"/>
              <a:gd name="connsiteY220" fmla="*/ 199949 h 431800"/>
              <a:gd name="connsiteX221" fmla="*/ 181539 w 481013"/>
              <a:gd name="connsiteY221" fmla="*/ 191761 h 431800"/>
              <a:gd name="connsiteX222" fmla="*/ 178079 w 481013"/>
              <a:gd name="connsiteY222" fmla="*/ 182999 h 431800"/>
              <a:gd name="connsiteX223" fmla="*/ 175196 w 481013"/>
              <a:gd name="connsiteY223" fmla="*/ 173663 h 431800"/>
              <a:gd name="connsiteX224" fmla="*/ 172889 w 481013"/>
              <a:gd name="connsiteY224" fmla="*/ 164039 h 431800"/>
              <a:gd name="connsiteX225" fmla="*/ 171015 w 481013"/>
              <a:gd name="connsiteY225" fmla="*/ 153696 h 431800"/>
              <a:gd name="connsiteX226" fmla="*/ 169573 w 481013"/>
              <a:gd name="connsiteY226" fmla="*/ 143067 h 431800"/>
              <a:gd name="connsiteX227" fmla="*/ 168564 w 481013"/>
              <a:gd name="connsiteY227" fmla="*/ 132007 h 431800"/>
              <a:gd name="connsiteX228" fmla="*/ 168275 w 481013"/>
              <a:gd name="connsiteY228" fmla="*/ 120515 h 431800"/>
              <a:gd name="connsiteX229" fmla="*/ 168564 w 481013"/>
              <a:gd name="connsiteY229" fmla="*/ 109311 h 431800"/>
              <a:gd name="connsiteX230" fmla="*/ 169573 w 481013"/>
              <a:gd name="connsiteY230" fmla="*/ 98251 h 431800"/>
              <a:gd name="connsiteX231" fmla="*/ 170870 w 481013"/>
              <a:gd name="connsiteY231" fmla="*/ 87765 h 431800"/>
              <a:gd name="connsiteX232" fmla="*/ 172745 w 481013"/>
              <a:gd name="connsiteY232" fmla="*/ 77566 h 431800"/>
              <a:gd name="connsiteX233" fmla="*/ 175051 w 481013"/>
              <a:gd name="connsiteY233" fmla="*/ 67943 h 431800"/>
              <a:gd name="connsiteX234" fmla="*/ 177791 w 481013"/>
              <a:gd name="connsiteY234" fmla="*/ 58606 h 431800"/>
              <a:gd name="connsiteX235" fmla="*/ 181107 w 481013"/>
              <a:gd name="connsiteY235" fmla="*/ 50131 h 431800"/>
              <a:gd name="connsiteX236" fmla="*/ 184711 w 481013"/>
              <a:gd name="connsiteY236" fmla="*/ 41943 h 431800"/>
              <a:gd name="connsiteX237" fmla="*/ 188748 w 481013"/>
              <a:gd name="connsiteY237" fmla="*/ 34474 h 431800"/>
              <a:gd name="connsiteX238" fmla="*/ 193361 w 481013"/>
              <a:gd name="connsiteY238" fmla="*/ 27723 h 431800"/>
              <a:gd name="connsiteX239" fmla="*/ 197975 w 481013"/>
              <a:gd name="connsiteY239" fmla="*/ 21403 h 431800"/>
              <a:gd name="connsiteX240" fmla="*/ 203309 w 481013"/>
              <a:gd name="connsiteY240" fmla="*/ 16088 h 431800"/>
              <a:gd name="connsiteX241" fmla="*/ 208644 w 481013"/>
              <a:gd name="connsiteY241" fmla="*/ 11204 h 431800"/>
              <a:gd name="connsiteX242" fmla="*/ 214410 w 481013"/>
              <a:gd name="connsiteY242" fmla="*/ 7326 h 431800"/>
              <a:gd name="connsiteX243" fmla="*/ 220322 w 481013"/>
              <a:gd name="connsiteY243" fmla="*/ 4022 h 431800"/>
              <a:gd name="connsiteX244" fmla="*/ 226665 w 481013"/>
              <a:gd name="connsiteY244" fmla="*/ 1867 h 431800"/>
              <a:gd name="connsiteX245" fmla="*/ 233009 w 481013"/>
              <a:gd name="connsiteY245" fmla="*/ 431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481013" h="431800">
                <a:moveTo>
                  <a:pt x="321034" y="257175"/>
                </a:moveTo>
                <a:lnTo>
                  <a:pt x="329826" y="257607"/>
                </a:lnTo>
                <a:lnTo>
                  <a:pt x="338906" y="258615"/>
                </a:lnTo>
                <a:lnTo>
                  <a:pt x="348130" y="260198"/>
                </a:lnTo>
                <a:lnTo>
                  <a:pt x="357498" y="262358"/>
                </a:lnTo>
                <a:lnTo>
                  <a:pt x="367010" y="265237"/>
                </a:lnTo>
                <a:lnTo>
                  <a:pt x="376522" y="268836"/>
                </a:lnTo>
                <a:lnTo>
                  <a:pt x="386179" y="272867"/>
                </a:lnTo>
                <a:lnTo>
                  <a:pt x="395835" y="277474"/>
                </a:lnTo>
                <a:lnTo>
                  <a:pt x="405491" y="282800"/>
                </a:lnTo>
                <a:lnTo>
                  <a:pt x="416301" y="289278"/>
                </a:lnTo>
                <a:lnTo>
                  <a:pt x="426534" y="296477"/>
                </a:lnTo>
                <a:lnTo>
                  <a:pt x="436046" y="304106"/>
                </a:lnTo>
                <a:lnTo>
                  <a:pt x="444838" y="311880"/>
                </a:lnTo>
                <a:lnTo>
                  <a:pt x="452765" y="320086"/>
                </a:lnTo>
                <a:lnTo>
                  <a:pt x="459971" y="328580"/>
                </a:lnTo>
                <a:lnTo>
                  <a:pt x="466168" y="337218"/>
                </a:lnTo>
                <a:lnTo>
                  <a:pt x="470780" y="344560"/>
                </a:lnTo>
                <a:lnTo>
                  <a:pt x="474383" y="351902"/>
                </a:lnTo>
                <a:lnTo>
                  <a:pt x="477410" y="358956"/>
                </a:lnTo>
                <a:lnTo>
                  <a:pt x="479428" y="366154"/>
                </a:lnTo>
                <a:lnTo>
                  <a:pt x="480581" y="373208"/>
                </a:lnTo>
                <a:lnTo>
                  <a:pt x="481013" y="379830"/>
                </a:lnTo>
                <a:lnTo>
                  <a:pt x="480725" y="386596"/>
                </a:lnTo>
                <a:lnTo>
                  <a:pt x="479428" y="392787"/>
                </a:lnTo>
                <a:lnTo>
                  <a:pt x="477410" y="398977"/>
                </a:lnTo>
                <a:lnTo>
                  <a:pt x="474528" y="404735"/>
                </a:lnTo>
                <a:lnTo>
                  <a:pt x="471213" y="409774"/>
                </a:lnTo>
                <a:lnTo>
                  <a:pt x="467465" y="414237"/>
                </a:lnTo>
                <a:lnTo>
                  <a:pt x="462853" y="418412"/>
                </a:lnTo>
                <a:lnTo>
                  <a:pt x="458097" y="421867"/>
                </a:lnTo>
                <a:lnTo>
                  <a:pt x="452476" y="424746"/>
                </a:lnTo>
                <a:lnTo>
                  <a:pt x="446711" y="427193"/>
                </a:lnTo>
                <a:lnTo>
                  <a:pt x="440226" y="429209"/>
                </a:lnTo>
                <a:lnTo>
                  <a:pt x="433308" y="430648"/>
                </a:lnTo>
                <a:lnTo>
                  <a:pt x="426101" y="431512"/>
                </a:lnTo>
                <a:lnTo>
                  <a:pt x="418463" y="431800"/>
                </a:lnTo>
                <a:lnTo>
                  <a:pt x="409671" y="431368"/>
                </a:lnTo>
                <a:lnTo>
                  <a:pt x="400735" y="430504"/>
                </a:lnTo>
                <a:lnTo>
                  <a:pt x="391511" y="428777"/>
                </a:lnTo>
                <a:lnTo>
                  <a:pt x="381999" y="426474"/>
                </a:lnTo>
                <a:lnTo>
                  <a:pt x="372487" y="423594"/>
                </a:lnTo>
                <a:lnTo>
                  <a:pt x="362830" y="420139"/>
                </a:lnTo>
                <a:lnTo>
                  <a:pt x="353174" y="415964"/>
                </a:lnTo>
                <a:lnTo>
                  <a:pt x="343518" y="411358"/>
                </a:lnTo>
                <a:lnTo>
                  <a:pt x="334005" y="406319"/>
                </a:lnTo>
                <a:lnTo>
                  <a:pt x="323196" y="399553"/>
                </a:lnTo>
                <a:lnTo>
                  <a:pt x="313107" y="392355"/>
                </a:lnTo>
                <a:lnTo>
                  <a:pt x="303595" y="384869"/>
                </a:lnTo>
                <a:lnTo>
                  <a:pt x="294659" y="376951"/>
                </a:lnTo>
                <a:lnTo>
                  <a:pt x="286588" y="368745"/>
                </a:lnTo>
                <a:lnTo>
                  <a:pt x="279382" y="360395"/>
                </a:lnTo>
                <a:lnTo>
                  <a:pt x="273328" y="351758"/>
                </a:lnTo>
                <a:lnTo>
                  <a:pt x="268716" y="344416"/>
                </a:lnTo>
                <a:lnTo>
                  <a:pt x="265113" y="337362"/>
                </a:lnTo>
                <a:lnTo>
                  <a:pt x="271887" y="334338"/>
                </a:lnTo>
                <a:lnTo>
                  <a:pt x="278229" y="331027"/>
                </a:lnTo>
                <a:lnTo>
                  <a:pt x="284138" y="326996"/>
                </a:lnTo>
                <a:lnTo>
                  <a:pt x="289615" y="322246"/>
                </a:lnTo>
                <a:lnTo>
                  <a:pt x="294659" y="317207"/>
                </a:lnTo>
                <a:lnTo>
                  <a:pt x="298983" y="311449"/>
                </a:lnTo>
                <a:lnTo>
                  <a:pt x="303018" y="305546"/>
                </a:lnTo>
                <a:lnTo>
                  <a:pt x="306189" y="299068"/>
                </a:lnTo>
                <a:lnTo>
                  <a:pt x="308783" y="292302"/>
                </a:lnTo>
                <a:lnTo>
                  <a:pt x="310657" y="285104"/>
                </a:lnTo>
                <a:lnTo>
                  <a:pt x="311810" y="277762"/>
                </a:lnTo>
                <a:lnTo>
                  <a:pt x="312242" y="270276"/>
                </a:lnTo>
                <a:lnTo>
                  <a:pt x="311954" y="263797"/>
                </a:lnTo>
                <a:lnTo>
                  <a:pt x="311089" y="257751"/>
                </a:lnTo>
                <a:lnTo>
                  <a:pt x="316134" y="257319"/>
                </a:lnTo>
                <a:close/>
                <a:moveTo>
                  <a:pt x="160230" y="257175"/>
                </a:moveTo>
                <a:lnTo>
                  <a:pt x="165134" y="257319"/>
                </a:lnTo>
                <a:lnTo>
                  <a:pt x="170038" y="257751"/>
                </a:lnTo>
                <a:lnTo>
                  <a:pt x="169028" y="263797"/>
                </a:lnTo>
                <a:lnTo>
                  <a:pt x="168740" y="270276"/>
                </a:lnTo>
                <a:lnTo>
                  <a:pt x="169172" y="277762"/>
                </a:lnTo>
                <a:lnTo>
                  <a:pt x="170470" y="285104"/>
                </a:lnTo>
                <a:lnTo>
                  <a:pt x="172345" y="292302"/>
                </a:lnTo>
                <a:lnTo>
                  <a:pt x="174941" y="299068"/>
                </a:lnTo>
                <a:lnTo>
                  <a:pt x="178114" y="305546"/>
                </a:lnTo>
                <a:lnTo>
                  <a:pt x="182152" y="311449"/>
                </a:lnTo>
                <a:lnTo>
                  <a:pt x="186479" y="317207"/>
                </a:lnTo>
                <a:lnTo>
                  <a:pt x="191383" y="322246"/>
                </a:lnTo>
                <a:lnTo>
                  <a:pt x="197007" y="326852"/>
                </a:lnTo>
                <a:lnTo>
                  <a:pt x="202920" y="330883"/>
                </a:lnTo>
                <a:lnTo>
                  <a:pt x="209266" y="334338"/>
                </a:lnTo>
                <a:lnTo>
                  <a:pt x="215900" y="337218"/>
                </a:lnTo>
                <a:lnTo>
                  <a:pt x="211718" y="345423"/>
                </a:lnTo>
                <a:lnTo>
                  <a:pt x="206670" y="353629"/>
                </a:lnTo>
                <a:lnTo>
                  <a:pt x="200613" y="361691"/>
                </a:lnTo>
                <a:lnTo>
                  <a:pt x="193834" y="369609"/>
                </a:lnTo>
                <a:lnTo>
                  <a:pt x="186046" y="377527"/>
                </a:lnTo>
                <a:lnTo>
                  <a:pt x="177393" y="385157"/>
                </a:lnTo>
                <a:lnTo>
                  <a:pt x="168018" y="392499"/>
                </a:lnTo>
                <a:lnTo>
                  <a:pt x="157923" y="399553"/>
                </a:lnTo>
                <a:lnTo>
                  <a:pt x="147106" y="406319"/>
                </a:lnTo>
                <a:lnTo>
                  <a:pt x="137587" y="411358"/>
                </a:lnTo>
                <a:lnTo>
                  <a:pt x="127924" y="415964"/>
                </a:lnTo>
                <a:lnTo>
                  <a:pt x="118262" y="420139"/>
                </a:lnTo>
                <a:lnTo>
                  <a:pt x="108599" y="423594"/>
                </a:lnTo>
                <a:lnTo>
                  <a:pt x="99080" y="426474"/>
                </a:lnTo>
                <a:lnTo>
                  <a:pt x="89706" y="428777"/>
                </a:lnTo>
                <a:lnTo>
                  <a:pt x="80331" y="430504"/>
                </a:lnTo>
                <a:lnTo>
                  <a:pt x="71534" y="431368"/>
                </a:lnTo>
                <a:lnTo>
                  <a:pt x="62736" y="431800"/>
                </a:lnTo>
                <a:lnTo>
                  <a:pt x="54948" y="431512"/>
                </a:lnTo>
                <a:lnTo>
                  <a:pt x="47593" y="430648"/>
                </a:lnTo>
                <a:lnTo>
                  <a:pt x="40959" y="429209"/>
                </a:lnTo>
                <a:lnTo>
                  <a:pt x="34469" y="427193"/>
                </a:lnTo>
                <a:lnTo>
                  <a:pt x="28556" y="424746"/>
                </a:lnTo>
                <a:lnTo>
                  <a:pt x="23075" y="421867"/>
                </a:lnTo>
                <a:lnTo>
                  <a:pt x="18172" y="418412"/>
                </a:lnTo>
                <a:lnTo>
                  <a:pt x="13701" y="414237"/>
                </a:lnTo>
                <a:lnTo>
                  <a:pt x="9807" y="409774"/>
                </a:lnTo>
                <a:lnTo>
                  <a:pt x="6634" y="404735"/>
                </a:lnTo>
                <a:lnTo>
                  <a:pt x="3605" y="398977"/>
                </a:lnTo>
                <a:lnTo>
                  <a:pt x="1586" y="392787"/>
                </a:lnTo>
                <a:lnTo>
                  <a:pt x="432" y="386596"/>
                </a:lnTo>
                <a:lnTo>
                  <a:pt x="0" y="379830"/>
                </a:lnTo>
                <a:lnTo>
                  <a:pt x="432" y="373208"/>
                </a:lnTo>
                <a:lnTo>
                  <a:pt x="1730" y="366154"/>
                </a:lnTo>
                <a:lnTo>
                  <a:pt x="3750" y="358956"/>
                </a:lnTo>
                <a:lnTo>
                  <a:pt x="6634" y="351902"/>
                </a:lnTo>
                <a:lnTo>
                  <a:pt x="10384" y="344560"/>
                </a:lnTo>
                <a:lnTo>
                  <a:pt x="14855" y="337218"/>
                </a:lnTo>
                <a:lnTo>
                  <a:pt x="21056" y="328580"/>
                </a:lnTo>
                <a:lnTo>
                  <a:pt x="28267" y="320086"/>
                </a:lnTo>
                <a:lnTo>
                  <a:pt x="36199" y="311880"/>
                </a:lnTo>
                <a:lnTo>
                  <a:pt x="44997" y="304106"/>
                </a:lnTo>
                <a:lnTo>
                  <a:pt x="54660" y="296477"/>
                </a:lnTo>
                <a:lnTo>
                  <a:pt x="64900" y="289278"/>
                </a:lnTo>
                <a:lnTo>
                  <a:pt x="75716" y="282800"/>
                </a:lnTo>
                <a:lnTo>
                  <a:pt x="85235" y="277474"/>
                </a:lnTo>
                <a:lnTo>
                  <a:pt x="94898" y="272867"/>
                </a:lnTo>
                <a:lnTo>
                  <a:pt x="104561" y="268836"/>
                </a:lnTo>
                <a:lnTo>
                  <a:pt x="114079" y="265237"/>
                </a:lnTo>
                <a:lnTo>
                  <a:pt x="123598" y="262358"/>
                </a:lnTo>
                <a:lnTo>
                  <a:pt x="133116" y="260198"/>
                </a:lnTo>
                <a:lnTo>
                  <a:pt x="142347" y="258615"/>
                </a:lnTo>
                <a:lnTo>
                  <a:pt x="151433" y="257607"/>
                </a:lnTo>
                <a:close/>
                <a:moveTo>
                  <a:pt x="240579" y="241300"/>
                </a:moveTo>
                <a:lnTo>
                  <a:pt x="245486" y="241733"/>
                </a:lnTo>
                <a:lnTo>
                  <a:pt x="250248" y="243032"/>
                </a:lnTo>
                <a:lnTo>
                  <a:pt x="254578" y="245197"/>
                </a:lnTo>
                <a:lnTo>
                  <a:pt x="258619" y="247795"/>
                </a:lnTo>
                <a:lnTo>
                  <a:pt x="261938" y="251114"/>
                </a:lnTo>
                <a:lnTo>
                  <a:pt x="264536" y="255010"/>
                </a:lnTo>
                <a:lnTo>
                  <a:pt x="266556" y="259484"/>
                </a:lnTo>
                <a:lnTo>
                  <a:pt x="267855" y="264103"/>
                </a:lnTo>
                <a:lnTo>
                  <a:pt x="268288" y="269154"/>
                </a:lnTo>
                <a:lnTo>
                  <a:pt x="267855" y="274061"/>
                </a:lnTo>
                <a:lnTo>
                  <a:pt x="266556" y="278823"/>
                </a:lnTo>
                <a:lnTo>
                  <a:pt x="264536" y="283153"/>
                </a:lnTo>
                <a:lnTo>
                  <a:pt x="261938" y="286905"/>
                </a:lnTo>
                <a:lnTo>
                  <a:pt x="258619" y="290369"/>
                </a:lnTo>
                <a:lnTo>
                  <a:pt x="254578" y="293111"/>
                </a:lnTo>
                <a:lnTo>
                  <a:pt x="250248" y="295131"/>
                </a:lnTo>
                <a:lnTo>
                  <a:pt x="245486" y="296430"/>
                </a:lnTo>
                <a:lnTo>
                  <a:pt x="240579" y="296863"/>
                </a:lnTo>
                <a:lnTo>
                  <a:pt x="235528" y="296430"/>
                </a:lnTo>
                <a:lnTo>
                  <a:pt x="230910" y="295131"/>
                </a:lnTo>
                <a:lnTo>
                  <a:pt x="226580" y="293111"/>
                </a:lnTo>
                <a:lnTo>
                  <a:pt x="222683" y="290369"/>
                </a:lnTo>
                <a:lnTo>
                  <a:pt x="219364" y="286905"/>
                </a:lnTo>
                <a:lnTo>
                  <a:pt x="216622" y="283153"/>
                </a:lnTo>
                <a:lnTo>
                  <a:pt x="214601" y="278823"/>
                </a:lnTo>
                <a:lnTo>
                  <a:pt x="213158" y="274061"/>
                </a:lnTo>
                <a:lnTo>
                  <a:pt x="212725" y="269154"/>
                </a:lnTo>
                <a:lnTo>
                  <a:pt x="213158" y="264103"/>
                </a:lnTo>
                <a:lnTo>
                  <a:pt x="214601" y="259484"/>
                </a:lnTo>
                <a:lnTo>
                  <a:pt x="216622" y="255010"/>
                </a:lnTo>
                <a:lnTo>
                  <a:pt x="219364" y="251114"/>
                </a:lnTo>
                <a:lnTo>
                  <a:pt x="222683" y="247795"/>
                </a:lnTo>
                <a:lnTo>
                  <a:pt x="226580" y="245197"/>
                </a:lnTo>
                <a:lnTo>
                  <a:pt x="230910" y="243032"/>
                </a:lnTo>
                <a:lnTo>
                  <a:pt x="235528" y="241733"/>
                </a:lnTo>
                <a:close/>
                <a:moveTo>
                  <a:pt x="239785" y="0"/>
                </a:moveTo>
                <a:lnTo>
                  <a:pt x="246561" y="431"/>
                </a:lnTo>
                <a:lnTo>
                  <a:pt x="252905" y="1867"/>
                </a:lnTo>
                <a:lnTo>
                  <a:pt x="259248" y="4022"/>
                </a:lnTo>
                <a:lnTo>
                  <a:pt x="265159" y="7326"/>
                </a:lnTo>
                <a:lnTo>
                  <a:pt x="271070" y="11204"/>
                </a:lnTo>
                <a:lnTo>
                  <a:pt x="276405" y="16088"/>
                </a:lnTo>
                <a:lnTo>
                  <a:pt x="281595" y="21403"/>
                </a:lnTo>
                <a:lnTo>
                  <a:pt x="286353" y="27723"/>
                </a:lnTo>
                <a:lnTo>
                  <a:pt x="290822" y="34474"/>
                </a:lnTo>
                <a:lnTo>
                  <a:pt x="294859" y="41943"/>
                </a:lnTo>
                <a:lnTo>
                  <a:pt x="298463" y="50131"/>
                </a:lnTo>
                <a:lnTo>
                  <a:pt x="301779" y="58606"/>
                </a:lnTo>
                <a:lnTo>
                  <a:pt x="304662" y="67943"/>
                </a:lnTo>
                <a:lnTo>
                  <a:pt x="306969" y="77566"/>
                </a:lnTo>
                <a:lnTo>
                  <a:pt x="308699" y="87765"/>
                </a:lnTo>
                <a:lnTo>
                  <a:pt x="310141" y="98251"/>
                </a:lnTo>
                <a:lnTo>
                  <a:pt x="310862" y="109311"/>
                </a:lnTo>
                <a:lnTo>
                  <a:pt x="311150" y="120515"/>
                </a:lnTo>
                <a:lnTo>
                  <a:pt x="310862" y="132007"/>
                </a:lnTo>
                <a:lnTo>
                  <a:pt x="309997" y="143067"/>
                </a:lnTo>
                <a:lnTo>
                  <a:pt x="308699" y="153696"/>
                </a:lnTo>
                <a:lnTo>
                  <a:pt x="306825" y="164039"/>
                </a:lnTo>
                <a:lnTo>
                  <a:pt x="304374" y="173663"/>
                </a:lnTo>
                <a:lnTo>
                  <a:pt x="301635" y="182999"/>
                </a:lnTo>
                <a:lnTo>
                  <a:pt x="298175" y="191761"/>
                </a:lnTo>
                <a:lnTo>
                  <a:pt x="294426" y="199949"/>
                </a:lnTo>
                <a:lnTo>
                  <a:pt x="290389" y="207275"/>
                </a:lnTo>
                <a:lnTo>
                  <a:pt x="285776" y="214313"/>
                </a:lnTo>
                <a:lnTo>
                  <a:pt x="280297" y="210148"/>
                </a:lnTo>
                <a:lnTo>
                  <a:pt x="274242" y="206413"/>
                </a:lnTo>
                <a:lnTo>
                  <a:pt x="267898" y="203253"/>
                </a:lnTo>
                <a:lnTo>
                  <a:pt x="261267" y="200811"/>
                </a:lnTo>
                <a:lnTo>
                  <a:pt x="254346" y="199087"/>
                </a:lnTo>
                <a:lnTo>
                  <a:pt x="247282" y="197794"/>
                </a:lnTo>
                <a:lnTo>
                  <a:pt x="239785" y="197507"/>
                </a:lnTo>
                <a:lnTo>
                  <a:pt x="232432" y="197794"/>
                </a:lnTo>
                <a:lnTo>
                  <a:pt x="225223" y="199087"/>
                </a:lnTo>
                <a:lnTo>
                  <a:pt x="218303" y="200811"/>
                </a:lnTo>
                <a:lnTo>
                  <a:pt x="211671" y="203253"/>
                </a:lnTo>
                <a:lnTo>
                  <a:pt x="205328" y="206413"/>
                </a:lnTo>
                <a:lnTo>
                  <a:pt x="199417" y="210148"/>
                </a:lnTo>
                <a:lnTo>
                  <a:pt x="193938" y="214313"/>
                </a:lnTo>
                <a:lnTo>
                  <a:pt x="189324" y="207275"/>
                </a:lnTo>
                <a:lnTo>
                  <a:pt x="185143" y="199949"/>
                </a:lnTo>
                <a:lnTo>
                  <a:pt x="181539" y="191761"/>
                </a:lnTo>
                <a:lnTo>
                  <a:pt x="178079" y="182999"/>
                </a:lnTo>
                <a:lnTo>
                  <a:pt x="175196" y="173663"/>
                </a:lnTo>
                <a:lnTo>
                  <a:pt x="172889" y="164039"/>
                </a:lnTo>
                <a:lnTo>
                  <a:pt x="171015" y="153696"/>
                </a:lnTo>
                <a:lnTo>
                  <a:pt x="169573" y="143067"/>
                </a:lnTo>
                <a:lnTo>
                  <a:pt x="168564" y="132007"/>
                </a:lnTo>
                <a:lnTo>
                  <a:pt x="168275" y="120515"/>
                </a:lnTo>
                <a:lnTo>
                  <a:pt x="168564" y="109311"/>
                </a:lnTo>
                <a:lnTo>
                  <a:pt x="169573" y="98251"/>
                </a:lnTo>
                <a:lnTo>
                  <a:pt x="170870" y="87765"/>
                </a:lnTo>
                <a:lnTo>
                  <a:pt x="172745" y="77566"/>
                </a:lnTo>
                <a:lnTo>
                  <a:pt x="175051" y="67943"/>
                </a:lnTo>
                <a:lnTo>
                  <a:pt x="177791" y="58606"/>
                </a:lnTo>
                <a:lnTo>
                  <a:pt x="181107" y="50131"/>
                </a:lnTo>
                <a:lnTo>
                  <a:pt x="184711" y="41943"/>
                </a:lnTo>
                <a:lnTo>
                  <a:pt x="188748" y="34474"/>
                </a:lnTo>
                <a:lnTo>
                  <a:pt x="193361" y="27723"/>
                </a:lnTo>
                <a:lnTo>
                  <a:pt x="197975" y="21403"/>
                </a:lnTo>
                <a:lnTo>
                  <a:pt x="203309" y="16088"/>
                </a:lnTo>
                <a:lnTo>
                  <a:pt x="208644" y="11204"/>
                </a:lnTo>
                <a:lnTo>
                  <a:pt x="214410" y="7326"/>
                </a:lnTo>
                <a:lnTo>
                  <a:pt x="220322" y="4022"/>
                </a:lnTo>
                <a:lnTo>
                  <a:pt x="226665" y="1867"/>
                </a:lnTo>
                <a:lnTo>
                  <a:pt x="233009" y="4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03" name="Freeform 202"/>
          <p:cNvSpPr>
            <a:spLocks/>
          </p:cNvSpPr>
          <p:nvPr/>
        </p:nvSpPr>
        <p:spPr bwMode="auto">
          <a:xfrm>
            <a:off x="5343433" y="3525838"/>
            <a:ext cx="560388" cy="423863"/>
          </a:xfrm>
          <a:custGeom>
            <a:avLst/>
            <a:gdLst>
              <a:gd name="connsiteX0" fmla="*/ 42718 w 560388"/>
              <a:gd name="connsiteY0" fmla="*/ 322263 h 423863"/>
              <a:gd name="connsiteX1" fmla="*/ 425436 w 560388"/>
              <a:gd name="connsiteY1" fmla="*/ 322263 h 423863"/>
              <a:gd name="connsiteX2" fmla="*/ 465455 w 560388"/>
              <a:gd name="connsiteY2" fmla="*/ 390895 h 423863"/>
              <a:gd name="connsiteX3" fmla="*/ 467202 w 560388"/>
              <a:gd name="connsiteY3" fmla="*/ 395174 h 423863"/>
              <a:gd name="connsiteX4" fmla="*/ 468313 w 560388"/>
              <a:gd name="connsiteY4" fmla="*/ 399612 h 423863"/>
              <a:gd name="connsiteX5" fmla="*/ 468313 w 560388"/>
              <a:gd name="connsiteY5" fmla="*/ 404050 h 423863"/>
              <a:gd name="connsiteX6" fmla="*/ 467360 w 560388"/>
              <a:gd name="connsiteY6" fmla="*/ 408488 h 423863"/>
              <a:gd name="connsiteX7" fmla="*/ 465614 w 560388"/>
              <a:gd name="connsiteY7" fmla="*/ 412768 h 423863"/>
              <a:gd name="connsiteX8" fmla="*/ 463390 w 560388"/>
              <a:gd name="connsiteY8" fmla="*/ 416097 h 423863"/>
              <a:gd name="connsiteX9" fmla="*/ 460532 w 560388"/>
              <a:gd name="connsiteY9" fmla="*/ 418791 h 423863"/>
              <a:gd name="connsiteX10" fmla="*/ 457515 w 560388"/>
              <a:gd name="connsiteY10" fmla="*/ 420852 h 423863"/>
              <a:gd name="connsiteX11" fmla="*/ 454180 w 560388"/>
              <a:gd name="connsiteY11" fmla="*/ 422595 h 423863"/>
              <a:gd name="connsiteX12" fmla="*/ 450368 w 560388"/>
              <a:gd name="connsiteY12" fmla="*/ 423546 h 423863"/>
              <a:gd name="connsiteX13" fmla="*/ 446557 w 560388"/>
              <a:gd name="connsiteY13" fmla="*/ 423863 h 423863"/>
              <a:gd name="connsiteX14" fmla="*/ 21597 w 560388"/>
              <a:gd name="connsiteY14" fmla="*/ 423863 h 423863"/>
              <a:gd name="connsiteX15" fmla="*/ 17945 w 560388"/>
              <a:gd name="connsiteY15" fmla="*/ 423546 h 423863"/>
              <a:gd name="connsiteX16" fmla="*/ 14133 w 560388"/>
              <a:gd name="connsiteY16" fmla="*/ 422595 h 423863"/>
              <a:gd name="connsiteX17" fmla="*/ 10798 w 560388"/>
              <a:gd name="connsiteY17" fmla="*/ 420852 h 423863"/>
              <a:gd name="connsiteX18" fmla="*/ 7622 w 560388"/>
              <a:gd name="connsiteY18" fmla="*/ 418791 h 423863"/>
              <a:gd name="connsiteX19" fmla="*/ 4923 w 560388"/>
              <a:gd name="connsiteY19" fmla="*/ 416097 h 423863"/>
              <a:gd name="connsiteX20" fmla="*/ 2699 w 560388"/>
              <a:gd name="connsiteY20" fmla="*/ 412768 h 423863"/>
              <a:gd name="connsiteX21" fmla="*/ 794 w 560388"/>
              <a:gd name="connsiteY21" fmla="*/ 408488 h 423863"/>
              <a:gd name="connsiteX22" fmla="*/ 0 w 560388"/>
              <a:gd name="connsiteY22" fmla="*/ 404050 h 423863"/>
              <a:gd name="connsiteX23" fmla="*/ 0 w 560388"/>
              <a:gd name="connsiteY23" fmla="*/ 399612 h 423863"/>
              <a:gd name="connsiteX24" fmla="*/ 794 w 560388"/>
              <a:gd name="connsiteY24" fmla="*/ 395016 h 423863"/>
              <a:gd name="connsiteX25" fmla="*/ 2699 w 560388"/>
              <a:gd name="connsiteY25" fmla="*/ 390895 h 423863"/>
              <a:gd name="connsiteX26" fmla="*/ 102728 w 560388"/>
              <a:gd name="connsiteY26" fmla="*/ 219075 h 423863"/>
              <a:gd name="connsiteX27" fmla="*/ 365904 w 560388"/>
              <a:gd name="connsiteY27" fmla="*/ 219075 h 423863"/>
              <a:gd name="connsiteX28" fmla="*/ 400051 w 560388"/>
              <a:gd name="connsiteY28" fmla="*/ 277813 h 423863"/>
              <a:gd name="connsiteX29" fmla="*/ 68263 w 560388"/>
              <a:gd name="connsiteY29" fmla="*/ 277813 h 423863"/>
              <a:gd name="connsiteX30" fmla="*/ 84622 w 560388"/>
              <a:gd name="connsiteY30" fmla="*/ 249940 h 423863"/>
              <a:gd name="connsiteX31" fmla="*/ 234078 w 560388"/>
              <a:gd name="connsiteY31" fmla="*/ 14288 h 423863"/>
              <a:gd name="connsiteX32" fmla="*/ 237873 w 560388"/>
              <a:gd name="connsiteY32" fmla="*/ 14605 h 423863"/>
              <a:gd name="connsiteX33" fmla="*/ 241669 w 560388"/>
              <a:gd name="connsiteY33" fmla="*/ 15556 h 423863"/>
              <a:gd name="connsiteX34" fmla="*/ 244990 w 560388"/>
              <a:gd name="connsiteY34" fmla="*/ 17140 h 423863"/>
              <a:gd name="connsiteX35" fmla="*/ 247995 w 560388"/>
              <a:gd name="connsiteY35" fmla="*/ 19358 h 423863"/>
              <a:gd name="connsiteX36" fmla="*/ 250842 w 560388"/>
              <a:gd name="connsiteY36" fmla="*/ 21893 h 423863"/>
              <a:gd name="connsiteX37" fmla="*/ 252898 w 560388"/>
              <a:gd name="connsiteY37" fmla="*/ 25062 h 423863"/>
              <a:gd name="connsiteX38" fmla="*/ 339726 w 560388"/>
              <a:gd name="connsiteY38" fmla="*/ 174626 h 423863"/>
              <a:gd name="connsiteX39" fmla="*/ 128588 w 560388"/>
              <a:gd name="connsiteY39" fmla="*/ 174626 h 423863"/>
              <a:gd name="connsiteX40" fmla="*/ 215257 w 560388"/>
              <a:gd name="connsiteY40" fmla="*/ 25062 h 423863"/>
              <a:gd name="connsiteX41" fmla="*/ 217471 w 560388"/>
              <a:gd name="connsiteY41" fmla="*/ 21893 h 423863"/>
              <a:gd name="connsiteX42" fmla="*/ 220160 w 560388"/>
              <a:gd name="connsiteY42" fmla="*/ 19358 h 423863"/>
              <a:gd name="connsiteX43" fmla="*/ 223323 w 560388"/>
              <a:gd name="connsiteY43" fmla="*/ 17140 h 423863"/>
              <a:gd name="connsiteX44" fmla="*/ 226644 w 560388"/>
              <a:gd name="connsiteY44" fmla="*/ 15556 h 423863"/>
              <a:gd name="connsiteX45" fmla="*/ 230282 w 560388"/>
              <a:gd name="connsiteY45" fmla="*/ 14605 h 423863"/>
              <a:gd name="connsiteX46" fmla="*/ 377619 w 560388"/>
              <a:gd name="connsiteY46" fmla="*/ 0 h 423863"/>
              <a:gd name="connsiteX47" fmla="*/ 381413 w 560388"/>
              <a:gd name="connsiteY47" fmla="*/ 318 h 423863"/>
              <a:gd name="connsiteX48" fmla="*/ 385050 w 560388"/>
              <a:gd name="connsiteY48" fmla="*/ 1430 h 423863"/>
              <a:gd name="connsiteX49" fmla="*/ 388528 w 560388"/>
              <a:gd name="connsiteY49" fmla="*/ 2860 h 423863"/>
              <a:gd name="connsiteX50" fmla="*/ 391532 w 560388"/>
              <a:gd name="connsiteY50" fmla="*/ 4926 h 423863"/>
              <a:gd name="connsiteX51" fmla="*/ 394220 w 560388"/>
              <a:gd name="connsiteY51" fmla="*/ 7628 h 423863"/>
              <a:gd name="connsiteX52" fmla="*/ 396433 w 560388"/>
              <a:gd name="connsiteY52" fmla="*/ 10806 h 423863"/>
              <a:gd name="connsiteX53" fmla="*/ 557384 w 560388"/>
              <a:gd name="connsiteY53" fmla="*/ 289369 h 423863"/>
              <a:gd name="connsiteX54" fmla="*/ 559282 w 560388"/>
              <a:gd name="connsiteY54" fmla="*/ 293501 h 423863"/>
              <a:gd name="connsiteX55" fmla="*/ 560388 w 560388"/>
              <a:gd name="connsiteY55" fmla="*/ 297950 h 423863"/>
              <a:gd name="connsiteX56" fmla="*/ 560388 w 560388"/>
              <a:gd name="connsiteY56" fmla="*/ 302559 h 423863"/>
              <a:gd name="connsiteX57" fmla="*/ 559440 w 560388"/>
              <a:gd name="connsiteY57" fmla="*/ 307008 h 423863"/>
              <a:gd name="connsiteX58" fmla="*/ 557542 w 560388"/>
              <a:gd name="connsiteY58" fmla="*/ 311299 h 423863"/>
              <a:gd name="connsiteX59" fmla="*/ 555487 w 560388"/>
              <a:gd name="connsiteY59" fmla="*/ 314636 h 423863"/>
              <a:gd name="connsiteX60" fmla="*/ 552641 w 560388"/>
              <a:gd name="connsiteY60" fmla="*/ 317178 h 423863"/>
              <a:gd name="connsiteX61" fmla="*/ 549637 w 560388"/>
              <a:gd name="connsiteY61" fmla="*/ 319403 h 423863"/>
              <a:gd name="connsiteX62" fmla="*/ 546317 w 560388"/>
              <a:gd name="connsiteY62" fmla="*/ 320992 h 423863"/>
              <a:gd name="connsiteX63" fmla="*/ 542522 w 560388"/>
              <a:gd name="connsiteY63" fmla="*/ 321945 h 423863"/>
              <a:gd name="connsiteX64" fmla="*/ 538728 w 560388"/>
              <a:gd name="connsiteY64" fmla="*/ 322263 h 423863"/>
              <a:gd name="connsiteX65" fmla="*/ 475486 w 560388"/>
              <a:gd name="connsiteY65" fmla="*/ 322263 h 423863"/>
              <a:gd name="connsiteX66" fmla="*/ 327025 w 560388"/>
              <a:gd name="connsiteY66" fmla="*/ 65788 h 423863"/>
              <a:gd name="connsiteX67" fmla="*/ 358804 w 560388"/>
              <a:gd name="connsiteY67" fmla="*/ 10806 h 423863"/>
              <a:gd name="connsiteX68" fmla="*/ 361018 w 560388"/>
              <a:gd name="connsiteY68" fmla="*/ 7628 h 423863"/>
              <a:gd name="connsiteX69" fmla="*/ 363706 w 560388"/>
              <a:gd name="connsiteY69" fmla="*/ 4926 h 423863"/>
              <a:gd name="connsiteX70" fmla="*/ 366710 w 560388"/>
              <a:gd name="connsiteY70" fmla="*/ 2860 h 423863"/>
              <a:gd name="connsiteX71" fmla="*/ 370188 w 560388"/>
              <a:gd name="connsiteY71" fmla="*/ 1430 h 423863"/>
              <a:gd name="connsiteX72" fmla="*/ 373666 w 560388"/>
              <a:gd name="connsiteY72" fmla="*/ 318 h 423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60388" h="423863">
                <a:moveTo>
                  <a:pt x="42718" y="322263"/>
                </a:moveTo>
                <a:lnTo>
                  <a:pt x="425436" y="322263"/>
                </a:lnTo>
                <a:lnTo>
                  <a:pt x="465455" y="390895"/>
                </a:lnTo>
                <a:lnTo>
                  <a:pt x="467202" y="395174"/>
                </a:lnTo>
                <a:lnTo>
                  <a:pt x="468313" y="399612"/>
                </a:lnTo>
                <a:lnTo>
                  <a:pt x="468313" y="404050"/>
                </a:lnTo>
                <a:lnTo>
                  <a:pt x="467360" y="408488"/>
                </a:lnTo>
                <a:lnTo>
                  <a:pt x="465614" y="412768"/>
                </a:lnTo>
                <a:lnTo>
                  <a:pt x="463390" y="416097"/>
                </a:lnTo>
                <a:lnTo>
                  <a:pt x="460532" y="418791"/>
                </a:lnTo>
                <a:lnTo>
                  <a:pt x="457515" y="420852"/>
                </a:lnTo>
                <a:lnTo>
                  <a:pt x="454180" y="422595"/>
                </a:lnTo>
                <a:lnTo>
                  <a:pt x="450368" y="423546"/>
                </a:lnTo>
                <a:lnTo>
                  <a:pt x="446557" y="423863"/>
                </a:lnTo>
                <a:lnTo>
                  <a:pt x="21597" y="423863"/>
                </a:lnTo>
                <a:lnTo>
                  <a:pt x="17945" y="423546"/>
                </a:lnTo>
                <a:lnTo>
                  <a:pt x="14133" y="422595"/>
                </a:lnTo>
                <a:lnTo>
                  <a:pt x="10798" y="420852"/>
                </a:lnTo>
                <a:lnTo>
                  <a:pt x="7622" y="418791"/>
                </a:lnTo>
                <a:lnTo>
                  <a:pt x="4923" y="416097"/>
                </a:lnTo>
                <a:lnTo>
                  <a:pt x="2699" y="412768"/>
                </a:lnTo>
                <a:lnTo>
                  <a:pt x="794" y="408488"/>
                </a:lnTo>
                <a:lnTo>
                  <a:pt x="0" y="404050"/>
                </a:lnTo>
                <a:lnTo>
                  <a:pt x="0" y="399612"/>
                </a:lnTo>
                <a:lnTo>
                  <a:pt x="794" y="395016"/>
                </a:lnTo>
                <a:lnTo>
                  <a:pt x="2699" y="390895"/>
                </a:lnTo>
                <a:close/>
                <a:moveTo>
                  <a:pt x="102728" y="219075"/>
                </a:moveTo>
                <a:lnTo>
                  <a:pt x="365904" y="219075"/>
                </a:lnTo>
                <a:lnTo>
                  <a:pt x="400051" y="277813"/>
                </a:lnTo>
                <a:lnTo>
                  <a:pt x="68263" y="277813"/>
                </a:lnTo>
                <a:lnTo>
                  <a:pt x="84622" y="249940"/>
                </a:lnTo>
                <a:close/>
                <a:moveTo>
                  <a:pt x="234078" y="14288"/>
                </a:moveTo>
                <a:lnTo>
                  <a:pt x="237873" y="14605"/>
                </a:lnTo>
                <a:lnTo>
                  <a:pt x="241669" y="15556"/>
                </a:lnTo>
                <a:lnTo>
                  <a:pt x="244990" y="17140"/>
                </a:lnTo>
                <a:lnTo>
                  <a:pt x="247995" y="19358"/>
                </a:lnTo>
                <a:lnTo>
                  <a:pt x="250842" y="21893"/>
                </a:lnTo>
                <a:lnTo>
                  <a:pt x="252898" y="25062"/>
                </a:lnTo>
                <a:lnTo>
                  <a:pt x="339726" y="174626"/>
                </a:lnTo>
                <a:lnTo>
                  <a:pt x="128588" y="174626"/>
                </a:lnTo>
                <a:lnTo>
                  <a:pt x="215257" y="25062"/>
                </a:lnTo>
                <a:lnTo>
                  <a:pt x="217471" y="21893"/>
                </a:lnTo>
                <a:lnTo>
                  <a:pt x="220160" y="19358"/>
                </a:lnTo>
                <a:lnTo>
                  <a:pt x="223323" y="17140"/>
                </a:lnTo>
                <a:lnTo>
                  <a:pt x="226644" y="15556"/>
                </a:lnTo>
                <a:lnTo>
                  <a:pt x="230282" y="14605"/>
                </a:lnTo>
                <a:close/>
                <a:moveTo>
                  <a:pt x="377619" y="0"/>
                </a:moveTo>
                <a:lnTo>
                  <a:pt x="381413" y="318"/>
                </a:lnTo>
                <a:lnTo>
                  <a:pt x="385050" y="1430"/>
                </a:lnTo>
                <a:lnTo>
                  <a:pt x="388528" y="2860"/>
                </a:lnTo>
                <a:lnTo>
                  <a:pt x="391532" y="4926"/>
                </a:lnTo>
                <a:lnTo>
                  <a:pt x="394220" y="7628"/>
                </a:lnTo>
                <a:lnTo>
                  <a:pt x="396433" y="10806"/>
                </a:lnTo>
                <a:lnTo>
                  <a:pt x="557384" y="289369"/>
                </a:lnTo>
                <a:lnTo>
                  <a:pt x="559282" y="293501"/>
                </a:lnTo>
                <a:lnTo>
                  <a:pt x="560388" y="297950"/>
                </a:lnTo>
                <a:lnTo>
                  <a:pt x="560388" y="302559"/>
                </a:lnTo>
                <a:lnTo>
                  <a:pt x="559440" y="307008"/>
                </a:lnTo>
                <a:lnTo>
                  <a:pt x="557542" y="311299"/>
                </a:lnTo>
                <a:lnTo>
                  <a:pt x="555487" y="314636"/>
                </a:lnTo>
                <a:lnTo>
                  <a:pt x="552641" y="317178"/>
                </a:lnTo>
                <a:lnTo>
                  <a:pt x="549637" y="319403"/>
                </a:lnTo>
                <a:lnTo>
                  <a:pt x="546317" y="320992"/>
                </a:lnTo>
                <a:lnTo>
                  <a:pt x="542522" y="321945"/>
                </a:lnTo>
                <a:lnTo>
                  <a:pt x="538728" y="322263"/>
                </a:lnTo>
                <a:lnTo>
                  <a:pt x="475486" y="322263"/>
                </a:lnTo>
                <a:lnTo>
                  <a:pt x="327025" y="65788"/>
                </a:lnTo>
                <a:lnTo>
                  <a:pt x="358804" y="10806"/>
                </a:lnTo>
                <a:lnTo>
                  <a:pt x="361018" y="7628"/>
                </a:lnTo>
                <a:lnTo>
                  <a:pt x="363706" y="4926"/>
                </a:lnTo>
                <a:lnTo>
                  <a:pt x="366710" y="2860"/>
                </a:lnTo>
                <a:lnTo>
                  <a:pt x="370188" y="1430"/>
                </a:lnTo>
                <a:lnTo>
                  <a:pt x="373666" y="3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04" name="Freeform 203"/>
          <p:cNvSpPr>
            <a:spLocks/>
          </p:cNvSpPr>
          <p:nvPr/>
        </p:nvSpPr>
        <p:spPr bwMode="auto">
          <a:xfrm>
            <a:off x="6347983" y="3519488"/>
            <a:ext cx="422276" cy="436563"/>
          </a:xfrm>
          <a:custGeom>
            <a:avLst/>
            <a:gdLst>
              <a:gd name="connsiteX0" fmla="*/ 233363 w 422276"/>
              <a:gd name="connsiteY0" fmla="*/ 349250 h 436563"/>
              <a:gd name="connsiteX1" fmla="*/ 422276 w 422276"/>
              <a:gd name="connsiteY1" fmla="*/ 349250 h 436563"/>
              <a:gd name="connsiteX2" fmla="*/ 422276 w 422276"/>
              <a:gd name="connsiteY2" fmla="*/ 414702 h 436563"/>
              <a:gd name="connsiteX3" fmla="*/ 422012 w 422276"/>
              <a:gd name="connsiteY3" fmla="*/ 418677 h 436563"/>
              <a:gd name="connsiteX4" fmla="*/ 420956 w 422276"/>
              <a:gd name="connsiteY4" fmla="*/ 422386 h 436563"/>
              <a:gd name="connsiteX5" fmla="*/ 419372 w 422276"/>
              <a:gd name="connsiteY5" fmla="*/ 425831 h 436563"/>
              <a:gd name="connsiteX6" fmla="*/ 417260 w 422276"/>
              <a:gd name="connsiteY6" fmla="*/ 428879 h 436563"/>
              <a:gd name="connsiteX7" fmla="*/ 414619 w 422276"/>
              <a:gd name="connsiteY7" fmla="*/ 431528 h 436563"/>
              <a:gd name="connsiteX8" fmla="*/ 411583 w 422276"/>
              <a:gd name="connsiteY8" fmla="*/ 433648 h 436563"/>
              <a:gd name="connsiteX9" fmla="*/ 408019 w 422276"/>
              <a:gd name="connsiteY9" fmla="*/ 435238 h 436563"/>
              <a:gd name="connsiteX10" fmla="*/ 404454 w 422276"/>
              <a:gd name="connsiteY10" fmla="*/ 436298 h 436563"/>
              <a:gd name="connsiteX11" fmla="*/ 400494 w 422276"/>
              <a:gd name="connsiteY11" fmla="*/ 436563 h 436563"/>
              <a:gd name="connsiteX12" fmla="*/ 233363 w 422276"/>
              <a:gd name="connsiteY12" fmla="*/ 436563 h 436563"/>
              <a:gd name="connsiteX13" fmla="*/ 0 w 422276"/>
              <a:gd name="connsiteY13" fmla="*/ 349250 h 436563"/>
              <a:gd name="connsiteX14" fmla="*/ 188913 w 422276"/>
              <a:gd name="connsiteY14" fmla="*/ 349250 h 436563"/>
              <a:gd name="connsiteX15" fmla="*/ 188913 w 422276"/>
              <a:gd name="connsiteY15" fmla="*/ 436563 h 436563"/>
              <a:gd name="connsiteX16" fmla="*/ 21783 w 422276"/>
              <a:gd name="connsiteY16" fmla="*/ 436563 h 436563"/>
              <a:gd name="connsiteX17" fmla="*/ 17822 w 422276"/>
              <a:gd name="connsiteY17" fmla="*/ 436298 h 436563"/>
              <a:gd name="connsiteX18" fmla="*/ 14258 w 422276"/>
              <a:gd name="connsiteY18" fmla="*/ 435238 h 436563"/>
              <a:gd name="connsiteX19" fmla="*/ 10693 w 422276"/>
              <a:gd name="connsiteY19" fmla="*/ 433648 h 436563"/>
              <a:gd name="connsiteX20" fmla="*/ 7657 w 422276"/>
              <a:gd name="connsiteY20" fmla="*/ 431528 h 436563"/>
              <a:gd name="connsiteX21" fmla="*/ 5017 w 422276"/>
              <a:gd name="connsiteY21" fmla="*/ 428879 h 436563"/>
              <a:gd name="connsiteX22" fmla="*/ 2905 w 422276"/>
              <a:gd name="connsiteY22" fmla="*/ 425831 h 436563"/>
              <a:gd name="connsiteX23" fmla="*/ 1320 w 422276"/>
              <a:gd name="connsiteY23" fmla="*/ 422386 h 436563"/>
              <a:gd name="connsiteX24" fmla="*/ 264 w 422276"/>
              <a:gd name="connsiteY24" fmla="*/ 418677 h 436563"/>
              <a:gd name="connsiteX25" fmla="*/ 0 w 422276"/>
              <a:gd name="connsiteY25" fmla="*/ 414702 h 436563"/>
              <a:gd name="connsiteX26" fmla="*/ 233363 w 422276"/>
              <a:gd name="connsiteY26" fmla="*/ 261938 h 436563"/>
              <a:gd name="connsiteX27" fmla="*/ 422276 w 422276"/>
              <a:gd name="connsiteY27" fmla="*/ 261938 h 436563"/>
              <a:gd name="connsiteX28" fmla="*/ 422276 w 422276"/>
              <a:gd name="connsiteY28" fmla="*/ 304801 h 436563"/>
              <a:gd name="connsiteX29" fmla="*/ 233363 w 422276"/>
              <a:gd name="connsiteY29" fmla="*/ 304801 h 436563"/>
              <a:gd name="connsiteX30" fmla="*/ 0 w 422276"/>
              <a:gd name="connsiteY30" fmla="*/ 261938 h 436563"/>
              <a:gd name="connsiteX31" fmla="*/ 188913 w 422276"/>
              <a:gd name="connsiteY31" fmla="*/ 261938 h 436563"/>
              <a:gd name="connsiteX32" fmla="*/ 188913 w 422276"/>
              <a:gd name="connsiteY32" fmla="*/ 304801 h 436563"/>
              <a:gd name="connsiteX33" fmla="*/ 0 w 422276"/>
              <a:gd name="connsiteY33" fmla="*/ 304801 h 436563"/>
              <a:gd name="connsiteX34" fmla="*/ 255278 w 422276"/>
              <a:gd name="connsiteY34" fmla="*/ 0 h 436563"/>
              <a:gd name="connsiteX35" fmla="*/ 327754 w 422276"/>
              <a:gd name="connsiteY35" fmla="*/ 0 h 436563"/>
              <a:gd name="connsiteX36" fmla="*/ 331846 w 422276"/>
              <a:gd name="connsiteY36" fmla="*/ 396 h 436563"/>
              <a:gd name="connsiteX37" fmla="*/ 335543 w 422276"/>
              <a:gd name="connsiteY37" fmla="*/ 1451 h 436563"/>
              <a:gd name="connsiteX38" fmla="*/ 338843 w 422276"/>
              <a:gd name="connsiteY38" fmla="*/ 3034 h 436563"/>
              <a:gd name="connsiteX39" fmla="*/ 341879 w 422276"/>
              <a:gd name="connsiteY39" fmla="*/ 5144 h 436563"/>
              <a:gd name="connsiteX40" fmla="*/ 344520 w 422276"/>
              <a:gd name="connsiteY40" fmla="*/ 7782 h 436563"/>
              <a:gd name="connsiteX41" fmla="*/ 346632 w 422276"/>
              <a:gd name="connsiteY41" fmla="*/ 10815 h 436563"/>
              <a:gd name="connsiteX42" fmla="*/ 348216 w 422276"/>
              <a:gd name="connsiteY42" fmla="*/ 14112 h 436563"/>
              <a:gd name="connsiteX43" fmla="*/ 349272 w 422276"/>
              <a:gd name="connsiteY43" fmla="*/ 17805 h 436563"/>
              <a:gd name="connsiteX44" fmla="*/ 349668 w 422276"/>
              <a:gd name="connsiteY44" fmla="*/ 21894 h 436563"/>
              <a:gd name="connsiteX45" fmla="*/ 349668 w 422276"/>
              <a:gd name="connsiteY45" fmla="*/ 94302 h 436563"/>
              <a:gd name="connsiteX46" fmla="*/ 350064 w 422276"/>
              <a:gd name="connsiteY46" fmla="*/ 100633 h 436563"/>
              <a:gd name="connsiteX47" fmla="*/ 351120 w 422276"/>
              <a:gd name="connsiteY47" fmla="*/ 106700 h 436563"/>
              <a:gd name="connsiteX48" fmla="*/ 353101 w 422276"/>
              <a:gd name="connsiteY48" fmla="*/ 112503 h 436563"/>
              <a:gd name="connsiteX49" fmla="*/ 355609 w 422276"/>
              <a:gd name="connsiteY49" fmla="*/ 118042 h 436563"/>
              <a:gd name="connsiteX50" fmla="*/ 358777 w 422276"/>
              <a:gd name="connsiteY50" fmla="*/ 123186 h 436563"/>
              <a:gd name="connsiteX51" fmla="*/ 362606 w 422276"/>
              <a:gd name="connsiteY51" fmla="*/ 128066 h 436563"/>
              <a:gd name="connsiteX52" fmla="*/ 366830 w 422276"/>
              <a:gd name="connsiteY52" fmla="*/ 132287 h 436563"/>
              <a:gd name="connsiteX53" fmla="*/ 371451 w 422276"/>
              <a:gd name="connsiteY53" fmla="*/ 135980 h 436563"/>
              <a:gd name="connsiteX54" fmla="*/ 376599 w 422276"/>
              <a:gd name="connsiteY54" fmla="*/ 139013 h 436563"/>
              <a:gd name="connsiteX55" fmla="*/ 382144 w 422276"/>
              <a:gd name="connsiteY55" fmla="*/ 141651 h 436563"/>
              <a:gd name="connsiteX56" fmla="*/ 388084 w 422276"/>
              <a:gd name="connsiteY56" fmla="*/ 143497 h 436563"/>
              <a:gd name="connsiteX57" fmla="*/ 394157 w 422276"/>
              <a:gd name="connsiteY57" fmla="*/ 144552 h 436563"/>
              <a:gd name="connsiteX58" fmla="*/ 400494 w 422276"/>
              <a:gd name="connsiteY58" fmla="*/ 144948 h 436563"/>
              <a:gd name="connsiteX59" fmla="*/ 404454 w 422276"/>
              <a:gd name="connsiteY59" fmla="*/ 145344 h 436563"/>
              <a:gd name="connsiteX60" fmla="*/ 408019 w 422276"/>
              <a:gd name="connsiteY60" fmla="*/ 146399 h 436563"/>
              <a:gd name="connsiteX61" fmla="*/ 411583 w 422276"/>
              <a:gd name="connsiteY61" fmla="*/ 147982 h 436563"/>
              <a:gd name="connsiteX62" fmla="*/ 414619 w 422276"/>
              <a:gd name="connsiteY62" fmla="*/ 150092 h 436563"/>
              <a:gd name="connsiteX63" fmla="*/ 417260 w 422276"/>
              <a:gd name="connsiteY63" fmla="*/ 152730 h 436563"/>
              <a:gd name="connsiteX64" fmla="*/ 419372 w 422276"/>
              <a:gd name="connsiteY64" fmla="*/ 155763 h 436563"/>
              <a:gd name="connsiteX65" fmla="*/ 420956 w 422276"/>
              <a:gd name="connsiteY65" fmla="*/ 159060 h 436563"/>
              <a:gd name="connsiteX66" fmla="*/ 422012 w 422276"/>
              <a:gd name="connsiteY66" fmla="*/ 162753 h 436563"/>
              <a:gd name="connsiteX67" fmla="*/ 422276 w 422276"/>
              <a:gd name="connsiteY67" fmla="*/ 166842 h 436563"/>
              <a:gd name="connsiteX68" fmla="*/ 422276 w 422276"/>
              <a:gd name="connsiteY68" fmla="*/ 217488 h 436563"/>
              <a:gd name="connsiteX69" fmla="*/ 233363 w 422276"/>
              <a:gd name="connsiteY69" fmla="*/ 217488 h 436563"/>
              <a:gd name="connsiteX70" fmla="*/ 233363 w 422276"/>
              <a:gd name="connsiteY70" fmla="*/ 21894 h 436563"/>
              <a:gd name="connsiteX71" fmla="*/ 233759 w 422276"/>
              <a:gd name="connsiteY71" fmla="*/ 17805 h 436563"/>
              <a:gd name="connsiteX72" fmla="*/ 234815 w 422276"/>
              <a:gd name="connsiteY72" fmla="*/ 14112 h 436563"/>
              <a:gd name="connsiteX73" fmla="*/ 236400 w 422276"/>
              <a:gd name="connsiteY73" fmla="*/ 10815 h 436563"/>
              <a:gd name="connsiteX74" fmla="*/ 238512 w 422276"/>
              <a:gd name="connsiteY74" fmla="*/ 7782 h 436563"/>
              <a:gd name="connsiteX75" fmla="*/ 241152 w 422276"/>
              <a:gd name="connsiteY75" fmla="*/ 5144 h 436563"/>
              <a:gd name="connsiteX76" fmla="*/ 244188 w 422276"/>
              <a:gd name="connsiteY76" fmla="*/ 3034 h 436563"/>
              <a:gd name="connsiteX77" fmla="*/ 247489 w 422276"/>
              <a:gd name="connsiteY77" fmla="*/ 1451 h 436563"/>
              <a:gd name="connsiteX78" fmla="*/ 251317 w 422276"/>
              <a:gd name="connsiteY78" fmla="*/ 396 h 436563"/>
              <a:gd name="connsiteX79" fmla="*/ 94523 w 422276"/>
              <a:gd name="connsiteY79" fmla="*/ 0 h 436563"/>
              <a:gd name="connsiteX80" fmla="*/ 166999 w 422276"/>
              <a:gd name="connsiteY80" fmla="*/ 0 h 436563"/>
              <a:gd name="connsiteX81" fmla="*/ 170959 w 422276"/>
              <a:gd name="connsiteY81" fmla="*/ 396 h 436563"/>
              <a:gd name="connsiteX82" fmla="*/ 174788 w 422276"/>
              <a:gd name="connsiteY82" fmla="*/ 1451 h 436563"/>
              <a:gd name="connsiteX83" fmla="*/ 178088 w 422276"/>
              <a:gd name="connsiteY83" fmla="*/ 3034 h 436563"/>
              <a:gd name="connsiteX84" fmla="*/ 181124 w 422276"/>
              <a:gd name="connsiteY84" fmla="*/ 5144 h 436563"/>
              <a:gd name="connsiteX85" fmla="*/ 183765 w 422276"/>
              <a:gd name="connsiteY85" fmla="*/ 7782 h 436563"/>
              <a:gd name="connsiteX86" fmla="*/ 185877 w 422276"/>
              <a:gd name="connsiteY86" fmla="*/ 10815 h 436563"/>
              <a:gd name="connsiteX87" fmla="*/ 187461 w 422276"/>
              <a:gd name="connsiteY87" fmla="*/ 14112 h 436563"/>
              <a:gd name="connsiteX88" fmla="*/ 188517 w 422276"/>
              <a:gd name="connsiteY88" fmla="*/ 17805 h 436563"/>
              <a:gd name="connsiteX89" fmla="*/ 188913 w 422276"/>
              <a:gd name="connsiteY89" fmla="*/ 21894 h 436563"/>
              <a:gd name="connsiteX90" fmla="*/ 188913 w 422276"/>
              <a:gd name="connsiteY90" fmla="*/ 217488 h 436563"/>
              <a:gd name="connsiteX91" fmla="*/ 0 w 422276"/>
              <a:gd name="connsiteY91" fmla="*/ 217488 h 436563"/>
              <a:gd name="connsiteX92" fmla="*/ 0 w 422276"/>
              <a:gd name="connsiteY92" fmla="*/ 166842 h 436563"/>
              <a:gd name="connsiteX93" fmla="*/ 264 w 422276"/>
              <a:gd name="connsiteY93" fmla="*/ 162753 h 436563"/>
              <a:gd name="connsiteX94" fmla="*/ 1320 w 422276"/>
              <a:gd name="connsiteY94" fmla="*/ 159060 h 436563"/>
              <a:gd name="connsiteX95" fmla="*/ 2905 w 422276"/>
              <a:gd name="connsiteY95" fmla="*/ 155763 h 436563"/>
              <a:gd name="connsiteX96" fmla="*/ 5017 w 422276"/>
              <a:gd name="connsiteY96" fmla="*/ 152730 h 436563"/>
              <a:gd name="connsiteX97" fmla="*/ 7657 w 422276"/>
              <a:gd name="connsiteY97" fmla="*/ 150092 h 436563"/>
              <a:gd name="connsiteX98" fmla="*/ 10693 w 422276"/>
              <a:gd name="connsiteY98" fmla="*/ 147982 h 436563"/>
              <a:gd name="connsiteX99" fmla="*/ 14258 w 422276"/>
              <a:gd name="connsiteY99" fmla="*/ 146399 h 436563"/>
              <a:gd name="connsiteX100" fmla="*/ 17822 w 422276"/>
              <a:gd name="connsiteY100" fmla="*/ 145344 h 436563"/>
              <a:gd name="connsiteX101" fmla="*/ 21783 w 422276"/>
              <a:gd name="connsiteY101" fmla="*/ 144948 h 436563"/>
              <a:gd name="connsiteX102" fmla="*/ 28119 w 422276"/>
              <a:gd name="connsiteY102" fmla="*/ 144552 h 436563"/>
              <a:gd name="connsiteX103" fmla="*/ 34192 w 422276"/>
              <a:gd name="connsiteY103" fmla="*/ 143497 h 436563"/>
              <a:gd name="connsiteX104" fmla="*/ 40133 w 422276"/>
              <a:gd name="connsiteY104" fmla="*/ 141651 h 436563"/>
              <a:gd name="connsiteX105" fmla="*/ 45677 w 422276"/>
              <a:gd name="connsiteY105" fmla="*/ 139013 h 436563"/>
              <a:gd name="connsiteX106" fmla="*/ 50826 w 422276"/>
              <a:gd name="connsiteY106" fmla="*/ 135980 h 436563"/>
              <a:gd name="connsiteX107" fmla="*/ 55446 w 422276"/>
              <a:gd name="connsiteY107" fmla="*/ 132287 h 436563"/>
              <a:gd name="connsiteX108" fmla="*/ 59671 w 422276"/>
              <a:gd name="connsiteY108" fmla="*/ 128066 h 436563"/>
              <a:gd name="connsiteX109" fmla="*/ 63499 w 422276"/>
              <a:gd name="connsiteY109" fmla="*/ 123186 h 436563"/>
              <a:gd name="connsiteX110" fmla="*/ 66668 w 422276"/>
              <a:gd name="connsiteY110" fmla="*/ 118042 h 436563"/>
              <a:gd name="connsiteX111" fmla="*/ 69176 w 422276"/>
              <a:gd name="connsiteY111" fmla="*/ 112503 h 436563"/>
              <a:gd name="connsiteX112" fmla="*/ 71156 w 422276"/>
              <a:gd name="connsiteY112" fmla="*/ 106700 h 436563"/>
              <a:gd name="connsiteX113" fmla="*/ 72212 w 422276"/>
              <a:gd name="connsiteY113" fmla="*/ 100633 h 436563"/>
              <a:gd name="connsiteX114" fmla="*/ 72608 w 422276"/>
              <a:gd name="connsiteY114" fmla="*/ 94302 h 436563"/>
              <a:gd name="connsiteX115" fmla="*/ 72608 w 422276"/>
              <a:gd name="connsiteY115" fmla="*/ 21894 h 436563"/>
              <a:gd name="connsiteX116" fmla="*/ 73004 w 422276"/>
              <a:gd name="connsiteY116" fmla="*/ 17805 h 436563"/>
              <a:gd name="connsiteX117" fmla="*/ 74060 w 422276"/>
              <a:gd name="connsiteY117" fmla="*/ 14112 h 436563"/>
              <a:gd name="connsiteX118" fmla="*/ 75645 w 422276"/>
              <a:gd name="connsiteY118" fmla="*/ 10815 h 436563"/>
              <a:gd name="connsiteX119" fmla="*/ 77757 w 422276"/>
              <a:gd name="connsiteY119" fmla="*/ 7782 h 436563"/>
              <a:gd name="connsiteX120" fmla="*/ 80397 w 422276"/>
              <a:gd name="connsiteY120" fmla="*/ 5144 h 436563"/>
              <a:gd name="connsiteX121" fmla="*/ 83434 w 422276"/>
              <a:gd name="connsiteY121" fmla="*/ 3034 h 436563"/>
              <a:gd name="connsiteX122" fmla="*/ 86734 w 422276"/>
              <a:gd name="connsiteY122" fmla="*/ 1451 h 436563"/>
              <a:gd name="connsiteX123" fmla="*/ 90430 w 422276"/>
              <a:gd name="connsiteY123" fmla="*/ 396 h 43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422276" h="436563">
                <a:moveTo>
                  <a:pt x="233363" y="349250"/>
                </a:moveTo>
                <a:lnTo>
                  <a:pt x="422276" y="349250"/>
                </a:lnTo>
                <a:lnTo>
                  <a:pt x="422276" y="414702"/>
                </a:lnTo>
                <a:lnTo>
                  <a:pt x="422012" y="418677"/>
                </a:lnTo>
                <a:lnTo>
                  <a:pt x="420956" y="422386"/>
                </a:lnTo>
                <a:lnTo>
                  <a:pt x="419372" y="425831"/>
                </a:lnTo>
                <a:lnTo>
                  <a:pt x="417260" y="428879"/>
                </a:lnTo>
                <a:lnTo>
                  <a:pt x="414619" y="431528"/>
                </a:lnTo>
                <a:lnTo>
                  <a:pt x="411583" y="433648"/>
                </a:lnTo>
                <a:lnTo>
                  <a:pt x="408019" y="435238"/>
                </a:lnTo>
                <a:lnTo>
                  <a:pt x="404454" y="436298"/>
                </a:lnTo>
                <a:lnTo>
                  <a:pt x="400494" y="436563"/>
                </a:lnTo>
                <a:lnTo>
                  <a:pt x="233363" y="436563"/>
                </a:lnTo>
                <a:close/>
                <a:moveTo>
                  <a:pt x="0" y="349250"/>
                </a:moveTo>
                <a:lnTo>
                  <a:pt x="188913" y="349250"/>
                </a:lnTo>
                <a:lnTo>
                  <a:pt x="188913" y="436563"/>
                </a:lnTo>
                <a:lnTo>
                  <a:pt x="21783" y="436563"/>
                </a:lnTo>
                <a:lnTo>
                  <a:pt x="17822" y="436298"/>
                </a:lnTo>
                <a:lnTo>
                  <a:pt x="14258" y="435238"/>
                </a:lnTo>
                <a:lnTo>
                  <a:pt x="10693" y="433648"/>
                </a:lnTo>
                <a:lnTo>
                  <a:pt x="7657" y="431528"/>
                </a:lnTo>
                <a:lnTo>
                  <a:pt x="5017" y="428879"/>
                </a:lnTo>
                <a:lnTo>
                  <a:pt x="2905" y="425831"/>
                </a:lnTo>
                <a:lnTo>
                  <a:pt x="1320" y="422386"/>
                </a:lnTo>
                <a:lnTo>
                  <a:pt x="264" y="418677"/>
                </a:lnTo>
                <a:lnTo>
                  <a:pt x="0" y="414702"/>
                </a:lnTo>
                <a:close/>
                <a:moveTo>
                  <a:pt x="233363" y="261938"/>
                </a:moveTo>
                <a:lnTo>
                  <a:pt x="422276" y="261938"/>
                </a:lnTo>
                <a:lnTo>
                  <a:pt x="422276" y="304801"/>
                </a:lnTo>
                <a:lnTo>
                  <a:pt x="233363" y="304801"/>
                </a:lnTo>
                <a:close/>
                <a:moveTo>
                  <a:pt x="0" y="261938"/>
                </a:moveTo>
                <a:lnTo>
                  <a:pt x="188913" y="261938"/>
                </a:lnTo>
                <a:lnTo>
                  <a:pt x="188913" y="304801"/>
                </a:lnTo>
                <a:lnTo>
                  <a:pt x="0" y="304801"/>
                </a:lnTo>
                <a:close/>
                <a:moveTo>
                  <a:pt x="255278" y="0"/>
                </a:moveTo>
                <a:lnTo>
                  <a:pt x="327754" y="0"/>
                </a:lnTo>
                <a:lnTo>
                  <a:pt x="331846" y="396"/>
                </a:lnTo>
                <a:lnTo>
                  <a:pt x="335543" y="1451"/>
                </a:lnTo>
                <a:lnTo>
                  <a:pt x="338843" y="3034"/>
                </a:lnTo>
                <a:lnTo>
                  <a:pt x="341879" y="5144"/>
                </a:lnTo>
                <a:lnTo>
                  <a:pt x="344520" y="7782"/>
                </a:lnTo>
                <a:lnTo>
                  <a:pt x="346632" y="10815"/>
                </a:lnTo>
                <a:lnTo>
                  <a:pt x="348216" y="14112"/>
                </a:lnTo>
                <a:lnTo>
                  <a:pt x="349272" y="17805"/>
                </a:lnTo>
                <a:lnTo>
                  <a:pt x="349668" y="21894"/>
                </a:lnTo>
                <a:lnTo>
                  <a:pt x="349668" y="94302"/>
                </a:lnTo>
                <a:lnTo>
                  <a:pt x="350064" y="100633"/>
                </a:lnTo>
                <a:lnTo>
                  <a:pt x="351120" y="106700"/>
                </a:lnTo>
                <a:lnTo>
                  <a:pt x="353101" y="112503"/>
                </a:lnTo>
                <a:lnTo>
                  <a:pt x="355609" y="118042"/>
                </a:lnTo>
                <a:lnTo>
                  <a:pt x="358777" y="123186"/>
                </a:lnTo>
                <a:lnTo>
                  <a:pt x="362606" y="128066"/>
                </a:lnTo>
                <a:lnTo>
                  <a:pt x="366830" y="132287"/>
                </a:lnTo>
                <a:lnTo>
                  <a:pt x="371451" y="135980"/>
                </a:lnTo>
                <a:lnTo>
                  <a:pt x="376599" y="139013"/>
                </a:lnTo>
                <a:lnTo>
                  <a:pt x="382144" y="141651"/>
                </a:lnTo>
                <a:lnTo>
                  <a:pt x="388084" y="143497"/>
                </a:lnTo>
                <a:lnTo>
                  <a:pt x="394157" y="144552"/>
                </a:lnTo>
                <a:lnTo>
                  <a:pt x="400494" y="144948"/>
                </a:lnTo>
                <a:lnTo>
                  <a:pt x="404454" y="145344"/>
                </a:lnTo>
                <a:lnTo>
                  <a:pt x="408019" y="146399"/>
                </a:lnTo>
                <a:lnTo>
                  <a:pt x="411583" y="147982"/>
                </a:lnTo>
                <a:lnTo>
                  <a:pt x="414619" y="150092"/>
                </a:lnTo>
                <a:lnTo>
                  <a:pt x="417260" y="152730"/>
                </a:lnTo>
                <a:lnTo>
                  <a:pt x="419372" y="155763"/>
                </a:lnTo>
                <a:lnTo>
                  <a:pt x="420956" y="159060"/>
                </a:lnTo>
                <a:lnTo>
                  <a:pt x="422012" y="162753"/>
                </a:lnTo>
                <a:lnTo>
                  <a:pt x="422276" y="166842"/>
                </a:lnTo>
                <a:lnTo>
                  <a:pt x="422276" y="217488"/>
                </a:lnTo>
                <a:lnTo>
                  <a:pt x="233363" y="217488"/>
                </a:lnTo>
                <a:lnTo>
                  <a:pt x="233363" y="21894"/>
                </a:lnTo>
                <a:lnTo>
                  <a:pt x="233759" y="17805"/>
                </a:lnTo>
                <a:lnTo>
                  <a:pt x="234815" y="14112"/>
                </a:lnTo>
                <a:lnTo>
                  <a:pt x="236400" y="10815"/>
                </a:lnTo>
                <a:lnTo>
                  <a:pt x="238512" y="7782"/>
                </a:lnTo>
                <a:lnTo>
                  <a:pt x="241152" y="5144"/>
                </a:lnTo>
                <a:lnTo>
                  <a:pt x="244188" y="3034"/>
                </a:lnTo>
                <a:lnTo>
                  <a:pt x="247489" y="1451"/>
                </a:lnTo>
                <a:lnTo>
                  <a:pt x="251317" y="396"/>
                </a:lnTo>
                <a:close/>
                <a:moveTo>
                  <a:pt x="94523" y="0"/>
                </a:moveTo>
                <a:lnTo>
                  <a:pt x="166999" y="0"/>
                </a:lnTo>
                <a:lnTo>
                  <a:pt x="170959" y="396"/>
                </a:lnTo>
                <a:lnTo>
                  <a:pt x="174788" y="1451"/>
                </a:lnTo>
                <a:lnTo>
                  <a:pt x="178088" y="3034"/>
                </a:lnTo>
                <a:lnTo>
                  <a:pt x="181124" y="5144"/>
                </a:lnTo>
                <a:lnTo>
                  <a:pt x="183765" y="7782"/>
                </a:lnTo>
                <a:lnTo>
                  <a:pt x="185877" y="10815"/>
                </a:lnTo>
                <a:lnTo>
                  <a:pt x="187461" y="14112"/>
                </a:lnTo>
                <a:lnTo>
                  <a:pt x="188517" y="17805"/>
                </a:lnTo>
                <a:lnTo>
                  <a:pt x="188913" y="21894"/>
                </a:lnTo>
                <a:lnTo>
                  <a:pt x="188913" y="217488"/>
                </a:lnTo>
                <a:lnTo>
                  <a:pt x="0" y="217488"/>
                </a:lnTo>
                <a:lnTo>
                  <a:pt x="0" y="166842"/>
                </a:lnTo>
                <a:lnTo>
                  <a:pt x="264" y="162753"/>
                </a:lnTo>
                <a:lnTo>
                  <a:pt x="1320" y="159060"/>
                </a:lnTo>
                <a:lnTo>
                  <a:pt x="2905" y="155763"/>
                </a:lnTo>
                <a:lnTo>
                  <a:pt x="5017" y="152730"/>
                </a:lnTo>
                <a:lnTo>
                  <a:pt x="7657" y="150092"/>
                </a:lnTo>
                <a:lnTo>
                  <a:pt x="10693" y="147982"/>
                </a:lnTo>
                <a:lnTo>
                  <a:pt x="14258" y="146399"/>
                </a:lnTo>
                <a:lnTo>
                  <a:pt x="17822" y="145344"/>
                </a:lnTo>
                <a:lnTo>
                  <a:pt x="21783" y="144948"/>
                </a:lnTo>
                <a:lnTo>
                  <a:pt x="28119" y="144552"/>
                </a:lnTo>
                <a:lnTo>
                  <a:pt x="34192" y="143497"/>
                </a:lnTo>
                <a:lnTo>
                  <a:pt x="40133" y="141651"/>
                </a:lnTo>
                <a:lnTo>
                  <a:pt x="45677" y="139013"/>
                </a:lnTo>
                <a:lnTo>
                  <a:pt x="50826" y="135980"/>
                </a:lnTo>
                <a:lnTo>
                  <a:pt x="55446" y="132287"/>
                </a:lnTo>
                <a:lnTo>
                  <a:pt x="59671" y="128066"/>
                </a:lnTo>
                <a:lnTo>
                  <a:pt x="63499" y="123186"/>
                </a:lnTo>
                <a:lnTo>
                  <a:pt x="66668" y="118042"/>
                </a:lnTo>
                <a:lnTo>
                  <a:pt x="69176" y="112503"/>
                </a:lnTo>
                <a:lnTo>
                  <a:pt x="71156" y="106700"/>
                </a:lnTo>
                <a:lnTo>
                  <a:pt x="72212" y="100633"/>
                </a:lnTo>
                <a:lnTo>
                  <a:pt x="72608" y="94302"/>
                </a:lnTo>
                <a:lnTo>
                  <a:pt x="72608" y="21894"/>
                </a:lnTo>
                <a:lnTo>
                  <a:pt x="73004" y="17805"/>
                </a:lnTo>
                <a:lnTo>
                  <a:pt x="74060" y="14112"/>
                </a:lnTo>
                <a:lnTo>
                  <a:pt x="75645" y="10815"/>
                </a:lnTo>
                <a:lnTo>
                  <a:pt x="77757" y="7782"/>
                </a:lnTo>
                <a:lnTo>
                  <a:pt x="80397" y="5144"/>
                </a:lnTo>
                <a:lnTo>
                  <a:pt x="83434" y="3034"/>
                </a:lnTo>
                <a:lnTo>
                  <a:pt x="86734" y="1451"/>
                </a:lnTo>
                <a:lnTo>
                  <a:pt x="90430" y="3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6" name="Freeform 57"/>
          <p:cNvSpPr>
            <a:spLocks noEditPoints="1"/>
          </p:cNvSpPr>
          <p:nvPr/>
        </p:nvSpPr>
        <p:spPr bwMode="auto">
          <a:xfrm>
            <a:off x="7349359" y="3484563"/>
            <a:ext cx="290512" cy="508000"/>
          </a:xfrm>
          <a:custGeom>
            <a:avLst/>
            <a:gdLst>
              <a:gd name="T0" fmla="*/ 604 w 2013"/>
              <a:gd name="T1" fmla="*/ 3005 h 3520"/>
              <a:gd name="T2" fmla="*/ 1307 w 2013"/>
              <a:gd name="T3" fmla="*/ 1925 h 3520"/>
              <a:gd name="T4" fmla="*/ 511 w 2013"/>
              <a:gd name="T5" fmla="*/ 12 h 3520"/>
              <a:gd name="T6" fmla="*/ 579 w 2013"/>
              <a:gd name="T7" fmla="*/ 66 h 3520"/>
              <a:gd name="T8" fmla="*/ 604 w 2013"/>
              <a:gd name="T9" fmla="*/ 150 h 3520"/>
              <a:gd name="T10" fmla="*/ 659 w 2013"/>
              <a:gd name="T11" fmla="*/ 662 h 3520"/>
              <a:gd name="T12" fmla="*/ 761 w 2013"/>
              <a:gd name="T13" fmla="*/ 748 h 3520"/>
              <a:gd name="T14" fmla="*/ 808 w 2013"/>
              <a:gd name="T15" fmla="*/ 623 h 3520"/>
              <a:gd name="T16" fmla="*/ 850 w 2013"/>
              <a:gd name="T17" fmla="*/ 547 h 3520"/>
              <a:gd name="T18" fmla="*/ 926 w 2013"/>
              <a:gd name="T19" fmla="*/ 506 h 3520"/>
              <a:gd name="T20" fmla="*/ 1016 w 2013"/>
              <a:gd name="T21" fmla="*/ 515 h 3520"/>
              <a:gd name="T22" fmla="*/ 1082 w 2013"/>
              <a:gd name="T23" fmla="*/ 570 h 3520"/>
              <a:gd name="T24" fmla="*/ 1107 w 2013"/>
              <a:gd name="T25" fmla="*/ 654 h 3520"/>
              <a:gd name="T26" fmla="*/ 1206 w 2013"/>
              <a:gd name="T27" fmla="*/ 694 h 3520"/>
              <a:gd name="T28" fmla="*/ 1274 w 2013"/>
              <a:gd name="T29" fmla="*/ 655 h 3520"/>
              <a:gd name="T30" fmla="*/ 1351 w 2013"/>
              <a:gd name="T31" fmla="*/ 655 h 3520"/>
              <a:gd name="T32" fmla="*/ 1419 w 2013"/>
              <a:gd name="T33" fmla="*/ 694 h 3520"/>
              <a:gd name="T34" fmla="*/ 1459 w 2013"/>
              <a:gd name="T35" fmla="*/ 763 h 3520"/>
              <a:gd name="T36" fmla="*/ 1459 w 2013"/>
              <a:gd name="T37" fmla="*/ 839 h 3520"/>
              <a:gd name="T38" fmla="*/ 1419 w 2013"/>
              <a:gd name="T39" fmla="*/ 908 h 3520"/>
              <a:gd name="T40" fmla="*/ 1398 w 2013"/>
              <a:gd name="T41" fmla="*/ 1055 h 3520"/>
              <a:gd name="T42" fmla="*/ 1407 w 2013"/>
              <a:gd name="T43" fmla="*/ 1205 h 3520"/>
              <a:gd name="T44" fmla="*/ 1370 w 2013"/>
              <a:gd name="T45" fmla="*/ 1341 h 3520"/>
              <a:gd name="T46" fmla="*/ 1366 w 2013"/>
              <a:gd name="T47" fmla="*/ 1452 h 3520"/>
              <a:gd name="T48" fmla="*/ 1474 w 2013"/>
              <a:gd name="T49" fmla="*/ 1561 h 3520"/>
              <a:gd name="T50" fmla="*/ 1548 w 2013"/>
              <a:gd name="T51" fmla="*/ 1681 h 3520"/>
              <a:gd name="T52" fmla="*/ 1777 w 2013"/>
              <a:gd name="T53" fmla="*/ 1535 h 3520"/>
              <a:gd name="T54" fmla="*/ 1850 w 2013"/>
              <a:gd name="T55" fmla="*/ 1509 h 3520"/>
              <a:gd name="T56" fmla="*/ 1925 w 2013"/>
              <a:gd name="T57" fmla="*/ 1522 h 3520"/>
              <a:gd name="T58" fmla="*/ 1987 w 2013"/>
              <a:gd name="T59" fmla="*/ 1573 h 3520"/>
              <a:gd name="T60" fmla="*/ 2013 w 2013"/>
              <a:gd name="T61" fmla="*/ 1647 h 3520"/>
              <a:gd name="T62" fmla="*/ 2000 w 2013"/>
              <a:gd name="T63" fmla="*/ 1723 h 3520"/>
              <a:gd name="T64" fmla="*/ 1611 w 2013"/>
              <a:gd name="T65" fmla="*/ 2124 h 3520"/>
              <a:gd name="T66" fmla="*/ 1793 w 2013"/>
              <a:gd name="T67" fmla="*/ 3221 h 3520"/>
              <a:gd name="T68" fmla="*/ 1869 w 2013"/>
              <a:gd name="T69" fmla="*/ 3263 h 3520"/>
              <a:gd name="T70" fmla="*/ 1910 w 2013"/>
              <a:gd name="T71" fmla="*/ 3339 h 3520"/>
              <a:gd name="T72" fmla="*/ 1901 w 2013"/>
              <a:gd name="T73" fmla="*/ 3428 h 3520"/>
              <a:gd name="T74" fmla="*/ 1846 w 2013"/>
              <a:gd name="T75" fmla="*/ 3494 h 3520"/>
              <a:gd name="T76" fmla="*/ 1762 w 2013"/>
              <a:gd name="T77" fmla="*/ 3520 h 3520"/>
              <a:gd name="T78" fmla="*/ 93 w 2013"/>
              <a:gd name="T79" fmla="*/ 3508 h 3520"/>
              <a:gd name="T80" fmla="*/ 26 w 2013"/>
              <a:gd name="T81" fmla="*/ 3454 h 3520"/>
              <a:gd name="T82" fmla="*/ 0 w 2013"/>
              <a:gd name="T83" fmla="*/ 3370 h 3520"/>
              <a:gd name="T84" fmla="*/ 26 w 2013"/>
              <a:gd name="T85" fmla="*/ 3284 h 3520"/>
              <a:gd name="T86" fmla="*/ 93 w 2013"/>
              <a:gd name="T87" fmla="*/ 3230 h 3520"/>
              <a:gd name="T88" fmla="*/ 302 w 2013"/>
              <a:gd name="T89" fmla="*/ 3218 h 3520"/>
              <a:gd name="T90" fmla="*/ 314 w 2013"/>
              <a:gd name="T91" fmla="*/ 92 h 3520"/>
              <a:gd name="T92" fmla="*/ 368 w 2013"/>
              <a:gd name="T93" fmla="*/ 26 h 3520"/>
              <a:gd name="T94" fmla="*/ 453 w 2013"/>
              <a:gd name="T95" fmla="*/ 0 h 3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13" h="3520">
                <a:moveTo>
                  <a:pt x="1307" y="1925"/>
                </a:moveTo>
                <a:lnTo>
                  <a:pt x="604" y="2627"/>
                </a:lnTo>
                <a:lnTo>
                  <a:pt x="604" y="3005"/>
                </a:lnTo>
                <a:lnTo>
                  <a:pt x="1309" y="2301"/>
                </a:lnTo>
                <a:lnTo>
                  <a:pt x="1309" y="1962"/>
                </a:lnTo>
                <a:lnTo>
                  <a:pt x="1307" y="1925"/>
                </a:lnTo>
                <a:close/>
                <a:moveTo>
                  <a:pt x="453" y="0"/>
                </a:moveTo>
                <a:lnTo>
                  <a:pt x="484" y="3"/>
                </a:lnTo>
                <a:lnTo>
                  <a:pt x="511" y="12"/>
                </a:lnTo>
                <a:lnTo>
                  <a:pt x="538" y="26"/>
                </a:lnTo>
                <a:lnTo>
                  <a:pt x="560" y="44"/>
                </a:lnTo>
                <a:lnTo>
                  <a:pt x="579" y="66"/>
                </a:lnTo>
                <a:lnTo>
                  <a:pt x="593" y="92"/>
                </a:lnTo>
                <a:lnTo>
                  <a:pt x="601" y="121"/>
                </a:lnTo>
                <a:lnTo>
                  <a:pt x="604" y="150"/>
                </a:lnTo>
                <a:lnTo>
                  <a:pt x="604" y="651"/>
                </a:lnTo>
                <a:lnTo>
                  <a:pt x="632" y="654"/>
                </a:lnTo>
                <a:lnTo>
                  <a:pt x="659" y="662"/>
                </a:lnTo>
                <a:lnTo>
                  <a:pt x="684" y="675"/>
                </a:lnTo>
                <a:lnTo>
                  <a:pt x="708" y="694"/>
                </a:lnTo>
                <a:lnTo>
                  <a:pt x="761" y="748"/>
                </a:lnTo>
                <a:lnTo>
                  <a:pt x="805" y="730"/>
                </a:lnTo>
                <a:lnTo>
                  <a:pt x="805" y="654"/>
                </a:lnTo>
                <a:lnTo>
                  <a:pt x="808" y="623"/>
                </a:lnTo>
                <a:lnTo>
                  <a:pt x="818" y="595"/>
                </a:lnTo>
                <a:lnTo>
                  <a:pt x="832" y="570"/>
                </a:lnTo>
                <a:lnTo>
                  <a:pt x="850" y="547"/>
                </a:lnTo>
                <a:lnTo>
                  <a:pt x="872" y="529"/>
                </a:lnTo>
                <a:lnTo>
                  <a:pt x="898" y="515"/>
                </a:lnTo>
                <a:lnTo>
                  <a:pt x="926" y="506"/>
                </a:lnTo>
                <a:lnTo>
                  <a:pt x="957" y="502"/>
                </a:lnTo>
                <a:lnTo>
                  <a:pt x="987" y="506"/>
                </a:lnTo>
                <a:lnTo>
                  <a:pt x="1016" y="515"/>
                </a:lnTo>
                <a:lnTo>
                  <a:pt x="1041" y="529"/>
                </a:lnTo>
                <a:lnTo>
                  <a:pt x="1064" y="547"/>
                </a:lnTo>
                <a:lnTo>
                  <a:pt x="1082" y="570"/>
                </a:lnTo>
                <a:lnTo>
                  <a:pt x="1096" y="595"/>
                </a:lnTo>
                <a:lnTo>
                  <a:pt x="1104" y="623"/>
                </a:lnTo>
                <a:lnTo>
                  <a:pt x="1107" y="654"/>
                </a:lnTo>
                <a:lnTo>
                  <a:pt x="1107" y="730"/>
                </a:lnTo>
                <a:lnTo>
                  <a:pt x="1152" y="748"/>
                </a:lnTo>
                <a:lnTo>
                  <a:pt x="1206" y="694"/>
                </a:lnTo>
                <a:lnTo>
                  <a:pt x="1227" y="677"/>
                </a:lnTo>
                <a:lnTo>
                  <a:pt x="1249" y="663"/>
                </a:lnTo>
                <a:lnTo>
                  <a:pt x="1274" y="655"/>
                </a:lnTo>
                <a:lnTo>
                  <a:pt x="1300" y="651"/>
                </a:lnTo>
                <a:lnTo>
                  <a:pt x="1325" y="651"/>
                </a:lnTo>
                <a:lnTo>
                  <a:pt x="1351" y="655"/>
                </a:lnTo>
                <a:lnTo>
                  <a:pt x="1375" y="663"/>
                </a:lnTo>
                <a:lnTo>
                  <a:pt x="1399" y="677"/>
                </a:lnTo>
                <a:lnTo>
                  <a:pt x="1419" y="694"/>
                </a:lnTo>
                <a:lnTo>
                  <a:pt x="1437" y="716"/>
                </a:lnTo>
                <a:lnTo>
                  <a:pt x="1450" y="738"/>
                </a:lnTo>
                <a:lnTo>
                  <a:pt x="1459" y="763"/>
                </a:lnTo>
                <a:lnTo>
                  <a:pt x="1463" y="788"/>
                </a:lnTo>
                <a:lnTo>
                  <a:pt x="1463" y="814"/>
                </a:lnTo>
                <a:lnTo>
                  <a:pt x="1459" y="839"/>
                </a:lnTo>
                <a:lnTo>
                  <a:pt x="1450" y="864"/>
                </a:lnTo>
                <a:lnTo>
                  <a:pt x="1437" y="886"/>
                </a:lnTo>
                <a:lnTo>
                  <a:pt x="1419" y="908"/>
                </a:lnTo>
                <a:lnTo>
                  <a:pt x="1366" y="961"/>
                </a:lnTo>
                <a:lnTo>
                  <a:pt x="1384" y="1007"/>
                </a:lnTo>
                <a:lnTo>
                  <a:pt x="1398" y="1055"/>
                </a:lnTo>
                <a:lnTo>
                  <a:pt x="1406" y="1105"/>
                </a:lnTo>
                <a:lnTo>
                  <a:pt x="1410" y="1156"/>
                </a:lnTo>
                <a:lnTo>
                  <a:pt x="1407" y="1205"/>
                </a:lnTo>
                <a:lnTo>
                  <a:pt x="1400" y="1252"/>
                </a:lnTo>
                <a:lnTo>
                  <a:pt x="1387" y="1298"/>
                </a:lnTo>
                <a:lnTo>
                  <a:pt x="1370" y="1341"/>
                </a:lnTo>
                <a:lnTo>
                  <a:pt x="1349" y="1382"/>
                </a:lnTo>
                <a:lnTo>
                  <a:pt x="1324" y="1421"/>
                </a:lnTo>
                <a:lnTo>
                  <a:pt x="1366" y="1452"/>
                </a:lnTo>
                <a:lnTo>
                  <a:pt x="1404" y="1485"/>
                </a:lnTo>
                <a:lnTo>
                  <a:pt x="1441" y="1521"/>
                </a:lnTo>
                <a:lnTo>
                  <a:pt x="1474" y="1561"/>
                </a:lnTo>
                <a:lnTo>
                  <a:pt x="1486" y="1579"/>
                </a:lnTo>
                <a:lnTo>
                  <a:pt x="1520" y="1629"/>
                </a:lnTo>
                <a:lnTo>
                  <a:pt x="1548" y="1681"/>
                </a:lnTo>
                <a:lnTo>
                  <a:pt x="1572" y="1738"/>
                </a:lnTo>
                <a:lnTo>
                  <a:pt x="1756" y="1553"/>
                </a:lnTo>
                <a:lnTo>
                  <a:pt x="1777" y="1535"/>
                </a:lnTo>
                <a:lnTo>
                  <a:pt x="1800" y="1522"/>
                </a:lnTo>
                <a:lnTo>
                  <a:pt x="1825" y="1514"/>
                </a:lnTo>
                <a:lnTo>
                  <a:pt x="1850" y="1509"/>
                </a:lnTo>
                <a:lnTo>
                  <a:pt x="1875" y="1509"/>
                </a:lnTo>
                <a:lnTo>
                  <a:pt x="1901" y="1514"/>
                </a:lnTo>
                <a:lnTo>
                  <a:pt x="1925" y="1522"/>
                </a:lnTo>
                <a:lnTo>
                  <a:pt x="1949" y="1535"/>
                </a:lnTo>
                <a:lnTo>
                  <a:pt x="1969" y="1553"/>
                </a:lnTo>
                <a:lnTo>
                  <a:pt x="1987" y="1573"/>
                </a:lnTo>
                <a:lnTo>
                  <a:pt x="2000" y="1597"/>
                </a:lnTo>
                <a:lnTo>
                  <a:pt x="2009" y="1621"/>
                </a:lnTo>
                <a:lnTo>
                  <a:pt x="2013" y="1647"/>
                </a:lnTo>
                <a:lnTo>
                  <a:pt x="2013" y="1673"/>
                </a:lnTo>
                <a:lnTo>
                  <a:pt x="2009" y="1698"/>
                </a:lnTo>
                <a:lnTo>
                  <a:pt x="2000" y="1723"/>
                </a:lnTo>
                <a:lnTo>
                  <a:pt x="1987" y="1745"/>
                </a:lnTo>
                <a:lnTo>
                  <a:pt x="1969" y="1766"/>
                </a:lnTo>
                <a:lnTo>
                  <a:pt x="1611" y="2124"/>
                </a:lnTo>
                <a:lnTo>
                  <a:pt x="1611" y="3218"/>
                </a:lnTo>
                <a:lnTo>
                  <a:pt x="1762" y="3218"/>
                </a:lnTo>
                <a:lnTo>
                  <a:pt x="1793" y="3221"/>
                </a:lnTo>
                <a:lnTo>
                  <a:pt x="1821" y="3230"/>
                </a:lnTo>
                <a:lnTo>
                  <a:pt x="1846" y="3244"/>
                </a:lnTo>
                <a:lnTo>
                  <a:pt x="1869" y="3263"/>
                </a:lnTo>
                <a:lnTo>
                  <a:pt x="1887" y="3284"/>
                </a:lnTo>
                <a:lnTo>
                  <a:pt x="1901" y="3311"/>
                </a:lnTo>
                <a:lnTo>
                  <a:pt x="1910" y="3339"/>
                </a:lnTo>
                <a:lnTo>
                  <a:pt x="1914" y="3370"/>
                </a:lnTo>
                <a:lnTo>
                  <a:pt x="1910" y="3399"/>
                </a:lnTo>
                <a:lnTo>
                  <a:pt x="1901" y="3428"/>
                </a:lnTo>
                <a:lnTo>
                  <a:pt x="1887" y="3454"/>
                </a:lnTo>
                <a:lnTo>
                  <a:pt x="1869" y="3476"/>
                </a:lnTo>
                <a:lnTo>
                  <a:pt x="1846" y="3494"/>
                </a:lnTo>
                <a:lnTo>
                  <a:pt x="1821" y="3508"/>
                </a:lnTo>
                <a:lnTo>
                  <a:pt x="1793" y="3517"/>
                </a:lnTo>
                <a:lnTo>
                  <a:pt x="1762" y="3520"/>
                </a:lnTo>
                <a:lnTo>
                  <a:pt x="152" y="3520"/>
                </a:lnTo>
                <a:lnTo>
                  <a:pt x="121" y="3517"/>
                </a:lnTo>
                <a:lnTo>
                  <a:pt x="93" y="3508"/>
                </a:lnTo>
                <a:lnTo>
                  <a:pt x="66" y="3494"/>
                </a:lnTo>
                <a:lnTo>
                  <a:pt x="45" y="3476"/>
                </a:lnTo>
                <a:lnTo>
                  <a:pt x="26" y="3454"/>
                </a:lnTo>
                <a:lnTo>
                  <a:pt x="12" y="3428"/>
                </a:lnTo>
                <a:lnTo>
                  <a:pt x="3" y="3399"/>
                </a:lnTo>
                <a:lnTo>
                  <a:pt x="0" y="3370"/>
                </a:lnTo>
                <a:lnTo>
                  <a:pt x="3" y="3339"/>
                </a:lnTo>
                <a:lnTo>
                  <a:pt x="12" y="3311"/>
                </a:lnTo>
                <a:lnTo>
                  <a:pt x="26" y="3284"/>
                </a:lnTo>
                <a:lnTo>
                  <a:pt x="45" y="3263"/>
                </a:lnTo>
                <a:lnTo>
                  <a:pt x="66" y="3244"/>
                </a:lnTo>
                <a:lnTo>
                  <a:pt x="93" y="3230"/>
                </a:lnTo>
                <a:lnTo>
                  <a:pt x="121" y="3221"/>
                </a:lnTo>
                <a:lnTo>
                  <a:pt x="152" y="3218"/>
                </a:lnTo>
                <a:lnTo>
                  <a:pt x="302" y="3218"/>
                </a:lnTo>
                <a:lnTo>
                  <a:pt x="302" y="150"/>
                </a:lnTo>
                <a:lnTo>
                  <a:pt x="305" y="121"/>
                </a:lnTo>
                <a:lnTo>
                  <a:pt x="314" y="92"/>
                </a:lnTo>
                <a:lnTo>
                  <a:pt x="328" y="66"/>
                </a:lnTo>
                <a:lnTo>
                  <a:pt x="346" y="44"/>
                </a:lnTo>
                <a:lnTo>
                  <a:pt x="368" y="26"/>
                </a:lnTo>
                <a:lnTo>
                  <a:pt x="394" y="12"/>
                </a:lnTo>
                <a:lnTo>
                  <a:pt x="423" y="3"/>
                </a:lnTo>
                <a:lnTo>
                  <a:pt x="4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62"/>
          <p:cNvSpPr>
            <a:spLocks noEditPoints="1"/>
          </p:cNvSpPr>
          <p:nvPr/>
        </p:nvSpPr>
        <p:spPr bwMode="auto">
          <a:xfrm>
            <a:off x="8203890" y="3533775"/>
            <a:ext cx="452438" cy="409575"/>
          </a:xfrm>
          <a:custGeom>
            <a:avLst/>
            <a:gdLst>
              <a:gd name="T0" fmla="*/ 1129 w 3420"/>
              <a:gd name="T1" fmla="*/ 1330 h 3096"/>
              <a:gd name="T2" fmla="*/ 1075 w 3420"/>
              <a:gd name="T3" fmla="*/ 1350 h 3096"/>
              <a:gd name="T4" fmla="*/ 1032 w 3420"/>
              <a:gd name="T5" fmla="*/ 1386 h 3096"/>
              <a:gd name="T6" fmla="*/ 1003 w 3420"/>
              <a:gd name="T7" fmla="*/ 1435 h 3096"/>
              <a:gd name="T8" fmla="*/ 993 w 3420"/>
              <a:gd name="T9" fmla="*/ 1493 h 3096"/>
              <a:gd name="T10" fmla="*/ 996 w 3420"/>
              <a:gd name="T11" fmla="*/ 2186 h 3096"/>
              <a:gd name="T12" fmla="*/ 1016 w 3420"/>
              <a:gd name="T13" fmla="*/ 2240 h 3096"/>
              <a:gd name="T14" fmla="*/ 1052 w 3420"/>
              <a:gd name="T15" fmla="*/ 2284 h 3096"/>
              <a:gd name="T16" fmla="*/ 1101 w 3420"/>
              <a:gd name="T17" fmla="*/ 2312 h 3096"/>
              <a:gd name="T18" fmla="*/ 1159 w 3420"/>
              <a:gd name="T19" fmla="*/ 2322 h 3096"/>
              <a:gd name="T20" fmla="*/ 1677 w 3420"/>
              <a:gd name="T21" fmla="*/ 2349 h 3096"/>
              <a:gd name="T22" fmla="*/ 1713 w 3420"/>
              <a:gd name="T23" fmla="*/ 2393 h 3096"/>
              <a:gd name="T24" fmla="*/ 1762 w 3420"/>
              <a:gd name="T25" fmla="*/ 2422 h 3096"/>
              <a:gd name="T26" fmla="*/ 1820 w 3420"/>
              <a:gd name="T27" fmla="*/ 2433 h 3096"/>
              <a:gd name="T28" fmla="*/ 2622 w 3420"/>
              <a:gd name="T29" fmla="*/ 2430 h 3096"/>
              <a:gd name="T30" fmla="*/ 2676 w 3420"/>
              <a:gd name="T31" fmla="*/ 2410 h 3096"/>
              <a:gd name="T32" fmla="*/ 2719 w 3420"/>
              <a:gd name="T33" fmla="*/ 2374 h 3096"/>
              <a:gd name="T34" fmla="*/ 2747 w 3420"/>
              <a:gd name="T35" fmla="*/ 2325 h 3096"/>
              <a:gd name="T36" fmla="*/ 2758 w 3420"/>
              <a:gd name="T37" fmla="*/ 2267 h 3096"/>
              <a:gd name="T38" fmla="*/ 2756 w 3420"/>
              <a:gd name="T39" fmla="*/ 1574 h 3096"/>
              <a:gd name="T40" fmla="*/ 2735 w 3420"/>
              <a:gd name="T41" fmla="*/ 1520 h 3096"/>
              <a:gd name="T42" fmla="*/ 2699 w 3420"/>
              <a:gd name="T43" fmla="*/ 1476 h 3096"/>
              <a:gd name="T44" fmla="*/ 2650 w 3420"/>
              <a:gd name="T45" fmla="*/ 1448 h 3096"/>
              <a:gd name="T46" fmla="*/ 2593 w 3420"/>
              <a:gd name="T47" fmla="*/ 1438 h 3096"/>
              <a:gd name="T48" fmla="*/ 2075 w 3420"/>
              <a:gd name="T49" fmla="*/ 1411 h 3096"/>
              <a:gd name="T50" fmla="*/ 2039 w 3420"/>
              <a:gd name="T51" fmla="*/ 1367 h 3096"/>
              <a:gd name="T52" fmla="*/ 1989 w 3420"/>
              <a:gd name="T53" fmla="*/ 1337 h 3096"/>
              <a:gd name="T54" fmla="*/ 1931 w 3420"/>
              <a:gd name="T55" fmla="*/ 1327 h 3096"/>
              <a:gd name="T56" fmla="*/ 1214 w 3420"/>
              <a:gd name="T57" fmla="*/ 331 h 3096"/>
              <a:gd name="T58" fmla="*/ 2206 w 3420"/>
              <a:gd name="T59" fmla="*/ 663 h 3096"/>
              <a:gd name="T60" fmla="*/ 1214 w 3420"/>
              <a:gd name="T61" fmla="*/ 331 h 3096"/>
              <a:gd name="T62" fmla="*/ 2372 w 3420"/>
              <a:gd name="T63" fmla="*/ 0 h 3096"/>
              <a:gd name="T64" fmla="*/ 2429 w 3420"/>
              <a:gd name="T65" fmla="*/ 10 h 3096"/>
              <a:gd name="T66" fmla="*/ 2479 w 3420"/>
              <a:gd name="T67" fmla="*/ 38 h 3096"/>
              <a:gd name="T68" fmla="*/ 2515 w 3420"/>
              <a:gd name="T69" fmla="*/ 82 h 3096"/>
              <a:gd name="T70" fmla="*/ 2535 w 3420"/>
              <a:gd name="T71" fmla="*/ 136 h 3096"/>
              <a:gd name="T72" fmla="*/ 2537 w 3420"/>
              <a:gd name="T73" fmla="*/ 663 h 3096"/>
              <a:gd name="T74" fmla="*/ 3284 w 3420"/>
              <a:gd name="T75" fmla="*/ 666 h 3096"/>
              <a:gd name="T76" fmla="*/ 3338 w 3420"/>
              <a:gd name="T77" fmla="*/ 686 h 3096"/>
              <a:gd name="T78" fmla="*/ 3381 w 3420"/>
              <a:gd name="T79" fmla="*/ 722 h 3096"/>
              <a:gd name="T80" fmla="*/ 3410 w 3420"/>
              <a:gd name="T81" fmla="*/ 771 h 3096"/>
              <a:gd name="T82" fmla="*/ 3420 w 3420"/>
              <a:gd name="T83" fmla="*/ 829 h 3096"/>
              <a:gd name="T84" fmla="*/ 3417 w 3420"/>
              <a:gd name="T85" fmla="*/ 2960 h 3096"/>
              <a:gd name="T86" fmla="*/ 3397 w 3420"/>
              <a:gd name="T87" fmla="*/ 3014 h 3096"/>
              <a:gd name="T88" fmla="*/ 3361 w 3420"/>
              <a:gd name="T89" fmla="*/ 3058 h 3096"/>
              <a:gd name="T90" fmla="*/ 3312 w 3420"/>
              <a:gd name="T91" fmla="*/ 3086 h 3096"/>
              <a:gd name="T92" fmla="*/ 3254 w 3420"/>
              <a:gd name="T93" fmla="*/ 3096 h 3096"/>
              <a:gd name="T94" fmla="*/ 136 w 3420"/>
              <a:gd name="T95" fmla="*/ 3094 h 3096"/>
              <a:gd name="T96" fmla="*/ 82 w 3420"/>
              <a:gd name="T97" fmla="*/ 3074 h 3096"/>
              <a:gd name="T98" fmla="*/ 39 w 3420"/>
              <a:gd name="T99" fmla="*/ 3038 h 3096"/>
              <a:gd name="T100" fmla="*/ 10 w 3420"/>
              <a:gd name="T101" fmla="*/ 2988 h 3096"/>
              <a:gd name="T102" fmla="*/ 0 w 3420"/>
              <a:gd name="T103" fmla="*/ 2931 h 3096"/>
              <a:gd name="T104" fmla="*/ 3 w 3420"/>
              <a:gd name="T105" fmla="*/ 799 h 3096"/>
              <a:gd name="T106" fmla="*/ 23 w 3420"/>
              <a:gd name="T107" fmla="*/ 745 h 3096"/>
              <a:gd name="T108" fmla="*/ 59 w 3420"/>
              <a:gd name="T109" fmla="*/ 702 h 3096"/>
              <a:gd name="T110" fmla="*/ 108 w 3420"/>
              <a:gd name="T111" fmla="*/ 673 h 3096"/>
              <a:gd name="T112" fmla="*/ 166 w 3420"/>
              <a:gd name="T113" fmla="*/ 663 h 3096"/>
              <a:gd name="T114" fmla="*/ 883 w 3420"/>
              <a:gd name="T115" fmla="*/ 165 h 3096"/>
              <a:gd name="T116" fmla="*/ 893 w 3420"/>
              <a:gd name="T117" fmla="*/ 108 h 3096"/>
              <a:gd name="T118" fmla="*/ 921 w 3420"/>
              <a:gd name="T119" fmla="*/ 58 h 3096"/>
              <a:gd name="T120" fmla="*/ 965 w 3420"/>
              <a:gd name="T121" fmla="*/ 22 h 3096"/>
              <a:gd name="T122" fmla="*/ 1019 w 3420"/>
              <a:gd name="T123" fmla="*/ 2 h 3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20" h="3096">
                <a:moveTo>
                  <a:pt x="1159" y="1327"/>
                </a:moveTo>
                <a:lnTo>
                  <a:pt x="1129" y="1330"/>
                </a:lnTo>
                <a:lnTo>
                  <a:pt x="1101" y="1337"/>
                </a:lnTo>
                <a:lnTo>
                  <a:pt x="1075" y="1350"/>
                </a:lnTo>
                <a:lnTo>
                  <a:pt x="1052" y="1366"/>
                </a:lnTo>
                <a:lnTo>
                  <a:pt x="1032" y="1386"/>
                </a:lnTo>
                <a:lnTo>
                  <a:pt x="1016" y="1409"/>
                </a:lnTo>
                <a:lnTo>
                  <a:pt x="1003" y="1435"/>
                </a:lnTo>
                <a:lnTo>
                  <a:pt x="996" y="1463"/>
                </a:lnTo>
                <a:lnTo>
                  <a:pt x="993" y="1493"/>
                </a:lnTo>
                <a:lnTo>
                  <a:pt x="993" y="2156"/>
                </a:lnTo>
                <a:lnTo>
                  <a:pt x="996" y="2186"/>
                </a:lnTo>
                <a:lnTo>
                  <a:pt x="1003" y="2214"/>
                </a:lnTo>
                <a:lnTo>
                  <a:pt x="1016" y="2240"/>
                </a:lnTo>
                <a:lnTo>
                  <a:pt x="1032" y="2263"/>
                </a:lnTo>
                <a:lnTo>
                  <a:pt x="1052" y="2284"/>
                </a:lnTo>
                <a:lnTo>
                  <a:pt x="1075" y="2299"/>
                </a:lnTo>
                <a:lnTo>
                  <a:pt x="1101" y="2312"/>
                </a:lnTo>
                <a:lnTo>
                  <a:pt x="1129" y="2320"/>
                </a:lnTo>
                <a:lnTo>
                  <a:pt x="1159" y="2322"/>
                </a:lnTo>
                <a:lnTo>
                  <a:pt x="1664" y="2322"/>
                </a:lnTo>
                <a:lnTo>
                  <a:pt x="1677" y="2349"/>
                </a:lnTo>
                <a:lnTo>
                  <a:pt x="1692" y="2372"/>
                </a:lnTo>
                <a:lnTo>
                  <a:pt x="1713" y="2393"/>
                </a:lnTo>
                <a:lnTo>
                  <a:pt x="1736" y="2409"/>
                </a:lnTo>
                <a:lnTo>
                  <a:pt x="1762" y="2422"/>
                </a:lnTo>
                <a:lnTo>
                  <a:pt x="1790" y="2430"/>
                </a:lnTo>
                <a:lnTo>
                  <a:pt x="1820" y="2433"/>
                </a:lnTo>
                <a:lnTo>
                  <a:pt x="2593" y="2433"/>
                </a:lnTo>
                <a:lnTo>
                  <a:pt x="2622" y="2430"/>
                </a:lnTo>
                <a:lnTo>
                  <a:pt x="2650" y="2423"/>
                </a:lnTo>
                <a:lnTo>
                  <a:pt x="2676" y="2410"/>
                </a:lnTo>
                <a:lnTo>
                  <a:pt x="2699" y="2394"/>
                </a:lnTo>
                <a:lnTo>
                  <a:pt x="2719" y="2374"/>
                </a:lnTo>
                <a:lnTo>
                  <a:pt x="2735" y="2351"/>
                </a:lnTo>
                <a:lnTo>
                  <a:pt x="2747" y="2325"/>
                </a:lnTo>
                <a:lnTo>
                  <a:pt x="2756" y="2297"/>
                </a:lnTo>
                <a:lnTo>
                  <a:pt x="2758" y="2267"/>
                </a:lnTo>
                <a:lnTo>
                  <a:pt x="2758" y="1603"/>
                </a:lnTo>
                <a:lnTo>
                  <a:pt x="2756" y="1574"/>
                </a:lnTo>
                <a:lnTo>
                  <a:pt x="2747" y="1546"/>
                </a:lnTo>
                <a:lnTo>
                  <a:pt x="2735" y="1520"/>
                </a:lnTo>
                <a:lnTo>
                  <a:pt x="2719" y="1496"/>
                </a:lnTo>
                <a:lnTo>
                  <a:pt x="2699" y="1476"/>
                </a:lnTo>
                <a:lnTo>
                  <a:pt x="2676" y="1460"/>
                </a:lnTo>
                <a:lnTo>
                  <a:pt x="2650" y="1448"/>
                </a:lnTo>
                <a:lnTo>
                  <a:pt x="2622" y="1440"/>
                </a:lnTo>
                <a:lnTo>
                  <a:pt x="2593" y="1438"/>
                </a:lnTo>
                <a:lnTo>
                  <a:pt x="2086" y="1438"/>
                </a:lnTo>
                <a:lnTo>
                  <a:pt x="2075" y="1411"/>
                </a:lnTo>
                <a:lnTo>
                  <a:pt x="2058" y="1387"/>
                </a:lnTo>
                <a:lnTo>
                  <a:pt x="2039" y="1367"/>
                </a:lnTo>
                <a:lnTo>
                  <a:pt x="2015" y="1350"/>
                </a:lnTo>
                <a:lnTo>
                  <a:pt x="1989" y="1337"/>
                </a:lnTo>
                <a:lnTo>
                  <a:pt x="1961" y="1330"/>
                </a:lnTo>
                <a:lnTo>
                  <a:pt x="1931" y="1327"/>
                </a:lnTo>
                <a:lnTo>
                  <a:pt x="1159" y="1327"/>
                </a:lnTo>
                <a:close/>
                <a:moveTo>
                  <a:pt x="1214" y="331"/>
                </a:moveTo>
                <a:lnTo>
                  <a:pt x="1214" y="663"/>
                </a:lnTo>
                <a:lnTo>
                  <a:pt x="2206" y="663"/>
                </a:lnTo>
                <a:lnTo>
                  <a:pt x="2206" y="331"/>
                </a:lnTo>
                <a:lnTo>
                  <a:pt x="1214" y="331"/>
                </a:lnTo>
                <a:close/>
                <a:moveTo>
                  <a:pt x="1048" y="0"/>
                </a:moveTo>
                <a:lnTo>
                  <a:pt x="2372" y="0"/>
                </a:lnTo>
                <a:lnTo>
                  <a:pt x="2401" y="2"/>
                </a:lnTo>
                <a:lnTo>
                  <a:pt x="2429" y="10"/>
                </a:lnTo>
                <a:lnTo>
                  <a:pt x="2455" y="22"/>
                </a:lnTo>
                <a:lnTo>
                  <a:pt x="2479" y="38"/>
                </a:lnTo>
                <a:lnTo>
                  <a:pt x="2499" y="58"/>
                </a:lnTo>
                <a:lnTo>
                  <a:pt x="2515" y="82"/>
                </a:lnTo>
                <a:lnTo>
                  <a:pt x="2527" y="108"/>
                </a:lnTo>
                <a:lnTo>
                  <a:pt x="2535" y="136"/>
                </a:lnTo>
                <a:lnTo>
                  <a:pt x="2537" y="165"/>
                </a:lnTo>
                <a:lnTo>
                  <a:pt x="2537" y="663"/>
                </a:lnTo>
                <a:lnTo>
                  <a:pt x="3254" y="663"/>
                </a:lnTo>
                <a:lnTo>
                  <a:pt x="3284" y="666"/>
                </a:lnTo>
                <a:lnTo>
                  <a:pt x="3312" y="673"/>
                </a:lnTo>
                <a:lnTo>
                  <a:pt x="3338" y="686"/>
                </a:lnTo>
                <a:lnTo>
                  <a:pt x="3361" y="702"/>
                </a:lnTo>
                <a:lnTo>
                  <a:pt x="3381" y="722"/>
                </a:lnTo>
                <a:lnTo>
                  <a:pt x="3397" y="745"/>
                </a:lnTo>
                <a:lnTo>
                  <a:pt x="3410" y="771"/>
                </a:lnTo>
                <a:lnTo>
                  <a:pt x="3417" y="799"/>
                </a:lnTo>
                <a:lnTo>
                  <a:pt x="3420" y="829"/>
                </a:lnTo>
                <a:lnTo>
                  <a:pt x="3420" y="2931"/>
                </a:lnTo>
                <a:lnTo>
                  <a:pt x="3417" y="2960"/>
                </a:lnTo>
                <a:lnTo>
                  <a:pt x="3410" y="2988"/>
                </a:lnTo>
                <a:lnTo>
                  <a:pt x="3397" y="3014"/>
                </a:lnTo>
                <a:lnTo>
                  <a:pt x="3381" y="3038"/>
                </a:lnTo>
                <a:lnTo>
                  <a:pt x="3361" y="3058"/>
                </a:lnTo>
                <a:lnTo>
                  <a:pt x="3338" y="3074"/>
                </a:lnTo>
                <a:lnTo>
                  <a:pt x="3312" y="3086"/>
                </a:lnTo>
                <a:lnTo>
                  <a:pt x="3284" y="3094"/>
                </a:lnTo>
                <a:lnTo>
                  <a:pt x="3254" y="3096"/>
                </a:lnTo>
                <a:lnTo>
                  <a:pt x="166" y="3096"/>
                </a:lnTo>
                <a:lnTo>
                  <a:pt x="136" y="3094"/>
                </a:lnTo>
                <a:lnTo>
                  <a:pt x="108" y="3086"/>
                </a:lnTo>
                <a:lnTo>
                  <a:pt x="82" y="3074"/>
                </a:lnTo>
                <a:lnTo>
                  <a:pt x="59" y="3058"/>
                </a:lnTo>
                <a:lnTo>
                  <a:pt x="39" y="3038"/>
                </a:lnTo>
                <a:lnTo>
                  <a:pt x="23" y="3014"/>
                </a:lnTo>
                <a:lnTo>
                  <a:pt x="10" y="2988"/>
                </a:lnTo>
                <a:lnTo>
                  <a:pt x="3" y="2960"/>
                </a:lnTo>
                <a:lnTo>
                  <a:pt x="0" y="2931"/>
                </a:lnTo>
                <a:lnTo>
                  <a:pt x="0" y="829"/>
                </a:lnTo>
                <a:lnTo>
                  <a:pt x="3" y="799"/>
                </a:lnTo>
                <a:lnTo>
                  <a:pt x="10" y="771"/>
                </a:lnTo>
                <a:lnTo>
                  <a:pt x="23" y="745"/>
                </a:lnTo>
                <a:lnTo>
                  <a:pt x="39" y="722"/>
                </a:lnTo>
                <a:lnTo>
                  <a:pt x="59" y="702"/>
                </a:lnTo>
                <a:lnTo>
                  <a:pt x="82" y="686"/>
                </a:lnTo>
                <a:lnTo>
                  <a:pt x="108" y="673"/>
                </a:lnTo>
                <a:lnTo>
                  <a:pt x="136" y="666"/>
                </a:lnTo>
                <a:lnTo>
                  <a:pt x="166" y="663"/>
                </a:lnTo>
                <a:lnTo>
                  <a:pt x="883" y="663"/>
                </a:lnTo>
                <a:lnTo>
                  <a:pt x="883" y="165"/>
                </a:lnTo>
                <a:lnTo>
                  <a:pt x="885" y="136"/>
                </a:lnTo>
                <a:lnTo>
                  <a:pt x="893" y="108"/>
                </a:lnTo>
                <a:lnTo>
                  <a:pt x="905" y="82"/>
                </a:lnTo>
                <a:lnTo>
                  <a:pt x="921" y="58"/>
                </a:lnTo>
                <a:lnTo>
                  <a:pt x="941" y="38"/>
                </a:lnTo>
                <a:lnTo>
                  <a:pt x="965" y="22"/>
                </a:lnTo>
                <a:lnTo>
                  <a:pt x="991" y="10"/>
                </a:lnTo>
                <a:lnTo>
                  <a:pt x="1019" y="2"/>
                </a:lnTo>
                <a:lnTo>
                  <a:pt x="10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67"/>
          <p:cNvSpPr>
            <a:spLocks noEditPoints="1"/>
          </p:cNvSpPr>
          <p:nvPr/>
        </p:nvSpPr>
        <p:spPr bwMode="auto">
          <a:xfrm>
            <a:off x="9060803" y="3630613"/>
            <a:ext cx="609600" cy="215900"/>
          </a:xfrm>
          <a:custGeom>
            <a:avLst/>
            <a:gdLst>
              <a:gd name="T0" fmla="*/ 1602 w 3458"/>
              <a:gd name="T1" fmla="*/ 338 h 1223"/>
              <a:gd name="T2" fmla="*/ 1610 w 3458"/>
              <a:gd name="T3" fmla="*/ 469 h 1223"/>
              <a:gd name="T4" fmla="*/ 1848 w 3458"/>
              <a:gd name="T5" fmla="*/ 469 h 1223"/>
              <a:gd name="T6" fmla="*/ 1855 w 3458"/>
              <a:gd name="T7" fmla="*/ 338 h 1223"/>
              <a:gd name="T8" fmla="*/ 1576 w 3458"/>
              <a:gd name="T9" fmla="*/ 249 h 1223"/>
              <a:gd name="T10" fmla="*/ 904 w 3458"/>
              <a:gd name="T11" fmla="*/ 1 h 1223"/>
              <a:gd name="T12" fmla="*/ 2654 w 3458"/>
              <a:gd name="T13" fmla="*/ 0 h 1223"/>
              <a:gd name="T14" fmla="*/ 2835 w 3458"/>
              <a:gd name="T15" fmla="*/ 20 h 1223"/>
              <a:gd name="T16" fmla="*/ 2986 w 3458"/>
              <a:gd name="T17" fmla="*/ 77 h 1223"/>
              <a:gd name="T18" fmla="*/ 3107 w 3458"/>
              <a:gd name="T19" fmla="*/ 169 h 1223"/>
              <a:gd name="T20" fmla="*/ 3195 w 3458"/>
              <a:gd name="T21" fmla="*/ 294 h 1223"/>
              <a:gd name="T22" fmla="*/ 3388 w 3458"/>
              <a:gd name="T23" fmla="*/ 306 h 1223"/>
              <a:gd name="T24" fmla="*/ 3445 w 3458"/>
              <a:gd name="T25" fmla="*/ 363 h 1223"/>
              <a:gd name="T26" fmla="*/ 3455 w 3458"/>
              <a:gd name="T27" fmla="*/ 443 h 1223"/>
              <a:gd name="T28" fmla="*/ 3421 w 3458"/>
              <a:gd name="T29" fmla="*/ 506 h 1223"/>
              <a:gd name="T30" fmla="*/ 3358 w 3458"/>
              <a:gd name="T31" fmla="*/ 539 h 1223"/>
              <a:gd name="T32" fmla="*/ 3262 w 3458"/>
              <a:gd name="T33" fmla="*/ 576 h 1223"/>
              <a:gd name="T34" fmla="*/ 3251 w 3458"/>
              <a:gd name="T35" fmla="*/ 735 h 1223"/>
              <a:gd name="T36" fmla="*/ 3189 w 3458"/>
              <a:gd name="T37" fmla="*/ 903 h 1223"/>
              <a:gd name="T38" fmla="*/ 3085 w 3458"/>
              <a:gd name="T39" fmla="*/ 1045 h 1223"/>
              <a:gd name="T40" fmla="*/ 2944 w 3458"/>
              <a:gd name="T41" fmla="*/ 1150 h 1223"/>
              <a:gd name="T42" fmla="*/ 2777 w 3458"/>
              <a:gd name="T43" fmla="*/ 1211 h 1223"/>
              <a:gd name="T44" fmla="*/ 2591 w 3458"/>
              <a:gd name="T45" fmla="*/ 1220 h 1223"/>
              <a:gd name="T46" fmla="*/ 2407 w 3458"/>
              <a:gd name="T47" fmla="*/ 1179 h 1223"/>
              <a:gd name="T48" fmla="*/ 2232 w 3458"/>
              <a:gd name="T49" fmla="*/ 1090 h 1223"/>
              <a:gd name="T50" fmla="*/ 2077 w 3458"/>
              <a:gd name="T51" fmla="*/ 956 h 1223"/>
              <a:gd name="T52" fmla="*/ 1959 w 3458"/>
              <a:gd name="T53" fmla="*/ 801 h 1223"/>
              <a:gd name="T54" fmla="*/ 1498 w 3458"/>
              <a:gd name="T55" fmla="*/ 801 h 1223"/>
              <a:gd name="T56" fmla="*/ 1381 w 3458"/>
              <a:gd name="T57" fmla="*/ 956 h 1223"/>
              <a:gd name="T58" fmla="*/ 1225 w 3458"/>
              <a:gd name="T59" fmla="*/ 1090 h 1223"/>
              <a:gd name="T60" fmla="*/ 1051 w 3458"/>
              <a:gd name="T61" fmla="*/ 1179 h 1223"/>
              <a:gd name="T62" fmla="*/ 866 w 3458"/>
              <a:gd name="T63" fmla="*/ 1220 h 1223"/>
              <a:gd name="T64" fmla="*/ 680 w 3458"/>
              <a:gd name="T65" fmla="*/ 1211 h 1223"/>
              <a:gd name="T66" fmla="*/ 513 w 3458"/>
              <a:gd name="T67" fmla="*/ 1150 h 1223"/>
              <a:gd name="T68" fmla="*/ 373 w 3458"/>
              <a:gd name="T69" fmla="*/ 1045 h 1223"/>
              <a:gd name="T70" fmla="*/ 268 w 3458"/>
              <a:gd name="T71" fmla="*/ 903 h 1223"/>
              <a:gd name="T72" fmla="*/ 207 w 3458"/>
              <a:gd name="T73" fmla="*/ 735 h 1223"/>
              <a:gd name="T74" fmla="*/ 195 w 3458"/>
              <a:gd name="T75" fmla="*/ 576 h 1223"/>
              <a:gd name="T76" fmla="*/ 99 w 3458"/>
              <a:gd name="T77" fmla="*/ 539 h 1223"/>
              <a:gd name="T78" fmla="*/ 37 w 3458"/>
              <a:gd name="T79" fmla="*/ 506 h 1223"/>
              <a:gd name="T80" fmla="*/ 2 w 3458"/>
              <a:gd name="T81" fmla="*/ 443 h 1223"/>
              <a:gd name="T82" fmla="*/ 13 w 3458"/>
              <a:gd name="T83" fmla="*/ 363 h 1223"/>
              <a:gd name="T84" fmla="*/ 69 w 3458"/>
              <a:gd name="T85" fmla="*/ 306 h 1223"/>
              <a:gd name="T86" fmla="*/ 263 w 3458"/>
              <a:gd name="T87" fmla="*/ 294 h 1223"/>
              <a:gd name="T88" fmla="*/ 351 w 3458"/>
              <a:gd name="T89" fmla="*/ 169 h 1223"/>
              <a:gd name="T90" fmla="*/ 471 w 3458"/>
              <a:gd name="T91" fmla="*/ 77 h 1223"/>
              <a:gd name="T92" fmla="*/ 623 w 3458"/>
              <a:gd name="T93" fmla="*/ 20 h 1223"/>
              <a:gd name="T94" fmla="*/ 803 w 3458"/>
              <a:gd name="T95" fmla="*/ 0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58" h="1223">
                <a:moveTo>
                  <a:pt x="1576" y="249"/>
                </a:moveTo>
                <a:lnTo>
                  <a:pt x="1591" y="291"/>
                </a:lnTo>
                <a:lnTo>
                  <a:pt x="1602" y="338"/>
                </a:lnTo>
                <a:lnTo>
                  <a:pt x="1609" y="387"/>
                </a:lnTo>
                <a:lnTo>
                  <a:pt x="1611" y="440"/>
                </a:lnTo>
                <a:lnTo>
                  <a:pt x="1610" y="469"/>
                </a:lnTo>
                <a:lnTo>
                  <a:pt x="1608" y="498"/>
                </a:lnTo>
                <a:lnTo>
                  <a:pt x="1850" y="498"/>
                </a:lnTo>
                <a:lnTo>
                  <a:pt x="1848" y="469"/>
                </a:lnTo>
                <a:lnTo>
                  <a:pt x="1847" y="440"/>
                </a:lnTo>
                <a:lnTo>
                  <a:pt x="1849" y="387"/>
                </a:lnTo>
                <a:lnTo>
                  <a:pt x="1855" y="338"/>
                </a:lnTo>
                <a:lnTo>
                  <a:pt x="1866" y="291"/>
                </a:lnTo>
                <a:lnTo>
                  <a:pt x="1882" y="249"/>
                </a:lnTo>
                <a:lnTo>
                  <a:pt x="1576" y="249"/>
                </a:lnTo>
                <a:close/>
                <a:moveTo>
                  <a:pt x="803" y="0"/>
                </a:moveTo>
                <a:lnTo>
                  <a:pt x="855" y="1"/>
                </a:lnTo>
                <a:lnTo>
                  <a:pt x="904" y="1"/>
                </a:lnTo>
                <a:lnTo>
                  <a:pt x="2554" y="1"/>
                </a:lnTo>
                <a:lnTo>
                  <a:pt x="2603" y="1"/>
                </a:lnTo>
                <a:lnTo>
                  <a:pt x="2654" y="0"/>
                </a:lnTo>
                <a:lnTo>
                  <a:pt x="2717" y="3"/>
                </a:lnTo>
                <a:lnTo>
                  <a:pt x="2778" y="10"/>
                </a:lnTo>
                <a:lnTo>
                  <a:pt x="2835" y="20"/>
                </a:lnTo>
                <a:lnTo>
                  <a:pt x="2889" y="35"/>
                </a:lnTo>
                <a:lnTo>
                  <a:pt x="2939" y="54"/>
                </a:lnTo>
                <a:lnTo>
                  <a:pt x="2986" y="77"/>
                </a:lnTo>
                <a:lnTo>
                  <a:pt x="3030" y="103"/>
                </a:lnTo>
                <a:lnTo>
                  <a:pt x="3070" y="135"/>
                </a:lnTo>
                <a:lnTo>
                  <a:pt x="3107" y="169"/>
                </a:lnTo>
                <a:lnTo>
                  <a:pt x="3141" y="206"/>
                </a:lnTo>
                <a:lnTo>
                  <a:pt x="3169" y="248"/>
                </a:lnTo>
                <a:lnTo>
                  <a:pt x="3195" y="294"/>
                </a:lnTo>
                <a:lnTo>
                  <a:pt x="3334" y="294"/>
                </a:lnTo>
                <a:lnTo>
                  <a:pt x="3362" y="297"/>
                </a:lnTo>
                <a:lnTo>
                  <a:pt x="3388" y="306"/>
                </a:lnTo>
                <a:lnTo>
                  <a:pt x="3411" y="321"/>
                </a:lnTo>
                <a:lnTo>
                  <a:pt x="3430" y="340"/>
                </a:lnTo>
                <a:lnTo>
                  <a:pt x="3445" y="363"/>
                </a:lnTo>
                <a:lnTo>
                  <a:pt x="3455" y="389"/>
                </a:lnTo>
                <a:lnTo>
                  <a:pt x="3458" y="418"/>
                </a:lnTo>
                <a:lnTo>
                  <a:pt x="3455" y="443"/>
                </a:lnTo>
                <a:lnTo>
                  <a:pt x="3447" y="466"/>
                </a:lnTo>
                <a:lnTo>
                  <a:pt x="3437" y="487"/>
                </a:lnTo>
                <a:lnTo>
                  <a:pt x="3421" y="506"/>
                </a:lnTo>
                <a:lnTo>
                  <a:pt x="3403" y="521"/>
                </a:lnTo>
                <a:lnTo>
                  <a:pt x="3382" y="532"/>
                </a:lnTo>
                <a:lnTo>
                  <a:pt x="3358" y="539"/>
                </a:lnTo>
                <a:lnTo>
                  <a:pt x="3334" y="542"/>
                </a:lnTo>
                <a:lnTo>
                  <a:pt x="3260" y="542"/>
                </a:lnTo>
                <a:lnTo>
                  <a:pt x="3262" y="576"/>
                </a:lnTo>
                <a:lnTo>
                  <a:pt x="3262" y="612"/>
                </a:lnTo>
                <a:lnTo>
                  <a:pt x="3259" y="675"/>
                </a:lnTo>
                <a:lnTo>
                  <a:pt x="3251" y="735"/>
                </a:lnTo>
                <a:lnTo>
                  <a:pt x="3235" y="794"/>
                </a:lnTo>
                <a:lnTo>
                  <a:pt x="3215" y="850"/>
                </a:lnTo>
                <a:lnTo>
                  <a:pt x="3189" y="903"/>
                </a:lnTo>
                <a:lnTo>
                  <a:pt x="3158" y="953"/>
                </a:lnTo>
                <a:lnTo>
                  <a:pt x="3124" y="1001"/>
                </a:lnTo>
                <a:lnTo>
                  <a:pt x="3085" y="1045"/>
                </a:lnTo>
                <a:lnTo>
                  <a:pt x="3041" y="1084"/>
                </a:lnTo>
                <a:lnTo>
                  <a:pt x="2995" y="1119"/>
                </a:lnTo>
                <a:lnTo>
                  <a:pt x="2944" y="1150"/>
                </a:lnTo>
                <a:lnTo>
                  <a:pt x="2891" y="1175"/>
                </a:lnTo>
                <a:lnTo>
                  <a:pt x="2835" y="1196"/>
                </a:lnTo>
                <a:lnTo>
                  <a:pt x="2777" y="1211"/>
                </a:lnTo>
                <a:lnTo>
                  <a:pt x="2716" y="1220"/>
                </a:lnTo>
                <a:lnTo>
                  <a:pt x="2654" y="1223"/>
                </a:lnTo>
                <a:lnTo>
                  <a:pt x="2591" y="1220"/>
                </a:lnTo>
                <a:lnTo>
                  <a:pt x="2528" y="1212"/>
                </a:lnTo>
                <a:lnTo>
                  <a:pt x="2468" y="1198"/>
                </a:lnTo>
                <a:lnTo>
                  <a:pt x="2407" y="1179"/>
                </a:lnTo>
                <a:lnTo>
                  <a:pt x="2347" y="1154"/>
                </a:lnTo>
                <a:lnTo>
                  <a:pt x="2289" y="1125"/>
                </a:lnTo>
                <a:lnTo>
                  <a:pt x="2232" y="1090"/>
                </a:lnTo>
                <a:lnTo>
                  <a:pt x="2179" y="1050"/>
                </a:lnTo>
                <a:lnTo>
                  <a:pt x="2126" y="1005"/>
                </a:lnTo>
                <a:lnTo>
                  <a:pt x="2077" y="956"/>
                </a:lnTo>
                <a:lnTo>
                  <a:pt x="2034" y="906"/>
                </a:lnTo>
                <a:lnTo>
                  <a:pt x="1994" y="855"/>
                </a:lnTo>
                <a:lnTo>
                  <a:pt x="1959" y="801"/>
                </a:lnTo>
                <a:lnTo>
                  <a:pt x="1929" y="746"/>
                </a:lnTo>
                <a:lnTo>
                  <a:pt x="1529" y="746"/>
                </a:lnTo>
                <a:lnTo>
                  <a:pt x="1498" y="801"/>
                </a:lnTo>
                <a:lnTo>
                  <a:pt x="1463" y="855"/>
                </a:lnTo>
                <a:lnTo>
                  <a:pt x="1424" y="906"/>
                </a:lnTo>
                <a:lnTo>
                  <a:pt x="1381" y="956"/>
                </a:lnTo>
                <a:lnTo>
                  <a:pt x="1331" y="1005"/>
                </a:lnTo>
                <a:lnTo>
                  <a:pt x="1279" y="1050"/>
                </a:lnTo>
                <a:lnTo>
                  <a:pt x="1225" y="1090"/>
                </a:lnTo>
                <a:lnTo>
                  <a:pt x="1169" y="1125"/>
                </a:lnTo>
                <a:lnTo>
                  <a:pt x="1111" y="1154"/>
                </a:lnTo>
                <a:lnTo>
                  <a:pt x="1051" y="1179"/>
                </a:lnTo>
                <a:lnTo>
                  <a:pt x="990" y="1198"/>
                </a:lnTo>
                <a:lnTo>
                  <a:pt x="928" y="1212"/>
                </a:lnTo>
                <a:lnTo>
                  <a:pt x="866" y="1220"/>
                </a:lnTo>
                <a:lnTo>
                  <a:pt x="803" y="1223"/>
                </a:lnTo>
                <a:lnTo>
                  <a:pt x="740" y="1220"/>
                </a:lnTo>
                <a:lnTo>
                  <a:pt x="680" y="1211"/>
                </a:lnTo>
                <a:lnTo>
                  <a:pt x="622" y="1196"/>
                </a:lnTo>
                <a:lnTo>
                  <a:pt x="566" y="1175"/>
                </a:lnTo>
                <a:lnTo>
                  <a:pt x="513" y="1150"/>
                </a:lnTo>
                <a:lnTo>
                  <a:pt x="463" y="1119"/>
                </a:lnTo>
                <a:lnTo>
                  <a:pt x="416" y="1084"/>
                </a:lnTo>
                <a:lnTo>
                  <a:pt x="373" y="1045"/>
                </a:lnTo>
                <a:lnTo>
                  <a:pt x="334" y="1001"/>
                </a:lnTo>
                <a:lnTo>
                  <a:pt x="298" y="953"/>
                </a:lnTo>
                <a:lnTo>
                  <a:pt x="268" y="903"/>
                </a:lnTo>
                <a:lnTo>
                  <a:pt x="243" y="850"/>
                </a:lnTo>
                <a:lnTo>
                  <a:pt x="222" y="794"/>
                </a:lnTo>
                <a:lnTo>
                  <a:pt x="207" y="735"/>
                </a:lnTo>
                <a:lnTo>
                  <a:pt x="197" y="675"/>
                </a:lnTo>
                <a:lnTo>
                  <a:pt x="194" y="612"/>
                </a:lnTo>
                <a:lnTo>
                  <a:pt x="195" y="576"/>
                </a:lnTo>
                <a:lnTo>
                  <a:pt x="197" y="542"/>
                </a:lnTo>
                <a:lnTo>
                  <a:pt x="124" y="542"/>
                </a:lnTo>
                <a:lnTo>
                  <a:pt x="99" y="539"/>
                </a:lnTo>
                <a:lnTo>
                  <a:pt x="76" y="532"/>
                </a:lnTo>
                <a:lnTo>
                  <a:pt x="55" y="521"/>
                </a:lnTo>
                <a:lnTo>
                  <a:pt x="37" y="506"/>
                </a:lnTo>
                <a:lnTo>
                  <a:pt x="21" y="487"/>
                </a:lnTo>
                <a:lnTo>
                  <a:pt x="9" y="466"/>
                </a:lnTo>
                <a:lnTo>
                  <a:pt x="2" y="443"/>
                </a:lnTo>
                <a:lnTo>
                  <a:pt x="0" y="418"/>
                </a:lnTo>
                <a:lnTo>
                  <a:pt x="3" y="389"/>
                </a:lnTo>
                <a:lnTo>
                  <a:pt x="13" y="363"/>
                </a:lnTo>
                <a:lnTo>
                  <a:pt x="27" y="340"/>
                </a:lnTo>
                <a:lnTo>
                  <a:pt x="46" y="321"/>
                </a:lnTo>
                <a:lnTo>
                  <a:pt x="69" y="306"/>
                </a:lnTo>
                <a:lnTo>
                  <a:pt x="96" y="297"/>
                </a:lnTo>
                <a:lnTo>
                  <a:pt x="124" y="294"/>
                </a:lnTo>
                <a:lnTo>
                  <a:pt x="263" y="294"/>
                </a:lnTo>
                <a:lnTo>
                  <a:pt x="288" y="248"/>
                </a:lnTo>
                <a:lnTo>
                  <a:pt x="317" y="206"/>
                </a:lnTo>
                <a:lnTo>
                  <a:pt x="351" y="169"/>
                </a:lnTo>
                <a:lnTo>
                  <a:pt x="387" y="135"/>
                </a:lnTo>
                <a:lnTo>
                  <a:pt x="427" y="103"/>
                </a:lnTo>
                <a:lnTo>
                  <a:pt x="471" y="77"/>
                </a:lnTo>
                <a:lnTo>
                  <a:pt x="519" y="54"/>
                </a:lnTo>
                <a:lnTo>
                  <a:pt x="569" y="35"/>
                </a:lnTo>
                <a:lnTo>
                  <a:pt x="623" y="20"/>
                </a:lnTo>
                <a:lnTo>
                  <a:pt x="679" y="10"/>
                </a:lnTo>
                <a:lnTo>
                  <a:pt x="739" y="3"/>
                </a:lnTo>
                <a:lnTo>
                  <a:pt x="80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1" name="Group 170"/>
          <p:cNvGrpSpPr/>
          <p:nvPr/>
        </p:nvGrpSpPr>
        <p:grpSpPr>
          <a:xfrm>
            <a:off x="10134410" y="3498850"/>
            <a:ext cx="333375" cy="479425"/>
            <a:chOff x="10134600" y="3498850"/>
            <a:chExt cx="333375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" name="Freeform 72"/>
            <p:cNvSpPr>
              <a:spLocks noEditPoints="1"/>
            </p:cNvSpPr>
            <p:nvPr/>
          </p:nvSpPr>
          <p:spPr bwMode="auto">
            <a:xfrm>
              <a:off x="10134600" y="3498850"/>
              <a:ext cx="333375" cy="333375"/>
            </a:xfrm>
            <a:custGeom>
              <a:avLst/>
              <a:gdLst>
                <a:gd name="T0" fmla="*/ 1103 w 2310"/>
                <a:gd name="T1" fmla="*/ 808 h 2315"/>
                <a:gd name="T2" fmla="*/ 1002 w 2310"/>
                <a:gd name="T3" fmla="*/ 832 h 2315"/>
                <a:gd name="T4" fmla="*/ 913 w 2310"/>
                <a:gd name="T5" fmla="*/ 876 h 2315"/>
                <a:gd name="T6" fmla="*/ 836 w 2310"/>
                <a:gd name="T7" fmla="*/ 938 h 2315"/>
                <a:gd name="T8" fmla="*/ 773 w 2310"/>
                <a:gd name="T9" fmla="*/ 1016 h 2315"/>
                <a:gd name="T10" fmla="*/ 729 w 2310"/>
                <a:gd name="T11" fmla="*/ 1105 h 2315"/>
                <a:gd name="T12" fmla="*/ 706 w 2310"/>
                <a:gd name="T13" fmla="*/ 1206 h 2315"/>
                <a:gd name="T14" fmla="*/ 706 w 2310"/>
                <a:gd name="T15" fmla="*/ 1311 h 2315"/>
                <a:gd name="T16" fmla="*/ 729 w 2310"/>
                <a:gd name="T17" fmla="*/ 1411 h 2315"/>
                <a:gd name="T18" fmla="*/ 773 w 2310"/>
                <a:gd name="T19" fmla="*/ 1501 h 2315"/>
                <a:gd name="T20" fmla="*/ 836 w 2310"/>
                <a:gd name="T21" fmla="*/ 1578 h 2315"/>
                <a:gd name="T22" fmla="*/ 913 w 2310"/>
                <a:gd name="T23" fmla="*/ 1641 h 2315"/>
                <a:gd name="T24" fmla="*/ 1002 w 2310"/>
                <a:gd name="T25" fmla="*/ 1685 h 2315"/>
                <a:gd name="T26" fmla="*/ 1103 w 2310"/>
                <a:gd name="T27" fmla="*/ 1708 h 2315"/>
                <a:gd name="T28" fmla="*/ 1207 w 2310"/>
                <a:gd name="T29" fmla="*/ 1708 h 2315"/>
                <a:gd name="T30" fmla="*/ 1308 w 2310"/>
                <a:gd name="T31" fmla="*/ 1685 h 2315"/>
                <a:gd name="T32" fmla="*/ 1397 w 2310"/>
                <a:gd name="T33" fmla="*/ 1641 h 2315"/>
                <a:gd name="T34" fmla="*/ 1474 w 2310"/>
                <a:gd name="T35" fmla="*/ 1578 h 2315"/>
                <a:gd name="T36" fmla="*/ 1537 w 2310"/>
                <a:gd name="T37" fmla="*/ 1501 h 2315"/>
                <a:gd name="T38" fmla="*/ 1581 w 2310"/>
                <a:gd name="T39" fmla="*/ 1411 h 2315"/>
                <a:gd name="T40" fmla="*/ 1604 w 2310"/>
                <a:gd name="T41" fmla="*/ 1311 h 2315"/>
                <a:gd name="T42" fmla="*/ 1604 w 2310"/>
                <a:gd name="T43" fmla="*/ 1206 h 2315"/>
                <a:gd name="T44" fmla="*/ 1581 w 2310"/>
                <a:gd name="T45" fmla="*/ 1105 h 2315"/>
                <a:gd name="T46" fmla="*/ 1537 w 2310"/>
                <a:gd name="T47" fmla="*/ 1016 h 2315"/>
                <a:gd name="T48" fmla="*/ 1474 w 2310"/>
                <a:gd name="T49" fmla="*/ 938 h 2315"/>
                <a:gd name="T50" fmla="*/ 1397 w 2310"/>
                <a:gd name="T51" fmla="*/ 876 h 2315"/>
                <a:gd name="T52" fmla="*/ 1308 w 2310"/>
                <a:gd name="T53" fmla="*/ 832 h 2315"/>
                <a:gd name="T54" fmla="*/ 1207 w 2310"/>
                <a:gd name="T55" fmla="*/ 808 h 2315"/>
                <a:gd name="T56" fmla="*/ 2159 w 2310"/>
                <a:gd name="T57" fmla="*/ 0 h 2315"/>
                <a:gd name="T58" fmla="*/ 2209 w 2310"/>
                <a:gd name="T59" fmla="*/ 8 h 2315"/>
                <a:gd name="T60" fmla="*/ 2252 w 2310"/>
                <a:gd name="T61" fmla="*/ 32 h 2315"/>
                <a:gd name="T62" fmla="*/ 2286 w 2310"/>
                <a:gd name="T63" fmla="*/ 68 h 2315"/>
                <a:gd name="T64" fmla="*/ 2306 w 2310"/>
                <a:gd name="T65" fmla="*/ 115 h 2315"/>
                <a:gd name="T66" fmla="*/ 2309 w 2310"/>
                <a:gd name="T67" fmla="*/ 164 h 2315"/>
                <a:gd name="T68" fmla="*/ 187 w 2310"/>
                <a:gd name="T69" fmla="*/ 2315 h 2315"/>
                <a:gd name="T70" fmla="*/ 0 w 2310"/>
                <a:gd name="T71" fmla="*/ 139 h 2315"/>
                <a:gd name="T72" fmla="*/ 12 w 2310"/>
                <a:gd name="T73" fmla="*/ 91 h 2315"/>
                <a:gd name="T74" fmla="*/ 39 w 2310"/>
                <a:gd name="T75" fmla="*/ 49 h 2315"/>
                <a:gd name="T76" fmla="*/ 79 w 2310"/>
                <a:gd name="T77" fmla="*/ 18 h 2315"/>
                <a:gd name="T78" fmla="*/ 126 w 2310"/>
                <a:gd name="T79" fmla="*/ 2 h 2315"/>
                <a:gd name="T80" fmla="*/ 2159 w 2310"/>
                <a:gd name="T81" fmla="*/ 0 h 2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0" h="2315">
                  <a:moveTo>
                    <a:pt x="1155" y="805"/>
                  </a:moveTo>
                  <a:lnTo>
                    <a:pt x="1103" y="808"/>
                  </a:lnTo>
                  <a:lnTo>
                    <a:pt x="1052" y="817"/>
                  </a:lnTo>
                  <a:lnTo>
                    <a:pt x="1002" y="832"/>
                  </a:lnTo>
                  <a:lnTo>
                    <a:pt x="956" y="852"/>
                  </a:lnTo>
                  <a:lnTo>
                    <a:pt x="913" y="876"/>
                  </a:lnTo>
                  <a:lnTo>
                    <a:pt x="873" y="905"/>
                  </a:lnTo>
                  <a:lnTo>
                    <a:pt x="836" y="938"/>
                  </a:lnTo>
                  <a:lnTo>
                    <a:pt x="802" y="975"/>
                  </a:lnTo>
                  <a:lnTo>
                    <a:pt x="773" y="1016"/>
                  </a:lnTo>
                  <a:lnTo>
                    <a:pt x="749" y="1059"/>
                  </a:lnTo>
                  <a:lnTo>
                    <a:pt x="729" y="1105"/>
                  </a:lnTo>
                  <a:lnTo>
                    <a:pt x="715" y="1155"/>
                  </a:lnTo>
                  <a:lnTo>
                    <a:pt x="706" y="1206"/>
                  </a:lnTo>
                  <a:lnTo>
                    <a:pt x="703" y="1258"/>
                  </a:lnTo>
                  <a:lnTo>
                    <a:pt x="706" y="1311"/>
                  </a:lnTo>
                  <a:lnTo>
                    <a:pt x="715" y="1362"/>
                  </a:lnTo>
                  <a:lnTo>
                    <a:pt x="729" y="1411"/>
                  </a:lnTo>
                  <a:lnTo>
                    <a:pt x="749" y="1458"/>
                  </a:lnTo>
                  <a:lnTo>
                    <a:pt x="773" y="1501"/>
                  </a:lnTo>
                  <a:lnTo>
                    <a:pt x="802" y="1541"/>
                  </a:lnTo>
                  <a:lnTo>
                    <a:pt x="836" y="1578"/>
                  </a:lnTo>
                  <a:lnTo>
                    <a:pt x="873" y="1612"/>
                  </a:lnTo>
                  <a:lnTo>
                    <a:pt x="913" y="1641"/>
                  </a:lnTo>
                  <a:lnTo>
                    <a:pt x="956" y="1665"/>
                  </a:lnTo>
                  <a:lnTo>
                    <a:pt x="1002" y="1685"/>
                  </a:lnTo>
                  <a:lnTo>
                    <a:pt x="1052" y="1699"/>
                  </a:lnTo>
                  <a:lnTo>
                    <a:pt x="1103" y="1708"/>
                  </a:lnTo>
                  <a:lnTo>
                    <a:pt x="1155" y="1711"/>
                  </a:lnTo>
                  <a:lnTo>
                    <a:pt x="1207" y="1708"/>
                  </a:lnTo>
                  <a:lnTo>
                    <a:pt x="1258" y="1699"/>
                  </a:lnTo>
                  <a:lnTo>
                    <a:pt x="1308" y="1685"/>
                  </a:lnTo>
                  <a:lnTo>
                    <a:pt x="1354" y="1665"/>
                  </a:lnTo>
                  <a:lnTo>
                    <a:pt x="1397" y="1641"/>
                  </a:lnTo>
                  <a:lnTo>
                    <a:pt x="1437" y="1612"/>
                  </a:lnTo>
                  <a:lnTo>
                    <a:pt x="1474" y="1578"/>
                  </a:lnTo>
                  <a:lnTo>
                    <a:pt x="1508" y="1541"/>
                  </a:lnTo>
                  <a:lnTo>
                    <a:pt x="1537" y="1501"/>
                  </a:lnTo>
                  <a:lnTo>
                    <a:pt x="1561" y="1458"/>
                  </a:lnTo>
                  <a:lnTo>
                    <a:pt x="1581" y="1411"/>
                  </a:lnTo>
                  <a:lnTo>
                    <a:pt x="1595" y="1362"/>
                  </a:lnTo>
                  <a:lnTo>
                    <a:pt x="1604" y="1311"/>
                  </a:lnTo>
                  <a:lnTo>
                    <a:pt x="1607" y="1258"/>
                  </a:lnTo>
                  <a:lnTo>
                    <a:pt x="1604" y="1206"/>
                  </a:lnTo>
                  <a:lnTo>
                    <a:pt x="1595" y="1155"/>
                  </a:lnTo>
                  <a:lnTo>
                    <a:pt x="1581" y="1105"/>
                  </a:lnTo>
                  <a:lnTo>
                    <a:pt x="1561" y="1059"/>
                  </a:lnTo>
                  <a:lnTo>
                    <a:pt x="1537" y="1016"/>
                  </a:lnTo>
                  <a:lnTo>
                    <a:pt x="1508" y="975"/>
                  </a:lnTo>
                  <a:lnTo>
                    <a:pt x="1474" y="938"/>
                  </a:lnTo>
                  <a:lnTo>
                    <a:pt x="1437" y="905"/>
                  </a:lnTo>
                  <a:lnTo>
                    <a:pt x="1397" y="876"/>
                  </a:lnTo>
                  <a:lnTo>
                    <a:pt x="1354" y="852"/>
                  </a:lnTo>
                  <a:lnTo>
                    <a:pt x="1308" y="832"/>
                  </a:lnTo>
                  <a:lnTo>
                    <a:pt x="1258" y="817"/>
                  </a:lnTo>
                  <a:lnTo>
                    <a:pt x="1207" y="808"/>
                  </a:lnTo>
                  <a:lnTo>
                    <a:pt x="1155" y="805"/>
                  </a:lnTo>
                  <a:close/>
                  <a:moveTo>
                    <a:pt x="2159" y="0"/>
                  </a:moveTo>
                  <a:lnTo>
                    <a:pt x="2184" y="2"/>
                  </a:lnTo>
                  <a:lnTo>
                    <a:pt x="2209" y="8"/>
                  </a:lnTo>
                  <a:lnTo>
                    <a:pt x="2231" y="18"/>
                  </a:lnTo>
                  <a:lnTo>
                    <a:pt x="2252" y="32"/>
                  </a:lnTo>
                  <a:lnTo>
                    <a:pt x="2271" y="49"/>
                  </a:lnTo>
                  <a:lnTo>
                    <a:pt x="2286" y="68"/>
                  </a:lnTo>
                  <a:lnTo>
                    <a:pt x="2298" y="91"/>
                  </a:lnTo>
                  <a:lnTo>
                    <a:pt x="2306" y="115"/>
                  </a:lnTo>
                  <a:lnTo>
                    <a:pt x="2310" y="139"/>
                  </a:lnTo>
                  <a:lnTo>
                    <a:pt x="2309" y="164"/>
                  </a:lnTo>
                  <a:lnTo>
                    <a:pt x="2123" y="2315"/>
                  </a:lnTo>
                  <a:lnTo>
                    <a:pt x="187" y="2315"/>
                  </a:lnTo>
                  <a:lnTo>
                    <a:pt x="1" y="164"/>
                  </a:lnTo>
                  <a:lnTo>
                    <a:pt x="0" y="139"/>
                  </a:lnTo>
                  <a:lnTo>
                    <a:pt x="5" y="115"/>
                  </a:lnTo>
                  <a:lnTo>
                    <a:pt x="12" y="91"/>
                  </a:lnTo>
                  <a:lnTo>
                    <a:pt x="24" y="69"/>
                  </a:lnTo>
                  <a:lnTo>
                    <a:pt x="39" y="49"/>
                  </a:lnTo>
                  <a:lnTo>
                    <a:pt x="58" y="32"/>
                  </a:lnTo>
                  <a:lnTo>
                    <a:pt x="79" y="18"/>
                  </a:lnTo>
                  <a:lnTo>
                    <a:pt x="101" y="8"/>
                  </a:lnTo>
                  <a:lnTo>
                    <a:pt x="126" y="2"/>
                  </a:lnTo>
                  <a:lnTo>
                    <a:pt x="151" y="0"/>
                  </a:lnTo>
                  <a:lnTo>
                    <a:pt x="2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73"/>
            <p:cNvSpPr>
              <a:spLocks/>
            </p:cNvSpPr>
            <p:nvPr/>
          </p:nvSpPr>
          <p:spPr bwMode="auto">
            <a:xfrm>
              <a:off x="10163175" y="3876675"/>
              <a:ext cx="276225" cy="101600"/>
            </a:xfrm>
            <a:custGeom>
              <a:avLst/>
              <a:gdLst>
                <a:gd name="T0" fmla="*/ 0 w 1908"/>
                <a:gd name="T1" fmla="*/ 0 h 705"/>
                <a:gd name="T2" fmla="*/ 1908 w 1908"/>
                <a:gd name="T3" fmla="*/ 0 h 705"/>
                <a:gd name="T4" fmla="*/ 1908 w 1908"/>
                <a:gd name="T5" fmla="*/ 554 h 705"/>
                <a:gd name="T6" fmla="*/ 1905 w 1908"/>
                <a:gd name="T7" fmla="*/ 584 h 705"/>
                <a:gd name="T8" fmla="*/ 1896 w 1908"/>
                <a:gd name="T9" fmla="*/ 612 h 705"/>
                <a:gd name="T10" fmla="*/ 1882 w 1908"/>
                <a:gd name="T11" fmla="*/ 639 h 705"/>
                <a:gd name="T12" fmla="*/ 1864 w 1908"/>
                <a:gd name="T13" fmla="*/ 661 h 705"/>
                <a:gd name="T14" fmla="*/ 1842 w 1908"/>
                <a:gd name="T15" fmla="*/ 679 h 705"/>
                <a:gd name="T16" fmla="*/ 1816 w 1908"/>
                <a:gd name="T17" fmla="*/ 693 h 705"/>
                <a:gd name="T18" fmla="*/ 1788 w 1908"/>
                <a:gd name="T19" fmla="*/ 702 h 705"/>
                <a:gd name="T20" fmla="*/ 1757 w 1908"/>
                <a:gd name="T21" fmla="*/ 705 h 705"/>
                <a:gd name="T22" fmla="*/ 151 w 1908"/>
                <a:gd name="T23" fmla="*/ 705 h 705"/>
                <a:gd name="T24" fmla="*/ 120 w 1908"/>
                <a:gd name="T25" fmla="*/ 702 h 705"/>
                <a:gd name="T26" fmla="*/ 92 w 1908"/>
                <a:gd name="T27" fmla="*/ 693 h 705"/>
                <a:gd name="T28" fmla="*/ 66 w 1908"/>
                <a:gd name="T29" fmla="*/ 679 h 705"/>
                <a:gd name="T30" fmla="*/ 44 w 1908"/>
                <a:gd name="T31" fmla="*/ 661 h 705"/>
                <a:gd name="T32" fmla="*/ 26 w 1908"/>
                <a:gd name="T33" fmla="*/ 639 h 705"/>
                <a:gd name="T34" fmla="*/ 12 w 1908"/>
                <a:gd name="T35" fmla="*/ 612 h 705"/>
                <a:gd name="T36" fmla="*/ 3 w 1908"/>
                <a:gd name="T37" fmla="*/ 584 h 705"/>
                <a:gd name="T38" fmla="*/ 0 w 1908"/>
                <a:gd name="T39" fmla="*/ 554 h 705"/>
                <a:gd name="T40" fmla="*/ 0 w 1908"/>
                <a:gd name="T41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08" h="705">
                  <a:moveTo>
                    <a:pt x="0" y="0"/>
                  </a:moveTo>
                  <a:lnTo>
                    <a:pt x="1908" y="0"/>
                  </a:lnTo>
                  <a:lnTo>
                    <a:pt x="1908" y="554"/>
                  </a:lnTo>
                  <a:lnTo>
                    <a:pt x="1905" y="584"/>
                  </a:lnTo>
                  <a:lnTo>
                    <a:pt x="1896" y="612"/>
                  </a:lnTo>
                  <a:lnTo>
                    <a:pt x="1882" y="639"/>
                  </a:lnTo>
                  <a:lnTo>
                    <a:pt x="1864" y="661"/>
                  </a:lnTo>
                  <a:lnTo>
                    <a:pt x="1842" y="679"/>
                  </a:lnTo>
                  <a:lnTo>
                    <a:pt x="1816" y="693"/>
                  </a:lnTo>
                  <a:lnTo>
                    <a:pt x="1788" y="702"/>
                  </a:lnTo>
                  <a:lnTo>
                    <a:pt x="1757" y="705"/>
                  </a:lnTo>
                  <a:lnTo>
                    <a:pt x="151" y="705"/>
                  </a:lnTo>
                  <a:lnTo>
                    <a:pt x="120" y="702"/>
                  </a:lnTo>
                  <a:lnTo>
                    <a:pt x="92" y="693"/>
                  </a:lnTo>
                  <a:lnTo>
                    <a:pt x="66" y="679"/>
                  </a:lnTo>
                  <a:lnTo>
                    <a:pt x="44" y="661"/>
                  </a:lnTo>
                  <a:lnTo>
                    <a:pt x="26" y="639"/>
                  </a:lnTo>
                  <a:lnTo>
                    <a:pt x="12" y="612"/>
                  </a:lnTo>
                  <a:lnTo>
                    <a:pt x="3" y="584"/>
                  </a:lnTo>
                  <a:lnTo>
                    <a:pt x="0" y="5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3" name="Freeform 78"/>
          <p:cNvSpPr>
            <a:spLocks/>
          </p:cNvSpPr>
          <p:nvPr/>
        </p:nvSpPr>
        <p:spPr bwMode="auto">
          <a:xfrm>
            <a:off x="10996090" y="3498850"/>
            <a:ext cx="481012" cy="479425"/>
          </a:xfrm>
          <a:custGeom>
            <a:avLst/>
            <a:gdLst>
              <a:gd name="T0" fmla="*/ 1697 w 3333"/>
              <a:gd name="T1" fmla="*/ 3 h 3322"/>
              <a:gd name="T2" fmla="*/ 1751 w 3333"/>
              <a:gd name="T3" fmla="*/ 26 h 3322"/>
              <a:gd name="T4" fmla="*/ 1792 w 3333"/>
              <a:gd name="T5" fmla="*/ 66 h 3322"/>
              <a:gd name="T6" fmla="*/ 1815 w 3333"/>
              <a:gd name="T7" fmla="*/ 121 h 3322"/>
              <a:gd name="T8" fmla="*/ 1818 w 3333"/>
              <a:gd name="T9" fmla="*/ 209 h 3322"/>
              <a:gd name="T10" fmla="*/ 1992 w 3333"/>
              <a:gd name="T11" fmla="*/ 241 h 3322"/>
              <a:gd name="T12" fmla="*/ 2157 w 3333"/>
              <a:gd name="T13" fmla="*/ 293 h 3322"/>
              <a:gd name="T14" fmla="*/ 2314 w 3333"/>
              <a:gd name="T15" fmla="*/ 364 h 3322"/>
              <a:gd name="T16" fmla="*/ 2458 w 3333"/>
              <a:gd name="T17" fmla="*/ 454 h 3322"/>
              <a:gd name="T18" fmla="*/ 2590 w 3333"/>
              <a:gd name="T19" fmla="*/ 562 h 3322"/>
              <a:gd name="T20" fmla="*/ 2707 w 3333"/>
              <a:gd name="T21" fmla="*/ 684 h 3322"/>
              <a:gd name="T22" fmla="*/ 2809 w 3333"/>
              <a:gd name="T23" fmla="*/ 819 h 3322"/>
              <a:gd name="T24" fmla="*/ 2894 w 3333"/>
              <a:gd name="T25" fmla="*/ 967 h 3322"/>
              <a:gd name="T26" fmla="*/ 2958 w 3333"/>
              <a:gd name="T27" fmla="*/ 1126 h 3322"/>
              <a:gd name="T28" fmla="*/ 3004 w 3333"/>
              <a:gd name="T29" fmla="*/ 1295 h 3322"/>
              <a:gd name="T30" fmla="*/ 3027 w 3333"/>
              <a:gd name="T31" fmla="*/ 1470 h 3322"/>
              <a:gd name="T32" fmla="*/ 3027 w 3333"/>
              <a:gd name="T33" fmla="*/ 1591 h 3322"/>
              <a:gd name="T34" fmla="*/ 3004 w 3333"/>
              <a:gd name="T35" fmla="*/ 1645 h 3322"/>
              <a:gd name="T36" fmla="*/ 2963 w 3333"/>
              <a:gd name="T37" fmla="*/ 1685 h 3322"/>
              <a:gd name="T38" fmla="*/ 2909 w 3333"/>
              <a:gd name="T39" fmla="*/ 1708 h 3322"/>
              <a:gd name="T40" fmla="*/ 1818 w 3333"/>
              <a:gd name="T41" fmla="*/ 1711 h 3322"/>
              <a:gd name="T42" fmla="*/ 3182 w 3333"/>
              <a:gd name="T43" fmla="*/ 3020 h 3322"/>
              <a:gd name="T44" fmla="*/ 3240 w 3333"/>
              <a:gd name="T45" fmla="*/ 3032 h 3322"/>
              <a:gd name="T46" fmla="*/ 3289 w 3333"/>
              <a:gd name="T47" fmla="*/ 3064 h 3322"/>
              <a:gd name="T48" fmla="*/ 3321 w 3333"/>
              <a:gd name="T49" fmla="*/ 3113 h 3322"/>
              <a:gd name="T50" fmla="*/ 3333 w 3333"/>
              <a:gd name="T51" fmla="*/ 3171 h 3322"/>
              <a:gd name="T52" fmla="*/ 3321 w 3333"/>
              <a:gd name="T53" fmla="*/ 3229 h 3322"/>
              <a:gd name="T54" fmla="*/ 3289 w 3333"/>
              <a:gd name="T55" fmla="*/ 3278 h 3322"/>
              <a:gd name="T56" fmla="*/ 3240 w 3333"/>
              <a:gd name="T57" fmla="*/ 3310 h 3322"/>
              <a:gd name="T58" fmla="*/ 3182 w 3333"/>
              <a:gd name="T59" fmla="*/ 3322 h 3322"/>
              <a:gd name="T60" fmla="*/ 121 w 3333"/>
              <a:gd name="T61" fmla="*/ 3319 h 3322"/>
              <a:gd name="T62" fmla="*/ 67 w 3333"/>
              <a:gd name="T63" fmla="*/ 3296 h 3322"/>
              <a:gd name="T64" fmla="*/ 26 w 3333"/>
              <a:gd name="T65" fmla="*/ 3256 h 3322"/>
              <a:gd name="T66" fmla="*/ 3 w 3333"/>
              <a:gd name="T67" fmla="*/ 3201 h 3322"/>
              <a:gd name="T68" fmla="*/ 3 w 3333"/>
              <a:gd name="T69" fmla="*/ 3141 h 3322"/>
              <a:gd name="T70" fmla="*/ 26 w 3333"/>
              <a:gd name="T71" fmla="*/ 3086 h 3322"/>
              <a:gd name="T72" fmla="*/ 67 w 3333"/>
              <a:gd name="T73" fmla="*/ 3046 h 3322"/>
              <a:gd name="T74" fmla="*/ 121 w 3333"/>
              <a:gd name="T75" fmla="*/ 3023 h 3322"/>
              <a:gd name="T76" fmla="*/ 1515 w 3333"/>
              <a:gd name="T77" fmla="*/ 3020 h 3322"/>
              <a:gd name="T78" fmla="*/ 455 w 3333"/>
              <a:gd name="T79" fmla="*/ 1711 h 3322"/>
              <a:gd name="T80" fmla="*/ 396 w 3333"/>
              <a:gd name="T81" fmla="*/ 1699 h 3322"/>
              <a:gd name="T82" fmla="*/ 347 w 3333"/>
              <a:gd name="T83" fmla="*/ 1667 h 3322"/>
              <a:gd name="T84" fmla="*/ 315 w 3333"/>
              <a:gd name="T85" fmla="*/ 1619 h 3322"/>
              <a:gd name="T86" fmla="*/ 303 w 3333"/>
              <a:gd name="T87" fmla="*/ 1560 h 3322"/>
              <a:gd name="T88" fmla="*/ 315 w 3333"/>
              <a:gd name="T89" fmla="*/ 1381 h 3322"/>
              <a:gd name="T90" fmla="*/ 349 w 3333"/>
              <a:gd name="T91" fmla="*/ 1209 h 3322"/>
              <a:gd name="T92" fmla="*/ 405 w 3333"/>
              <a:gd name="T93" fmla="*/ 1045 h 3322"/>
              <a:gd name="T94" fmla="*/ 480 w 3333"/>
              <a:gd name="T95" fmla="*/ 892 h 3322"/>
              <a:gd name="T96" fmla="*/ 573 w 3333"/>
              <a:gd name="T97" fmla="*/ 750 h 3322"/>
              <a:gd name="T98" fmla="*/ 683 w 3333"/>
              <a:gd name="T99" fmla="*/ 620 h 3322"/>
              <a:gd name="T100" fmla="*/ 807 w 3333"/>
              <a:gd name="T101" fmla="*/ 505 h 3322"/>
              <a:gd name="T102" fmla="*/ 945 w 3333"/>
              <a:gd name="T103" fmla="*/ 408 h 3322"/>
              <a:gd name="T104" fmla="*/ 1096 w 3333"/>
              <a:gd name="T105" fmla="*/ 326 h 3322"/>
              <a:gd name="T106" fmla="*/ 1257 w 3333"/>
              <a:gd name="T107" fmla="*/ 264 h 3322"/>
              <a:gd name="T108" fmla="*/ 1427 w 3333"/>
              <a:gd name="T109" fmla="*/ 222 h 3322"/>
              <a:gd name="T110" fmla="*/ 1515 w 3333"/>
              <a:gd name="T111" fmla="*/ 151 h 3322"/>
              <a:gd name="T112" fmla="*/ 1527 w 3333"/>
              <a:gd name="T113" fmla="*/ 93 h 3322"/>
              <a:gd name="T114" fmla="*/ 1559 w 3333"/>
              <a:gd name="T115" fmla="*/ 44 h 3322"/>
              <a:gd name="T116" fmla="*/ 1608 w 3333"/>
              <a:gd name="T117" fmla="*/ 12 h 3322"/>
              <a:gd name="T118" fmla="*/ 1667 w 3333"/>
              <a:gd name="T119" fmla="*/ 0 h 3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3" h="3322">
                <a:moveTo>
                  <a:pt x="1667" y="0"/>
                </a:moveTo>
                <a:lnTo>
                  <a:pt x="1697" y="3"/>
                </a:lnTo>
                <a:lnTo>
                  <a:pt x="1725" y="12"/>
                </a:lnTo>
                <a:lnTo>
                  <a:pt x="1751" y="26"/>
                </a:lnTo>
                <a:lnTo>
                  <a:pt x="1774" y="44"/>
                </a:lnTo>
                <a:lnTo>
                  <a:pt x="1792" y="66"/>
                </a:lnTo>
                <a:lnTo>
                  <a:pt x="1806" y="93"/>
                </a:lnTo>
                <a:lnTo>
                  <a:pt x="1815" y="121"/>
                </a:lnTo>
                <a:lnTo>
                  <a:pt x="1818" y="151"/>
                </a:lnTo>
                <a:lnTo>
                  <a:pt x="1818" y="209"/>
                </a:lnTo>
                <a:lnTo>
                  <a:pt x="1906" y="222"/>
                </a:lnTo>
                <a:lnTo>
                  <a:pt x="1992" y="241"/>
                </a:lnTo>
                <a:lnTo>
                  <a:pt x="2076" y="264"/>
                </a:lnTo>
                <a:lnTo>
                  <a:pt x="2157" y="293"/>
                </a:lnTo>
                <a:lnTo>
                  <a:pt x="2237" y="326"/>
                </a:lnTo>
                <a:lnTo>
                  <a:pt x="2314" y="364"/>
                </a:lnTo>
                <a:lnTo>
                  <a:pt x="2388" y="408"/>
                </a:lnTo>
                <a:lnTo>
                  <a:pt x="2458" y="454"/>
                </a:lnTo>
                <a:lnTo>
                  <a:pt x="2526" y="505"/>
                </a:lnTo>
                <a:lnTo>
                  <a:pt x="2590" y="562"/>
                </a:lnTo>
                <a:lnTo>
                  <a:pt x="2650" y="620"/>
                </a:lnTo>
                <a:lnTo>
                  <a:pt x="2707" y="684"/>
                </a:lnTo>
                <a:lnTo>
                  <a:pt x="2760" y="750"/>
                </a:lnTo>
                <a:lnTo>
                  <a:pt x="2809" y="819"/>
                </a:lnTo>
                <a:lnTo>
                  <a:pt x="2853" y="892"/>
                </a:lnTo>
                <a:lnTo>
                  <a:pt x="2894" y="967"/>
                </a:lnTo>
                <a:lnTo>
                  <a:pt x="2928" y="1045"/>
                </a:lnTo>
                <a:lnTo>
                  <a:pt x="2958" y="1126"/>
                </a:lnTo>
                <a:lnTo>
                  <a:pt x="2984" y="1209"/>
                </a:lnTo>
                <a:lnTo>
                  <a:pt x="3004" y="1295"/>
                </a:lnTo>
                <a:lnTo>
                  <a:pt x="3018" y="1381"/>
                </a:lnTo>
                <a:lnTo>
                  <a:pt x="3027" y="1470"/>
                </a:lnTo>
                <a:lnTo>
                  <a:pt x="3030" y="1560"/>
                </a:lnTo>
                <a:lnTo>
                  <a:pt x="3027" y="1591"/>
                </a:lnTo>
                <a:lnTo>
                  <a:pt x="3018" y="1619"/>
                </a:lnTo>
                <a:lnTo>
                  <a:pt x="3004" y="1645"/>
                </a:lnTo>
                <a:lnTo>
                  <a:pt x="2986" y="1667"/>
                </a:lnTo>
                <a:lnTo>
                  <a:pt x="2963" y="1685"/>
                </a:lnTo>
                <a:lnTo>
                  <a:pt x="2937" y="1699"/>
                </a:lnTo>
                <a:lnTo>
                  <a:pt x="2909" y="1708"/>
                </a:lnTo>
                <a:lnTo>
                  <a:pt x="2879" y="1711"/>
                </a:lnTo>
                <a:lnTo>
                  <a:pt x="1818" y="1711"/>
                </a:lnTo>
                <a:lnTo>
                  <a:pt x="1818" y="3020"/>
                </a:lnTo>
                <a:lnTo>
                  <a:pt x="3182" y="3020"/>
                </a:lnTo>
                <a:lnTo>
                  <a:pt x="3212" y="3023"/>
                </a:lnTo>
                <a:lnTo>
                  <a:pt x="3240" y="3032"/>
                </a:lnTo>
                <a:lnTo>
                  <a:pt x="3266" y="3046"/>
                </a:lnTo>
                <a:lnTo>
                  <a:pt x="3289" y="3064"/>
                </a:lnTo>
                <a:lnTo>
                  <a:pt x="3307" y="3086"/>
                </a:lnTo>
                <a:lnTo>
                  <a:pt x="3321" y="3113"/>
                </a:lnTo>
                <a:lnTo>
                  <a:pt x="3330" y="3141"/>
                </a:lnTo>
                <a:lnTo>
                  <a:pt x="3333" y="3171"/>
                </a:lnTo>
                <a:lnTo>
                  <a:pt x="3330" y="3201"/>
                </a:lnTo>
                <a:lnTo>
                  <a:pt x="3321" y="3229"/>
                </a:lnTo>
                <a:lnTo>
                  <a:pt x="3307" y="3256"/>
                </a:lnTo>
                <a:lnTo>
                  <a:pt x="3289" y="3278"/>
                </a:lnTo>
                <a:lnTo>
                  <a:pt x="3266" y="3296"/>
                </a:lnTo>
                <a:lnTo>
                  <a:pt x="3240" y="3310"/>
                </a:lnTo>
                <a:lnTo>
                  <a:pt x="3212" y="3319"/>
                </a:lnTo>
                <a:lnTo>
                  <a:pt x="3182" y="3322"/>
                </a:lnTo>
                <a:lnTo>
                  <a:pt x="152" y="3322"/>
                </a:lnTo>
                <a:lnTo>
                  <a:pt x="121" y="3319"/>
                </a:lnTo>
                <a:lnTo>
                  <a:pt x="93" y="3310"/>
                </a:lnTo>
                <a:lnTo>
                  <a:pt x="67" y="3296"/>
                </a:lnTo>
                <a:lnTo>
                  <a:pt x="44" y="3278"/>
                </a:lnTo>
                <a:lnTo>
                  <a:pt x="26" y="3256"/>
                </a:lnTo>
                <a:lnTo>
                  <a:pt x="12" y="3229"/>
                </a:lnTo>
                <a:lnTo>
                  <a:pt x="3" y="3201"/>
                </a:lnTo>
                <a:lnTo>
                  <a:pt x="0" y="3171"/>
                </a:lnTo>
                <a:lnTo>
                  <a:pt x="3" y="3141"/>
                </a:lnTo>
                <a:lnTo>
                  <a:pt x="12" y="3113"/>
                </a:lnTo>
                <a:lnTo>
                  <a:pt x="26" y="3086"/>
                </a:lnTo>
                <a:lnTo>
                  <a:pt x="44" y="3064"/>
                </a:lnTo>
                <a:lnTo>
                  <a:pt x="67" y="3046"/>
                </a:lnTo>
                <a:lnTo>
                  <a:pt x="93" y="3032"/>
                </a:lnTo>
                <a:lnTo>
                  <a:pt x="121" y="3023"/>
                </a:lnTo>
                <a:lnTo>
                  <a:pt x="152" y="3020"/>
                </a:lnTo>
                <a:lnTo>
                  <a:pt x="1515" y="3020"/>
                </a:lnTo>
                <a:lnTo>
                  <a:pt x="1515" y="1711"/>
                </a:lnTo>
                <a:lnTo>
                  <a:pt x="455" y="1711"/>
                </a:lnTo>
                <a:lnTo>
                  <a:pt x="424" y="1708"/>
                </a:lnTo>
                <a:lnTo>
                  <a:pt x="396" y="1699"/>
                </a:lnTo>
                <a:lnTo>
                  <a:pt x="370" y="1685"/>
                </a:lnTo>
                <a:lnTo>
                  <a:pt x="347" y="1667"/>
                </a:lnTo>
                <a:lnTo>
                  <a:pt x="329" y="1645"/>
                </a:lnTo>
                <a:lnTo>
                  <a:pt x="315" y="1619"/>
                </a:lnTo>
                <a:lnTo>
                  <a:pt x="306" y="1591"/>
                </a:lnTo>
                <a:lnTo>
                  <a:pt x="303" y="1560"/>
                </a:lnTo>
                <a:lnTo>
                  <a:pt x="306" y="1470"/>
                </a:lnTo>
                <a:lnTo>
                  <a:pt x="315" y="1381"/>
                </a:lnTo>
                <a:lnTo>
                  <a:pt x="329" y="1295"/>
                </a:lnTo>
                <a:lnTo>
                  <a:pt x="349" y="1209"/>
                </a:lnTo>
                <a:lnTo>
                  <a:pt x="375" y="1126"/>
                </a:lnTo>
                <a:lnTo>
                  <a:pt x="405" y="1045"/>
                </a:lnTo>
                <a:lnTo>
                  <a:pt x="439" y="967"/>
                </a:lnTo>
                <a:lnTo>
                  <a:pt x="480" y="892"/>
                </a:lnTo>
                <a:lnTo>
                  <a:pt x="524" y="819"/>
                </a:lnTo>
                <a:lnTo>
                  <a:pt x="573" y="750"/>
                </a:lnTo>
                <a:lnTo>
                  <a:pt x="626" y="684"/>
                </a:lnTo>
                <a:lnTo>
                  <a:pt x="683" y="620"/>
                </a:lnTo>
                <a:lnTo>
                  <a:pt x="743" y="562"/>
                </a:lnTo>
                <a:lnTo>
                  <a:pt x="807" y="505"/>
                </a:lnTo>
                <a:lnTo>
                  <a:pt x="875" y="454"/>
                </a:lnTo>
                <a:lnTo>
                  <a:pt x="945" y="408"/>
                </a:lnTo>
                <a:lnTo>
                  <a:pt x="1019" y="364"/>
                </a:lnTo>
                <a:lnTo>
                  <a:pt x="1096" y="326"/>
                </a:lnTo>
                <a:lnTo>
                  <a:pt x="1176" y="293"/>
                </a:lnTo>
                <a:lnTo>
                  <a:pt x="1257" y="264"/>
                </a:lnTo>
                <a:lnTo>
                  <a:pt x="1341" y="241"/>
                </a:lnTo>
                <a:lnTo>
                  <a:pt x="1427" y="222"/>
                </a:lnTo>
                <a:lnTo>
                  <a:pt x="1515" y="209"/>
                </a:lnTo>
                <a:lnTo>
                  <a:pt x="1515" y="151"/>
                </a:lnTo>
                <a:lnTo>
                  <a:pt x="1518" y="121"/>
                </a:lnTo>
                <a:lnTo>
                  <a:pt x="1527" y="93"/>
                </a:lnTo>
                <a:lnTo>
                  <a:pt x="1541" y="66"/>
                </a:lnTo>
                <a:lnTo>
                  <a:pt x="1559" y="44"/>
                </a:lnTo>
                <a:lnTo>
                  <a:pt x="1582" y="26"/>
                </a:lnTo>
                <a:lnTo>
                  <a:pt x="1608" y="12"/>
                </a:lnTo>
                <a:lnTo>
                  <a:pt x="1636" y="3"/>
                </a:lnTo>
                <a:lnTo>
                  <a:pt x="16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6" name="Group 165"/>
          <p:cNvGrpSpPr/>
          <p:nvPr/>
        </p:nvGrpSpPr>
        <p:grpSpPr>
          <a:xfrm>
            <a:off x="6318615" y="4254500"/>
            <a:ext cx="481013" cy="511176"/>
            <a:chOff x="6318250" y="4254500"/>
            <a:chExt cx="481013" cy="5111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" name="Freeform 83"/>
            <p:cNvSpPr>
              <a:spLocks/>
            </p:cNvSpPr>
            <p:nvPr/>
          </p:nvSpPr>
          <p:spPr bwMode="auto">
            <a:xfrm>
              <a:off x="6492875" y="4254500"/>
              <a:ext cx="131763" cy="117475"/>
            </a:xfrm>
            <a:custGeom>
              <a:avLst/>
              <a:gdLst>
                <a:gd name="T0" fmla="*/ 455 w 909"/>
                <a:gd name="T1" fmla="*/ 0 h 810"/>
                <a:gd name="T2" fmla="*/ 485 w 909"/>
                <a:gd name="T3" fmla="*/ 3 h 810"/>
                <a:gd name="T4" fmla="*/ 514 w 909"/>
                <a:gd name="T5" fmla="*/ 12 h 810"/>
                <a:gd name="T6" fmla="*/ 539 w 909"/>
                <a:gd name="T7" fmla="*/ 26 h 810"/>
                <a:gd name="T8" fmla="*/ 562 w 909"/>
                <a:gd name="T9" fmla="*/ 44 h 810"/>
                <a:gd name="T10" fmla="*/ 580 w 909"/>
                <a:gd name="T11" fmla="*/ 67 h 810"/>
                <a:gd name="T12" fmla="*/ 594 w 909"/>
                <a:gd name="T13" fmla="*/ 93 h 810"/>
                <a:gd name="T14" fmla="*/ 603 w 909"/>
                <a:gd name="T15" fmla="*/ 122 h 810"/>
                <a:gd name="T16" fmla="*/ 606 w 909"/>
                <a:gd name="T17" fmla="*/ 152 h 810"/>
                <a:gd name="T18" fmla="*/ 606 w 909"/>
                <a:gd name="T19" fmla="*/ 228 h 810"/>
                <a:gd name="T20" fmla="*/ 652 w 909"/>
                <a:gd name="T21" fmla="*/ 248 h 810"/>
                <a:gd name="T22" fmla="*/ 696 w 909"/>
                <a:gd name="T23" fmla="*/ 272 h 810"/>
                <a:gd name="T24" fmla="*/ 737 w 909"/>
                <a:gd name="T25" fmla="*/ 301 h 810"/>
                <a:gd name="T26" fmla="*/ 775 w 909"/>
                <a:gd name="T27" fmla="*/ 335 h 810"/>
                <a:gd name="T28" fmla="*/ 808 w 909"/>
                <a:gd name="T29" fmla="*/ 373 h 810"/>
                <a:gd name="T30" fmla="*/ 837 w 909"/>
                <a:gd name="T31" fmla="*/ 413 h 810"/>
                <a:gd name="T32" fmla="*/ 862 w 909"/>
                <a:gd name="T33" fmla="*/ 457 h 810"/>
                <a:gd name="T34" fmla="*/ 882 w 909"/>
                <a:gd name="T35" fmla="*/ 504 h 810"/>
                <a:gd name="T36" fmla="*/ 897 w 909"/>
                <a:gd name="T37" fmla="*/ 553 h 810"/>
                <a:gd name="T38" fmla="*/ 906 w 909"/>
                <a:gd name="T39" fmla="*/ 604 h 810"/>
                <a:gd name="T40" fmla="*/ 909 w 909"/>
                <a:gd name="T41" fmla="*/ 658 h 810"/>
                <a:gd name="T42" fmla="*/ 909 w 909"/>
                <a:gd name="T43" fmla="*/ 810 h 810"/>
                <a:gd name="T44" fmla="*/ 0 w 909"/>
                <a:gd name="T45" fmla="*/ 810 h 810"/>
                <a:gd name="T46" fmla="*/ 0 w 909"/>
                <a:gd name="T47" fmla="*/ 658 h 810"/>
                <a:gd name="T48" fmla="*/ 3 w 909"/>
                <a:gd name="T49" fmla="*/ 604 h 810"/>
                <a:gd name="T50" fmla="*/ 12 w 909"/>
                <a:gd name="T51" fmla="*/ 553 h 810"/>
                <a:gd name="T52" fmla="*/ 27 w 909"/>
                <a:gd name="T53" fmla="*/ 504 h 810"/>
                <a:gd name="T54" fmla="*/ 47 w 909"/>
                <a:gd name="T55" fmla="*/ 457 h 810"/>
                <a:gd name="T56" fmla="*/ 72 w 909"/>
                <a:gd name="T57" fmla="*/ 413 h 810"/>
                <a:gd name="T58" fmla="*/ 101 w 909"/>
                <a:gd name="T59" fmla="*/ 373 h 810"/>
                <a:gd name="T60" fmla="*/ 134 w 909"/>
                <a:gd name="T61" fmla="*/ 335 h 810"/>
                <a:gd name="T62" fmla="*/ 172 w 909"/>
                <a:gd name="T63" fmla="*/ 301 h 810"/>
                <a:gd name="T64" fmla="*/ 213 w 909"/>
                <a:gd name="T65" fmla="*/ 272 h 810"/>
                <a:gd name="T66" fmla="*/ 257 w 909"/>
                <a:gd name="T67" fmla="*/ 248 h 810"/>
                <a:gd name="T68" fmla="*/ 303 w 909"/>
                <a:gd name="T69" fmla="*/ 228 h 810"/>
                <a:gd name="T70" fmla="*/ 303 w 909"/>
                <a:gd name="T71" fmla="*/ 152 h 810"/>
                <a:gd name="T72" fmla="*/ 306 w 909"/>
                <a:gd name="T73" fmla="*/ 122 h 810"/>
                <a:gd name="T74" fmla="*/ 315 w 909"/>
                <a:gd name="T75" fmla="*/ 93 h 810"/>
                <a:gd name="T76" fmla="*/ 329 w 909"/>
                <a:gd name="T77" fmla="*/ 67 h 810"/>
                <a:gd name="T78" fmla="*/ 347 w 909"/>
                <a:gd name="T79" fmla="*/ 44 h 810"/>
                <a:gd name="T80" fmla="*/ 370 w 909"/>
                <a:gd name="T81" fmla="*/ 26 h 810"/>
                <a:gd name="T82" fmla="*/ 395 w 909"/>
                <a:gd name="T83" fmla="*/ 12 h 810"/>
                <a:gd name="T84" fmla="*/ 424 w 909"/>
                <a:gd name="T85" fmla="*/ 3 h 810"/>
                <a:gd name="T86" fmla="*/ 455 w 909"/>
                <a:gd name="T87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9" h="810">
                  <a:moveTo>
                    <a:pt x="455" y="0"/>
                  </a:moveTo>
                  <a:lnTo>
                    <a:pt x="485" y="3"/>
                  </a:lnTo>
                  <a:lnTo>
                    <a:pt x="514" y="12"/>
                  </a:lnTo>
                  <a:lnTo>
                    <a:pt x="539" y="26"/>
                  </a:lnTo>
                  <a:lnTo>
                    <a:pt x="562" y="44"/>
                  </a:lnTo>
                  <a:lnTo>
                    <a:pt x="580" y="67"/>
                  </a:lnTo>
                  <a:lnTo>
                    <a:pt x="594" y="93"/>
                  </a:lnTo>
                  <a:lnTo>
                    <a:pt x="603" y="122"/>
                  </a:lnTo>
                  <a:lnTo>
                    <a:pt x="606" y="152"/>
                  </a:lnTo>
                  <a:lnTo>
                    <a:pt x="606" y="228"/>
                  </a:lnTo>
                  <a:lnTo>
                    <a:pt x="652" y="248"/>
                  </a:lnTo>
                  <a:lnTo>
                    <a:pt x="696" y="272"/>
                  </a:lnTo>
                  <a:lnTo>
                    <a:pt x="737" y="301"/>
                  </a:lnTo>
                  <a:lnTo>
                    <a:pt x="775" y="335"/>
                  </a:lnTo>
                  <a:lnTo>
                    <a:pt x="808" y="373"/>
                  </a:lnTo>
                  <a:lnTo>
                    <a:pt x="837" y="413"/>
                  </a:lnTo>
                  <a:lnTo>
                    <a:pt x="862" y="457"/>
                  </a:lnTo>
                  <a:lnTo>
                    <a:pt x="882" y="504"/>
                  </a:lnTo>
                  <a:lnTo>
                    <a:pt x="897" y="553"/>
                  </a:lnTo>
                  <a:lnTo>
                    <a:pt x="906" y="604"/>
                  </a:lnTo>
                  <a:lnTo>
                    <a:pt x="909" y="658"/>
                  </a:lnTo>
                  <a:lnTo>
                    <a:pt x="909" y="810"/>
                  </a:lnTo>
                  <a:lnTo>
                    <a:pt x="0" y="810"/>
                  </a:lnTo>
                  <a:lnTo>
                    <a:pt x="0" y="658"/>
                  </a:lnTo>
                  <a:lnTo>
                    <a:pt x="3" y="604"/>
                  </a:lnTo>
                  <a:lnTo>
                    <a:pt x="12" y="553"/>
                  </a:lnTo>
                  <a:lnTo>
                    <a:pt x="27" y="504"/>
                  </a:lnTo>
                  <a:lnTo>
                    <a:pt x="47" y="457"/>
                  </a:lnTo>
                  <a:lnTo>
                    <a:pt x="72" y="413"/>
                  </a:lnTo>
                  <a:lnTo>
                    <a:pt x="101" y="373"/>
                  </a:lnTo>
                  <a:lnTo>
                    <a:pt x="134" y="335"/>
                  </a:lnTo>
                  <a:lnTo>
                    <a:pt x="172" y="301"/>
                  </a:lnTo>
                  <a:lnTo>
                    <a:pt x="213" y="272"/>
                  </a:lnTo>
                  <a:lnTo>
                    <a:pt x="257" y="248"/>
                  </a:lnTo>
                  <a:lnTo>
                    <a:pt x="303" y="228"/>
                  </a:lnTo>
                  <a:lnTo>
                    <a:pt x="303" y="152"/>
                  </a:lnTo>
                  <a:lnTo>
                    <a:pt x="306" y="122"/>
                  </a:lnTo>
                  <a:lnTo>
                    <a:pt x="315" y="93"/>
                  </a:lnTo>
                  <a:lnTo>
                    <a:pt x="329" y="67"/>
                  </a:lnTo>
                  <a:lnTo>
                    <a:pt x="347" y="44"/>
                  </a:lnTo>
                  <a:lnTo>
                    <a:pt x="370" y="26"/>
                  </a:lnTo>
                  <a:lnTo>
                    <a:pt x="395" y="12"/>
                  </a:lnTo>
                  <a:lnTo>
                    <a:pt x="424" y="3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84"/>
            <p:cNvSpPr>
              <a:spLocks noEditPoints="1"/>
            </p:cNvSpPr>
            <p:nvPr/>
          </p:nvSpPr>
          <p:spPr bwMode="auto">
            <a:xfrm>
              <a:off x="6318250" y="4414838"/>
              <a:ext cx="481013" cy="350838"/>
            </a:xfrm>
            <a:custGeom>
              <a:avLst/>
              <a:gdLst>
                <a:gd name="T0" fmla="*/ 2727 w 3333"/>
                <a:gd name="T1" fmla="*/ 2124 h 2428"/>
                <a:gd name="T2" fmla="*/ 3030 w 3333"/>
                <a:gd name="T3" fmla="*/ 1518 h 2428"/>
                <a:gd name="T4" fmla="*/ 2121 w 3333"/>
                <a:gd name="T5" fmla="*/ 1518 h 2428"/>
                <a:gd name="T6" fmla="*/ 2424 w 3333"/>
                <a:gd name="T7" fmla="*/ 2124 h 2428"/>
                <a:gd name="T8" fmla="*/ 2121 w 3333"/>
                <a:gd name="T9" fmla="*/ 1518 h 2428"/>
                <a:gd name="T10" fmla="*/ 1515 w 3333"/>
                <a:gd name="T11" fmla="*/ 2124 h 2428"/>
                <a:gd name="T12" fmla="*/ 1818 w 3333"/>
                <a:gd name="T13" fmla="*/ 1518 h 2428"/>
                <a:gd name="T14" fmla="*/ 909 w 3333"/>
                <a:gd name="T15" fmla="*/ 1518 h 2428"/>
                <a:gd name="T16" fmla="*/ 1212 w 3333"/>
                <a:gd name="T17" fmla="*/ 2124 h 2428"/>
                <a:gd name="T18" fmla="*/ 909 w 3333"/>
                <a:gd name="T19" fmla="*/ 1518 h 2428"/>
                <a:gd name="T20" fmla="*/ 303 w 3333"/>
                <a:gd name="T21" fmla="*/ 2124 h 2428"/>
                <a:gd name="T22" fmla="*/ 606 w 3333"/>
                <a:gd name="T23" fmla="*/ 1518 h 2428"/>
                <a:gd name="T24" fmla="*/ 1677 w 3333"/>
                <a:gd name="T25" fmla="*/ 305 h 2428"/>
                <a:gd name="T26" fmla="*/ 1625 w 3333"/>
                <a:gd name="T27" fmla="*/ 310 h 2428"/>
                <a:gd name="T28" fmla="*/ 1578 w 3333"/>
                <a:gd name="T29" fmla="*/ 333 h 2428"/>
                <a:gd name="T30" fmla="*/ 695 w 3333"/>
                <a:gd name="T31" fmla="*/ 1215 h 2428"/>
                <a:gd name="T32" fmla="*/ 1667 w 3333"/>
                <a:gd name="T33" fmla="*/ 671 h 2428"/>
                <a:gd name="T34" fmla="*/ 2638 w 3333"/>
                <a:gd name="T35" fmla="*/ 1215 h 2428"/>
                <a:gd name="T36" fmla="*/ 1753 w 3333"/>
                <a:gd name="T37" fmla="*/ 331 h 2428"/>
                <a:gd name="T38" fmla="*/ 1703 w 3333"/>
                <a:gd name="T39" fmla="*/ 308 h 2428"/>
                <a:gd name="T40" fmla="*/ 1212 w 3333"/>
                <a:gd name="T41" fmla="*/ 0 h 2428"/>
                <a:gd name="T42" fmla="*/ 2121 w 3333"/>
                <a:gd name="T43" fmla="*/ 304 h 2428"/>
                <a:gd name="T44" fmla="*/ 3333 w 3333"/>
                <a:gd name="T45" fmla="*/ 2276 h 2428"/>
                <a:gd name="T46" fmla="*/ 3321 w 3333"/>
                <a:gd name="T47" fmla="*/ 2335 h 2428"/>
                <a:gd name="T48" fmla="*/ 3289 w 3333"/>
                <a:gd name="T49" fmla="*/ 2384 h 2428"/>
                <a:gd name="T50" fmla="*/ 3241 w 3333"/>
                <a:gd name="T51" fmla="*/ 2416 h 2428"/>
                <a:gd name="T52" fmla="*/ 3181 w 3333"/>
                <a:gd name="T53" fmla="*/ 2428 h 2428"/>
                <a:gd name="T54" fmla="*/ 120 w 3333"/>
                <a:gd name="T55" fmla="*/ 2425 h 2428"/>
                <a:gd name="T56" fmla="*/ 67 w 3333"/>
                <a:gd name="T57" fmla="*/ 2402 h 2428"/>
                <a:gd name="T58" fmla="*/ 26 w 3333"/>
                <a:gd name="T59" fmla="*/ 2361 h 2428"/>
                <a:gd name="T60" fmla="*/ 3 w 3333"/>
                <a:gd name="T61" fmla="*/ 2307 h 2428"/>
                <a:gd name="T62" fmla="*/ 0 w 3333"/>
                <a:gd name="T63" fmla="*/ 304 h 2428"/>
                <a:gd name="T64" fmla="*/ 1212 w 3333"/>
                <a:gd name="T65" fmla="*/ 0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3" h="2428">
                  <a:moveTo>
                    <a:pt x="2727" y="1518"/>
                  </a:moveTo>
                  <a:lnTo>
                    <a:pt x="2727" y="2124"/>
                  </a:lnTo>
                  <a:lnTo>
                    <a:pt x="3030" y="2124"/>
                  </a:lnTo>
                  <a:lnTo>
                    <a:pt x="3030" y="1518"/>
                  </a:lnTo>
                  <a:lnTo>
                    <a:pt x="2727" y="1518"/>
                  </a:lnTo>
                  <a:close/>
                  <a:moveTo>
                    <a:pt x="2121" y="1518"/>
                  </a:moveTo>
                  <a:lnTo>
                    <a:pt x="2121" y="2124"/>
                  </a:lnTo>
                  <a:lnTo>
                    <a:pt x="2424" y="2124"/>
                  </a:lnTo>
                  <a:lnTo>
                    <a:pt x="2424" y="1518"/>
                  </a:lnTo>
                  <a:lnTo>
                    <a:pt x="2121" y="1518"/>
                  </a:lnTo>
                  <a:close/>
                  <a:moveTo>
                    <a:pt x="1515" y="1518"/>
                  </a:moveTo>
                  <a:lnTo>
                    <a:pt x="1515" y="2124"/>
                  </a:lnTo>
                  <a:lnTo>
                    <a:pt x="1818" y="2124"/>
                  </a:lnTo>
                  <a:lnTo>
                    <a:pt x="1818" y="1518"/>
                  </a:lnTo>
                  <a:lnTo>
                    <a:pt x="1515" y="1518"/>
                  </a:lnTo>
                  <a:close/>
                  <a:moveTo>
                    <a:pt x="909" y="1518"/>
                  </a:moveTo>
                  <a:lnTo>
                    <a:pt x="909" y="2124"/>
                  </a:lnTo>
                  <a:lnTo>
                    <a:pt x="1212" y="2124"/>
                  </a:lnTo>
                  <a:lnTo>
                    <a:pt x="1212" y="1518"/>
                  </a:lnTo>
                  <a:lnTo>
                    <a:pt x="909" y="1518"/>
                  </a:lnTo>
                  <a:close/>
                  <a:moveTo>
                    <a:pt x="303" y="1518"/>
                  </a:moveTo>
                  <a:lnTo>
                    <a:pt x="303" y="2124"/>
                  </a:lnTo>
                  <a:lnTo>
                    <a:pt x="606" y="2124"/>
                  </a:lnTo>
                  <a:lnTo>
                    <a:pt x="606" y="1518"/>
                  </a:lnTo>
                  <a:lnTo>
                    <a:pt x="303" y="1518"/>
                  </a:lnTo>
                  <a:close/>
                  <a:moveTo>
                    <a:pt x="1677" y="305"/>
                  </a:moveTo>
                  <a:lnTo>
                    <a:pt x="1650" y="305"/>
                  </a:lnTo>
                  <a:lnTo>
                    <a:pt x="1625" y="310"/>
                  </a:lnTo>
                  <a:lnTo>
                    <a:pt x="1599" y="320"/>
                  </a:lnTo>
                  <a:lnTo>
                    <a:pt x="1578" y="333"/>
                  </a:lnTo>
                  <a:lnTo>
                    <a:pt x="1559" y="349"/>
                  </a:lnTo>
                  <a:lnTo>
                    <a:pt x="695" y="1215"/>
                  </a:lnTo>
                  <a:lnTo>
                    <a:pt x="1124" y="1215"/>
                  </a:lnTo>
                  <a:lnTo>
                    <a:pt x="1667" y="671"/>
                  </a:lnTo>
                  <a:lnTo>
                    <a:pt x="2209" y="1215"/>
                  </a:lnTo>
                  <a:lnTo>
                    <a:pt x="2638" y="1215"/>
                  </a:lnTo>
                  <a:lnTo>
                    <a:pt x="1774" y="349"/>
                  </a:lnTo>
                  <a:lnTo>
                    <a:pt x="1753" y="331"/>
                  </a:lnTo>
                  <a:lnTo>
                    <a:pt x="1728" y="318"/>
                  </a:lnTo>
                  <a:lnTo>
                    <a:pt x="1703" y="308"/>
                  </a:lnTo>
                  <a:lnTo>
                    <a:pt x="1677" y="305"/>
                  </a:lnTo>
                  <a:close/>
                  <a:moveTo>
                    <a:pt x="1212" y="0"/>
                  </a:moveTo>
                  <a:lnTo>
                    <a:pt x="2121" y="0"/>
                  </a:lnTo>
                  <a:lnTo>
                    <a:pt x="2121" y="304"/>
                  </a:lnTo>
                  <a:lnTo>
                    <a:pt x="3333" y="304"/>
                  </a:lnTo>
                  <a:lnTo>
                    <a:pt x="3333" y="2276"/>
                  </a:lnTo>
                  <a:lnTo>
                    <a:pt x="3330" y="2307"/>
                  </a:lnTo>
                  <a:lnTo>
                    <a:pt x="3321" y="2335"/>
                  </a:lnTo>
                  <a:lnTo>
                    <a:pt x="3307" y="2361"/>
                  </a:lnTo>
                  <a:lnTo>
                    <a:pt x="3289" y="2384"/>
                  </a:lnTo>
                  <a:lnTo>
                    <a:pt x="3266" y="2402"/>
                  </a:lnTo>
                  <a:lnTo>
                    <a:pt x="3241" y="2416"/>
                  </a:lnTo>
                  <a:lnTo>
                    <a:pt x="3213" y="2425"/>
                  </a:lnTo>
                  <a:lnTo>
                    <a:pt x="3181" y="2428"/>
                  </a:lnTo>
                  <a:lnTo>
                    <a:pt x="152" y="2428"/>
                  </a:lnTo>
                  <a:lnTo>
                    <a:pt x="120" y="2425"/>
                  </a:lnTo>
                  <a:lnTo>
                    <a:pt x="92" y="2416"/>
                  </a:lnTo>
                  <a:lnTo>
                    <a:pt x="67" y="2402"/>
                  </a:lnTo>
                  <a:lnTo>
                    <a:pt x="44" y="2384"/>
                  </a:lnTo>
                  <a:lnTo>
                    <a:pt x="26" y="2361"/>
                  </a:lnTo>
                  <a:lnTo>
                    <a:pt x="12" y="2335"/>
                  </a:lnTo>
                  <a:lnTo>
                    <a:pt x="3" y="2307"/>
                  </a:lnTo>
                  <a:lnTo>
                    <a:pt x="0" y="2276"/>
                  </a:lnTo>
                  <a:lnTo>
                    <a:pt x="0" y="304"/>
                  </a:lnTo>
                  <a:lnTo>
                    <a:pt x="1212" y="304"/>
                  </a:lnTo>
                  <a:lnTo>
                    <a:pt x="1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85"/>
            <p:cNvSpPr>
              <a:spLocks/>
            </p:cNvSpPr>
            <p:nvPr/>
          </p:nvSpPr>
          <p:spPr bwMode="auto">
            <a:xfrm>
              <a:off x="6321425" y="4341813"/>
              <a:ext cx="123825" cy="73025"/>
            </a:xfrm>
            <a:custGeom>
              <a:avLst/>
              <a:gdLst>
                <a:gd name="T0" fmla="*/ 429 w 857"/>
                <a:gd name="T1" fmla="*/ 0 h 505"/>
                <a:gd name="T2" fmla="*/ 459 w 857"/>
                <a:gd name="T3" fmla="*/ 3 h 505"/>
                <a:gd name="T4" fmla="*/ 487 w 857"/>
                <a:gd name="T5" fmla="*/ 12 h 505"/>
                <a:gd name="T6" fmla="*/ 513 w 857"/>
                <a:gd name="T7" fmla="*/ 26 h 505"/>
                <a:gd name="T8" fmla="*/ 535 w 857"/>
                <a:gd name="T9" fmla="*/ 44 h 505"/>
                <a:gd name="T10" fmla="*/ 554 w 857"/>
                <a:gd name="T11" fmla="*/ 67 h 505"/>
                <a:gd name="T12" fmla="*/ 567 w 857"/>
                <a:gd name="T13" fmla="*/ 93 h 505"/>
                <a:gd name="T14" fmla="*/ 577 w 857"/>
                <a:gd name="T15" fmla="*/ 121 h 505"/>
                <a:gd name="T16" fmla="*/ 580 w 857"/>
                <a:gd name="T17" fmla="*/ 152 h 505"/>
                <a:gd name="T18" fmla="*/ 580 w 857"/>
                <a:gd name="T19" fmla="*/ 228 h 505"/>
                <a:gd name="T20" fmla="*/ 627 w 857"/>
                <a:gd name="T21" fmla="*/ 248 h 505"/>
                <a:gd name="T22" fmla="*/ 671 w 857"/>
                <a:gd name="T23" fmla="*/ 273 h 505"/>
                <a:gd name="T24" fmla="*/ 713 w 857"/>
                <a:gd name="T25" fmla="*/ 302 h 505"/>
                <a:gd name="T26" fmla="*/ 749 w 857"/>
                <a:gd name="T27" fmla="*/ 336 h 505"/>
                <a:gd name="T28" fmla="*/ 784 w 857"/>
                <a:gd name="T29" fmla="*/ 373 h 505"/>
                <a:gd name="T30" fmla="*/ 813 w 857"/>
                <a:gd name="T31" fmla="*/ 415 h 505"/>
                <a:gd name="T32" fmla="*/ 837 w 857"/>
                <a:gd name="T33" fmla="*/ 459 h 505"/>
                <a:gd name="T34" fmla="*/ 857 w 857"/>
                <a:gd name="T35" fmla="*/ 505 h 505"/>
                <a:gd name="T36" fmla="*/ 0 w 857"/>
                <a:gd name="T37" fmla="*/ 505 h 505"/>
                <a:gd name="T38" fmla="*/ 19 w 857"/>
                <a:gd name="T39" fmla="*/ 459 h 505"/>
                <a:gd name="T40" fmla="*/ 44 w 857"/>
                <a:gd name="T41" fmla="*/ 415 h 505"/>
                <a:gd name="T42" fmla="*/ 74 w 857"/>
                <a:gd name="T43" fmla="*/ 373 h 505"/>
                <a:gd name="T44" fmla="*/ 107 w 857"/>
                <a:gd name="T45" fmla="*/ 336 h 505"/>
                <a:gd name="T46" fmla="*/ 145 w 857"/>
                <a:gd name="T47" fmla="*/ 302 h 505"/>
                <a:gd name="T48" fmla="*/ 186 w 857"/>
                <a:gd name="T49" fmla="*/ 273 h 505"/>
                <a:gd name="T50" fmla="*/ 230 w 857"/>
                <a:gd name="T51" fmla="*/ 248 h 505"/>
                <a:gd name="T52" fmla="*/ 277 w 857"/>
                <a:gd name="T53" fmla="*/ 228 h 505"/>
                <a:gd name="T54" fmla="*/ 277 w 857"/>
                <a:gd name="T55" fmla="*/ 152 h 505"/>
                <a:gd name="T56" fmla="*/ 280 w 857"/>
                <a:gd name="T57" fmla="*/ 121 h 505"/>
                <a:gd name="T58" fmla="*/ 289 w 857"/>
                <a:gd name="T59" fmla="*/ 93 h 505"/>
                <a:gd name="T60" fmla="*/ 303 w 857"/>
                <a:gd name="T61" fmla="*/ 67 h 505"/>
                <a:gd name="T62" fmla="*/ 321 w 857"/>
                <a:gd name="T63" fmla="*/ 44 h 505"/>
                <a:gd name="T64" fmla="*/ 344 w 857"/>
                <a:gd name="T65" fmla="*/ 26 h 505"/>
                <a:gd name="T66" fmla="*/ 370 w 857"/>
                <a:gd name="T67" fmla="*/ 12 h 505"/>
                <a:gd name="T68" fmla="*/ 398 w 857"/>
                <a:gd name="T69" fmla="*/ 3 h 505"/>
                <a:gd name="T70" fmla="*/ 429 w 857"/>
                <a:gd name="T7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7" h="505">
                  <a:moveTo>
                    <a:pt x="429" y="0"/>
                  </a:moveTo>
                  <a:lnTo>
                    <a:pt x="459" y="3"/>
                  </a:lnTo>
                  <a:lnTo>
                    <a:pt x="487" y="12"/>
                  </a:lnTo>
                  <a:lnTo>
                    <a:pt x="513" y="26"/>
                  </a:lnTo>
                  <a:lnTo>
                    <a:pt x="535" y="44"/>
                  </a:lnTo>
                  <a:lnTo>
                    <a:pt x="554" y="67"/>
                  </a:lnTo>
                  <a:lnTo>
                    <a:pt x="567" y="93"/>
                  </a:lnTo>
                  <a:lnTo>
                    <a:pt x="577" y="121"/>
                  </a:lnTo>
                  <a:lnTo>
                    <a:pt x="580" y="152"/>
                  </a:lnTo>
                  <a:lnTo>
                    <a:pt x="580" y="228"/>
                  </a:lnTo>
                  <a:lnTo>
                    <a:pt x="627" y="248"/>
                  </a:lnTo>
                  <a:lnTo>
                    <a:pt x="671" y="273"/>
                  </a:lnTo>
                  <a:lnTo>
                    <a:pt x="713" y="302"/>
                  </a:lnTo>
                  <a:lnTo>
                    <a:pt x="749" y="336"/>
                  </a:lnTo>
                  <a:lnTo>
                    <a:pt x="784" y="373"/>
                  </a:lnTo>
                  <a:lnTo>
                    <a:pt x="813" y="415"/>
                  </a:lnTo>
                  <a:lnTo>
                    <a:pt x="837" y="459"/>
                  </a:lnTo>
                  <a:lnTo>
                    <a:pt x="857" y="505"/>
                  </a:lnTo>
                  <a:lnTo>
                    <a:pt x="0" y="505"/>
                  </a:lnTo>
                  <a:lnTo>
                    <a:pt x="19" y="459"/>
                  </a:lnTo>
                  <a:lnTo>
                    <a:pt x="44" y="415"/>
                  </a:lnTo>
                  <a:lnTo>
                    <a:pt x="74" y="373"/>
                  </a:lnTo>
                  <a:lnTo>
                    <a:pt x="107" y="336"/>
                  </a:lnTo>
                  <a:lnTo>
                    <a:pt x="145" y="302"/>
                  </a:lnTo>
                  <a:lnTo>
                    <a:pt x="186" y="273"/>
                  </a:lnTo>
                  <a:lnTo>
                    <a:pt x="230" y="248"/>
                  </a:lnTo>
                  <a:lnTo>
                    <a:pt x="277" y="228"/>
                  </a:lnTo>
                  <a:lnTo>
                    <a:pt x="277" y="152"/>
                  </a:lnTo>
                  <a:lnTo>
                    <a:pt x="280" y="121"/>
                  </a:lnTo>
                  <a:lnTo>
                    <a:pt x="289" y="93"/>
                  </a:lnTo>
                  <a:lnTo>
                    <a:pt x="303" y="67"/>
                  </a:lnTo>
                  <a:lnTo>
                    <a:pt x="321" y="44"/>
                  </a:lnTo>
                  <a:lnTo>
                    <a:pt x="344" y="26"/>
                  </a:lnTo>
                  <a:lnTo>
                    <a:pt x="370" y="12"/>
                  </a:lnTo>
                  <a:lnTo>
                    <a:pt x="398" y="3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86"/>
            <p:cNvSpPr>
              <a:spLocks/>
            </p:cNvSpPr>
            <p:nvPr/>
          </p:nvSpPr>
          <p:spPr bwMode="auto">
            <a:xfrm>
              <a:off x="6672263" y="4341813"/>
              <a:ext cx="123825" cy="73025"/>
            </a:xfrm>
            <a:custGeom>
              <a:avLst/>
              <a:gdLst>
                <a:gd name="T0" fmla="*/ 428 w 857"/>
                <a:gd name="T1" fmla="*/ 0 h 505"/>
                <a:gd name="T2" fmla="*/ 459 w 857"/>
                <a:gd name="T3" fmla="*/ 3 h 505"/>
                <a:gd name="T4" fmla="*/ 487 w 857"/>
                <a:gd name="T5" fmla="*/ 12 h 505"/>
                <a:gd name="T6" fmla="*/ 513 w 857"/>
                <a:gd name="T7" fmla="*/ 26 h 505"/>
                <a:gd name="T8" fmla="*/ 536 w 857"/>
                <a:gd name="T9" fmla="*/ 44 h 505"/>
                <a:gd name="T10" fmla="*/ 554 w 857"/>
                <a:gd name="T11" fmla="*/ 67 h 505"/>
                <a:gd name="T12" fmla="*/ 568 w 857"/>
                <a:gd name="T13" fmla="*/ 93 h 505"/>
                <a:gd name="T14" fmla="*/ 577 w 857"/>
                <a:gd name="T15" fmla="*/ 121 h 505"/>
                <a:gd name="T16" fmla="*/ 580 w 857"/>
                <a:gd name="T17" fmla="*/ 152 h 505"/>
                <a:gd name="T18" fmla="*/ 580 w 857"/>
                <a:gd name="T19" fmla="*/ 228 h 505"/>
                <a:gd name="T20" fmla="*/ 627 w 857"/>
                <a:gd name="T21" fmla="*/ 248 h 505"/>
                <a:gd name="T22" fmla="*/ 671 w 857"/>
                <a:gd name="T23" fmla="*/ 273 h 505"/>
                <a:gd name="T24" fmla="*/ 712 w 857"/>
                <a:gd name="T25" fmla="*/ 302 h 505"/>
                <a:gd name="T26" fmla="*/ 750 w 857"/>
                <a:gd name="T27" fmla="*/ 336 h 505"/>
                <a:gd name="T28" fmla="*/ 783 w 857"/>
                <a:gd name="T29" fmla="*/ 373 h 505"/>
                <a:gd name="T30" fmla="*/ 813 w 857"/>
                <a:gd name="T31" fmla="*/ 415 h 505"/>
                <a:gd name="T32" fmla="*/ 838 w 857"/>
                <a:gd name="T33" fmla="*/ 459 h 505"/>
                <a:gd name="T34" fmla="*/ 857 w 857"/>
                <a:gd name="T35" fmla="*/ 505 h 505"/>
                <a:gd name="T36" fmla="*/ 0 w 857"/>
                <a:gd name="T37" fmla="*/ 505 h 505"/>
                <a:gd name="T38" fmla="*/ 20 w 857"/>
                <a:gd name="T39" fmla="*/ 459 h 505"/>
                <a:gd name="T40" fmla="*/ 44 w 857"/>
                <a:gd name="T41" fmla="*/ 415 h 505"/>
                <a:gd name="T42" fmla="*/ 73 w 857"/>
                <a:gd name="T43" fmla="*/ 373 h 505"/>
                <a:gd name="T44" fmla="*/ 108 w 857"/>
                <a:gd name="T45" fmla="*/ 336 h 505"/>
                <a:gd name="T46" fmla="*/ 144 w 857"/>
                <a:gd name="T47" fmla="*/ 302 h 505"/>
                <a:gd name="T48" fmla="*/ 186 w 857"/>
                <a:gd name="T49" fmla="*/ 273 h 505"/>
                <a:gd name="T50" fmla="*/ 230 w 857"/>
                <a:gd name="T51" fmla="*/ 248 h 505"/>
                <a:gd name="T52" fmla="*/ 277 w 857"/>
                <a:gd name="T53" fmla="*/ 228 h 505"/>
                <a:gd name="T54" fmla="*/ 277 w 857"/>
                <a:gd name="T55" fmla="*/ 152 h 505"/>
                <a:gd name="T56" fmla="*/ 280 w 857"/>
                <a:gd name="T57" fmla="*/ 121 h 505"/>
                <a:gd name="T58" fmla="*/ 290 w 857"/>
                <a:gd name="T59" fmla="*/ 93 h 505"/>
                <a:gd name="T60" fmla="*/ 303 w 857"/>
                <a:gd name="T61" fmla="*/ 67 h 505"/>
                <a:gd name="T62" fmla="*/ 322 w 857"/>
                <a:gd name="T63" fmla="*/ 44 h 505"/>
                <a:gd name="T64" fmla="*/ 344 w 857"/>
                <a:gd name="T65" fmla="*/ 26 h 505"/>
                <a:gd name="T66" fmla="*/ 370 w 857"/>
                <a:gd name="T67" fmla="*/ 12 h 505"/>
                <a:gd name="T68" fmla="*/ 398 w 857"/>
                <a:gd name="T69" fmla="*/ 3 h 505"/>
                <a:gd name="T70" fmla="*/ 428 w 857"/>
                <a:gd name="T7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7" h="505">
                  <a:moveTo>
                    <a:pt x="428" y="0"/>
                  </a:moveTo>
                  <a:lnTo>
                    <a:pt x="459" y="3"/>
                  </a:lnTo>
                  <a:lnTo>
                    <a:pt x="487" y="12"/>
                  </a:lnTo>
                  <a:lnTo>
                    <a:pt x="513" y="26"/>
                  </a:lnTo>
                  <a:lnTo>
                    <a:pt x="536" y="44"/>
                  </a:lnTo>
                  <a:lnTo>
                    <a:pt x="554" y="67"/>
                  </a:lnTo>
                  <a:lnTo>
                    <a:pt x="568" y="93"/>
                  </a:lnTo>
                  <a:lnTo>
                    <a:pt x="577" y="121"/>
                  </a:lnTo>
                  <a:lnTo>
                    <a:pt x="580" y="152"/>
                  </a:lnTo>
                  <a:lnTo>
                    <a:pt x="580" y="228"/>
                  </a:lnTo>
                  <a:lnTo>
                    <a:pt x="627" y="248"/>
                  </a:lnTo>
                  <a:lnTo>
                    <a:pt x="671" y="273"/>
                  </a:lnTo>
                  <a:lnTo>
                    <a:pt x="712" y="302"/>
                  </a:lnTo>
                  <a:lnTo>
                    <a:pt x="750" y="336"/>
                  </a:lnTo>
                  <a:lnTo>
                    <a:pt x="783" y="373"/>
                  </a:lnTo>
                  <a:lnTo>
                    <a:pt x="813" y="415"/>
                  </a:lnTo>
                  <a:lnTo>
                    <a:pt x="838" y="459"/>
                  </a:lnTo>
                  <a:lnTo>
                    <a:pt x="857" y="505"/>
                  </a:lnTo>
                  <a:lnTo>
                    <a:pt x="0" y="505"/>
                  </a:lnTo>
                  <a:lnTo>
                    <a:pt x="20" y="459"/>
                  </a:lnTo>
                  <a:lnTo>
                    <a:pt x="44" y="415"/>
                  </a:lnTo>
                  <a:lnTo>
                    <a:pt x="73" y="373"/>
                  </a:lnTo>
                  <a:lnTo>
                    <a:pt x="108" y="336"/>
                  </a:lnTo>
                  <a:lnTo>
                    <a:pt x="144" y="302"/>
                  </a:lnTo>
                  <a:lnTo>
                    <a:pt x="186" y="273"/>
                  </a:lnTo>
                  <a:lnTo>
                    <a:pt x="230" y="248"/>
                  </a:lnTo>
                  <a:lnTo>
                    <a:pt x="277" y="228"/>
                  </a:lnTo>
                  <a:lnTo>
                    <a:pt x="277" y="152"/>
                  </a:lnTo>
                  <a:lnTo>
                    <a:pt x="280" y="121"/>
                  </a:lnTo>
                  <a:lnTo>
                    <a:pt x="290" y="93"/>
                  </a:lnTo>
                  <a:lnTo>
                    <a:pt x="303" y="67"/>
                  </a:lnTo>
                  <a:lnTo>
                    <a:pt x="322" y="44"/>
                  </a:lnTo>
                  <a:lnTo>
                    <a:pt x="344" y="26"/>
                  </a:lnTo>
                  <a:lnTo>
                    <a:pt x="370" y="12"/>
                  </a:lnTo>
                  <a:lnTo>
                    <a:pt x="398" y="3"/>
                  </a:lnTo>
                  <a:lnTo>
                    <a:pt x="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5364865" y="4237038"/>
            <a:ext cx="517525" cy="546101"/>
            <a:chOff x="5364163" y="4237038"/>
            <a:chExt cx="517525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4" name="Freeform 91"/>
            <p:cNvSpPr>
              <a:spLocks noEditPoints="1"/>
            </p:cNvSpPr>
            <p:nvPr/>
          </p:nvSpPr>
          <p:spPr bwMode="auto">
            <a:xfrm>
              <a:off x="5451476" y="4324351"/>
              <a:ext cx="306388" cy="306388"/>
            </a:xfrm>
            <a:custGeom>
              <a:avLst/>
              <a:gdLst>
                <a:gd name="T0" fmla="*/ 1348 w 1928"/>
                <a:gd name="T1" fmla="*/ 1345 h 1927"/>
                <a:gd name="T2" fmla="*/ 1349 w 1928"/>
                <a:gd name="T3" fmla="*/ 1534 h 1927"/>
                <a:gd name="T4" fmla="*/ 1518 w 1928"/>
                <a:gd name="T5" fmla="*/ 1372 h 1927"/>
                <a:gd name="T6" fmla="*/ 1625 w 1928"/>
                <a:gd name="T7" fmla="*/ 1160 h 1927"/>
                <a:gd name="T8" fmla="*/ 836 w 1928"/>
                <a:gd name="T9" fmla="*/ 1173 h 1927"/>
                <a:gd name="T10" fmla="*/ 874 w 1928"/>
                <a:gd name="T11" fmla="*/ 1413 h 1927"/>
                <a:gd name="T12" fmla="*/ 927 w 1928"/>
                <a:gd name="T13" fmla="*/ 1573 h 1927"/>
                <a:gd name="T14" fmla="*/ 976 w 1928"/>
                <a:gd name="T15" fmla="*/ 1622 h 1927"/>
                <a:gd name="T16" fmla="*/ 1028 w 1928"/>
                <a:gd name="T17" fmla="*/ 1504 h 1927"/>
                <a:gd name="T18" fmla="*/ 1076 w 1928"/>
                <a:gd name="T19" fmla="*/ 1303 h 1927"/>
                <a:gd name="T20" fmla="*/ 831 w 1928"/>
                <a:gd name="T21" fmla="*/ 1101 h 1927"/>
                <a:gd name="T22" fmla="*/ 349 w 1928"/>
                <a:gd name="T23" fmla="*/ 1271 h 1927"/>
                <a:gd name="T24" fmla="*/ 488 w 1928"/>
                <a:gd name="T25" fmla="*/ 1460 h 1927"/>
                <a:gd name="T26" fmla="*/ 610 w 1928"/>
                <a:gd name="T27" fmla="*/ 1495 h 1927"/>
                <a:gd name="T28" fmla="*/ 560 w 1928"/>
                <a:gd name="T29" fmla="*/ 1184 h 1927"/>
                <a:gd name="T30" fmla="*/ 1318 w 1928"/>
                <a:gd name="T31" fmla="*/ 432 h 1927"/>
                <a:gd name="T32" fmla="*/ 1368 w 1928"/>
                <a:gd name="T33" fmla="*/ 744 h 1927"/>
                <a:gd name="T34" fmla="*/ 1605 w 1928"/>
                <a:gd name="T35" fmla="*/ 710 h 1927"/>
                <a:gd name="T36" fmla="*/ 1481 w 1928"/>
                <a:gd name="T37" fmla="*/ 510 h 1927"/>
                <a:gd name="T38" fmla="*/ 1298 w 1928"/>
                <a:gd name="T39" fmla="*/ 362 h 1927"/>
                <a:gd name="T40" fmla="*/ 488 w 1928"/>
                <a:gd name="T41" fmla="*/ 467 h 1927"/>
                <a:gd name="T42" fmla="*/ 349 w 1928"/>
                <a:gd name="T43" fmla="*/ 656 h 1927"/>
                <a:gd name="T44" fmla="*/ 554 w 1928"/>
                <a:gd name="T45" fmla="*/ 826 h 1927"/>
                <a:gd name="T46" fmla="*/ 594 w 1928"/>
                <a:gd name="T47" fmla="*/ 506 h 1927"/>
                <a:gd name="T48" fmla="*/ 953 w 1928"/>
                <a:gd name="T49" fmla="*/ 305 h 1927"/>
                <a:gd name="T50" fmla="*/ 901 w 1928"/>
                <a:gd name="T51" fmla="*/ 424 h 1927"/>
                <a:gd name="T52" fmla="*/ 853 w 1928"/>
                <a:gd name="T53" fmla="*/ 624 h 1927"/>
                <a:gd name="T54" fmla="*/ 1098 w 1928"/>
                <a:gd name="T55" fmla="*/ 826 h 1927"/>
                <a:gd name="T56" fmla="*/ 1065 w 1928"/>
                <a:gd name="T57" fmla="*/ 566 h 1927"/>
                <a:gd name="T58" fmla="*/ 1014 w 1928"/>
                <a:gd name="T59" fmla="*/ 386 h 1927"/>
                <a:gd name="T60" fmla="*/ 964 w 1928"/>
                <a:gd name="T61" fmla="*/ 288 h 1927"/>
                <a:gd name="T62" fmla="*/ 1196 w 1928"/>
                <a:gd name="T63" fmla="*/ 29 h 1927"/>
                <a:gd name="T64" fmla="*/ 1471 w 1928"/>
                <a:gd name="T65" fmla="*/ 145 h 1927"/>
                <a:gd name="T66" fmla="*/ 1696 w 1928"/>
                <a:gd name="T67" fmla="*/ 337 h 1927"/>
                <a:gd name="T68" fmla="*/ 1852 w 1928"/>
                <a:gd name="T69" fmla="*/ 589 h 1927"/>
                <a:gd name="T70" fmla="*/ 1925 w 1928"/>
                <a:gd name="T71" fmla="*/ 884 h 1927"/>
                <a:gd name="T72" fmla="*/ 1900 w 1928"/>
                <a:gd name="T73" fmla="*/ 1195 h 1927"/>
                <a:gd name="T74" fmla="*/ 1783 w 1928"/>
                <a:gd name="T75" fmla="*/ 1470 h 1927"/>
                <a:gd name="T76" fmla="*/ 1591 w 1928"/>
                <a:gd name="T77" fmla="*/ 1694 h 1927"/>
                <a:gd name="T78" fmla="*/ 1339 w 1928"/>
                <a:gd name="T79" fmla="*/ 1851 h 1927"/>
                <a:gd name="T80" fmla="*/ 1044 w 1928"/>
                <a:gd name="T81" fmla="*/ 1924 h 1927"/>
                <a:gd name="T82" fmla="*/ 733 w 1928"/>
                <a:gd name="T83" fmla="*/ 1899 h 1927"/>
                <a:gd name="T84" fmla="*/ 457 w 1928"/>
                <a:gd name="T85" fmla="*/ 1782 h 1927"/>
                <a:gd name="T86" fmla="*/ 233 w 1928"/>
                <a:gd name="T87" fmla="*/ 1590 h 1927"/>
                <a:gd name="T88" fmla="*/ 76 w 1928"/>
                <a:gd name="T89" fmla="*/ 1338 h 1927"/>
                <a:gd name="T90" fmla="*/ 3 w 1928"/>
                <a:gd name="T91" fmla="*/ 1043 h 1927"/>
                <a:gd name="T92" fmla="*/ 28 w 1928"/>
                <a:gd name="T93" fmla="*/ 732 h 1927"/>
                <a:gd name="T94" fmla="*/ 145 w 1928"/>
                <a:gd name="T95" fmla="*/ 457 h 1927"/>
                <a:gd name="T96" fmla="*/ 337 w 1928"/>
                <a:gd name="T97" fmla="*/ 233 h 1927"/>
                <a:gd name="T98" fmla="*/ 590 w 1928"/>
                <a:gd name="T99" fmla="*/ 76 h 1927"/>
                <a:gd name="T100" fmla="*/ 885 w 1928"/>
                <a:gd name="T101" fmla="*/ 4 h 1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8" h="1927">
                  <a:moveTo>
                    <a:pt x="1374" y="1101"/>
                  </a:moveTo>
                  <a:lnTo>
                    <a:pt x="1368" y="1184"/>
                  </a:lnTo>
                  <a:lnTo>
                    <a:pt x="1360" y="1266"/>
                  </a:lnTo>
                  <a:lnTo>
                    <a:pt x="1348" y="1345"/>
                  </a:lnTo>
                  <a:lnTo>
                    <a:pt x="1335" y="1421"/>
                  </a:lnTo>
                  <a:lnTo>
                    <a:pt x="1318" y="1495"/>
                  </a:lnTo>
                  <a:lnTo>
                    <a:pt x="1298" y="1565"/>
                  </a:lnTo>
                  <a:lnTo>
                    <a:pt x="1349" y="1534"/>
                  </a:lnTo>
                  <a:lnTo>
                    <a:pt x="1396" y="1499"/>
                  </a:lnTo>
                  <a:lnTo>
                    <a:pt x="1440" y="1460"/>
                  </a:lnTo>
                  <a:lnTo>
                    <a:pt x="1481" y="1417"/>
                  </a:lnTo>
                  <a:lnTo>
                    <a:pt x="1518" y="1372"/>
                  </a:lnTo>
                  <a:lnTo>
                    <a:pt x="1552" y="1323"/>
                  </a:lnTo>
                  <a:lnTo>
                    <a:pt x="1580" y="1271"/>
                  </a:lnTo>
                  <a:lnTo>
                    <a:pt x="1605" y="1217"/>
                  </a:lnTo>
                  <a:lnTo>
                    <a:pt x="1625" y="1160"/>
                  </a:lnTo>
                  <a:lnTo>
                    <a:pt x="1639" y="1101"/>
                  </a:lnTo>
                  <a:lnTo>
                    <a:pt x="1374" y="1101"/>
                  </a:lnTo>
                  <a:close/>
                  <a:moveTo>
                    <a:pt x="831" y="1101"/>
                  </a:moveTo>
                  <a:lnTo>
                    <a:pt x="836" y="1173"/>
                  </a:lnTo>
                  <a:lnTo>
                    <a:pt x="843" y="1241"/>
                  </a:lnTo>
                  <a:lnTo>
                    <a:pt x="853" y="1303"/>
                  </a:lnTo>
                  <a:lnTo>
                    <a:pt x="863" y="1361"/>
                  </a:lnTo>
                  <a:lnTo>
                    <a:pt x="874" y="1413"/>
                  </a:lnTo>
                  <a:lnTo>
                    <a:pt x="887" y="1461"/>
                  </a:lnTo>
                  <a:lnTo>
                    <a:pt x="901" y="1504"/>
                  </a:lnTo>
                  <a:lnTo>
                    <a:pt x="914" y="1541"/>
                  </a:lnTo>
                  <a:lnTo>
                    <a:pt x="927" y="1573"/>
                  </a:lnTo>
                  <a:lnTo>
                    <a:pt x="940" y="1601"/>
                  </a:lnTo>
                  <a:lnTo>
                    <a:pt x="953" y="1622"/>
                  </a:lnTo>
                  <a:lnTo>
                    <a:pt x="964" y="1639"/>
                  </a:lnTo>
                  <a:lnTo>
                    <a:pt x="976" y="1622"/>
                  </a:lnTo>
                  <a:lnTo>
                    <a:pt x="988" y="1601"/>
                  </a:lnTo>
                  <a:lnTo>
                    <a:pt x="1002" y="1573"/>
                  </a:lnTo>
                  <a:lnTo>
                    <a:pt x="1014" y="1541"/>
                  </a:lnTo>
                  <a:lnTo>
                    <a:pt x="1028" y="1504"/>
                  </a:lnTo>
                  <a:lnTo>
                    <a:pt x="1041" y="1461"/>
                  </a:lnTo>
                  <a:lnTo>
                    <a:pt x="1054" y="1413"/>
                  </a:lnTo>
                  <a:lnTo>
                    <a:pt x="1065" y="1361"/>
                  </a:lnTo>
                  <a:lnTo>
                    <a:pt x="1076" y="1303"/>
                  </a:lnTo>
                  <a:lnTo>
                    <a:pt x="1085" y="1241"/>
                  </a:lnTo>
                  <a:lnTo>
                    <a:pt x="1093" y="1173"/>
                  </a:lnTo>
                  <a:lnTo>
                    <a:pt x="1098" y="1101"/>
                  </a:lnTo>
                  <a:lnTo>
                    <a:pt x="831" y="1101"/>
                  </a:lnTo>
                  <a:close/>
                  <a:moveTo>
                    <a:pt x="289" y="1101"/>
                  </a:moveTo>
                  <a:lnTo>
                    <a:pt x="304" y="1160"/>
                  </a:lnTo>
                  <a:lnTo>
                    <a:pt x="323" y="1217"/>
                  </a:lnTo>
                  <a:lnTo>
                    <a:pt x="349" y="1271"/>
                  </a:lnTo>
                  <a:lnTo>
                    <a:pt x="377" y="1323"/>
                  </a:lnTo>
                  <a:lnTo>
                    <a:pt x="410" y="1372"/>
                  </a:lnTo>
                  <a:lnTo>
                    <a:pt x="448" y="1417"/>
                  </a:lnTo>
                  <a:lnTo>
                    <a:pt x="488" y="1460"/>
                  </a:lnTo>
                  <a:lnTo>
                    <a:pt x="532" y="1499"/>
                  </a:lnTo>
                  <a:lnTo>
                    <a:pt x="579" y="1534"/>
                  </a:lnTo>
                  <a:lnTo>
                    <a:pt x="630" y="1565"/>
                  </a:lnTo>
                  <a:lnTo>
                    <a:pt x="610" y="1495"/>
                  </a:lnTo>
                  <a:lnTo>
                    <a:pt x="594" y="1421"/>
                  </a:lnTo>
                  <a:lnTo>
                    <a:pt x="580" y="1345"/>
                  </a:lnTo>
                  <a:lnTo>
                    <a:pt x="569" y="1266"/>
                  </a:lnTo>
                  <a:lnTo>
                    <a:pt x="560" y="1184"/>
                  </a:lnTo>
                  <a:lnTo>
                    <a:pt x="554" y="1101"/>
                  </a:lnTo>
                  <a:lnTo>
                    <a:pt x="289" y="1101"/>
                  </a:lnTo>
                  <a:close/>
                  <a:moveTo>
                    <a:pt x="1298" y="362"/>
                  </a:moveTo>
                  <a:lnTo>
                    <a:pt x="1318" y="432"/>
                  </a:lnTo>
                  <a:lnTo>
                    <a:pt x="1335" y="506"/>
                  </a:lnTo>
                  <a:lnTo>
                    <a:pt x="1348" y="582"/>
                  </a:lnTo>
                  <a:lnTo>
                    <a:pt x="1360" y="661"/>
                  </a:lnTo>
                  <a:lnTo>
                    <a:pt x="1368" y="744"/>
                  </a:lnTo>
                  <a:lnTo>
                    <a:pt x="1374" y="826"/>
                  </a:lnTo>
                  <a:lnTo>
                    <a:pt x="1639" y="826"/>
                  </a:lnTo>
                  <a:lnTo>
                    <a:pt x="1625" y="768"/>
                  </a:lnTo>
                  <a:lnTo>
                    <a:pt x="1605" y="710"/>
                  </a:lnTo>
                  <a:lnTo>
                    <a:pt x="1580" y="656"/>
                  </a:lnTo>
                  <a:lnTo>
                    <a:pt x="1552" y="604"/>
                  </a:lnTo>
                  <a:lnTo>
                    <a:pt x="1518" y="555"/>
                  </a:lnTo>
                  <a:lnTo>
                    <a:pt x="1481" y="510"/>
                  </a:lnTo>
                  <a:lnTo>
                    <a:pt x="1440" y="467"/>
                  </a:lnTo>
                  <a:lnTo>
                    <a:pt x="1396" y="428"/>
                  </a:lnTo>
                  <a:lnTo>
                    <a:pt x="1349" y="393"/>
                  </a:lnTo>
                  <a:lnTo>
                    <a:pt x="1298" y="362"/>
                  </a:lnTo>
                  <a:close/>
                  <a:moveTo>
                    <a:pt x="630" y="362"/>
                  </a:moveTo>
                  <a:lnTo>
                    <a:pt x="579" y="393"/>
                  </a:lnTo>
                  <a:lnTo>
                    <a:pt x="532" y="428"/>
                  </a:lnTo>
                  <a:lnTo>
                    <a:pt x="488" y="467"/>
                  </a:lnTo>
                  <a:lnTo>
                    <a:pt x="448" y="510"/>
                  </a:lnTo>
                  <a:lnTo>
                    <a:pt x="410" y="555"/>
                  </a:lnTo>
                  <a:lnTo>
                    <a:pt x="377" y="604"/>
                  </a:lnTo>
                  <a:lnTo>
                    <a:pt x="349" y="656"/>
                  </a:lnTo>
                  <a:lnTo>
                    <a:pt x="323" y="710"/>
                  </a:lnTo>
                  <a:lnTo>
                    <a:pt x="304" y="768"/>
                  </a:lnTo>
                  <a:lnTo>
                    <a:pt x="289" y="826"/>
                  </a:lnTo>
                  <a:lnTo>
                    <a:pt x="554" y="826"/>
                  </a:lnTo>
                  <a:lnTo>
                    <a:pt x="560" y="744"/>
                  </a:lnTo>
                  <a:lnTo>
                    <a:pt x="569" y="661"/>
                  </a:lnTo>
                  <a:lnTo>
                    <a:pt x="580" y="582"/>
                  </a:lnTo>
                  <a:lnTo>
                    <a:pt x="594" y="506"/>
                  </a:lnTo>
                  <a:lnTo>
                    <a:pt x="610" y="432"/>
                  </a:lnTo>
                  <a:lnTo>
                    <a:pt x="630" y="362"/>
                  </a:lnTo>
                  <a:close/>
                  <a:moveTo>
                    <a:pt x="964" y="288"/>
                  </a:moveTo>
                  <a:lnTo>
                    <a:pt x="953" y="305"/>
                  </a:lnTo>
                  <a:lnTo>
                    <a:pt x="940" y="327"/>
                  </a:lnTo>
                  <a:lnTo>
                    <a:pt x="927" y="354"/>
                  </a:lnTo>
                  <a:lnTo>
                    <a:pt x="914" y="386"/>
                  </a:lnTo>
                  <a:lnTo>
                    <a:pt x="901" y="424"/>
                  </a:lnTo>
                  <a:lnTo>
                    <a:pt x="887" y="466"/>
                  </a:lnTo>
                  <a:lnTo>
                    <a:pt x="874" y="514"/>
                  </a:lnTo>
                  <a:lnTo>
                    <a:pt x="863" y="566"/>
                  </a:lnTo>
                  <a:lnTo>
                    <a:pt x="853" y="624"/>
                  </a:lnTo>
                  <a:lnTo>
                    <a:pt x="843" y="686"/>
                  </a:lnTo>
                  <a:lnTo>
                    <a:pt x="836" y="754"/>
                  </a:lnTo>
                  <a:lnTo>
                    <a:pt x="831" y="826"/>
                  </a:lnTo>
                  <a:lnTo>
                    <a:pt x="1098" y="826"/>
                  </a:lnTo>
                  <a:lnTo>
                    <a:pt x="1093" y="754"/>
                  </a:lnTo>
                  <a:lnTo>
                    <a:pt x="1085" y="686"/>
                  </a:lnTo>
                  <a:lnTo>
                    <a:pt x="1076" y="624"/>
                  </a:lnTo>
                  <a:lnTo>
                    <a:pt x="1065" y="566"/>
                  </a:lnTo>
                  <a:lnTo>
                    <a:pt x="1054" y="514"/>
                  </a:lnTo>
                  <a:lnTo>
                    <a:pt x="1041" y="466"/>
                  </a:lnTo>
                  <a:lnTo>
                    <a:pt x="1028" y="424"/>
                  </a:lnTo>
                  <a:lnTo>
                    <a:pt x="1014" y="386"/>
                  </a:lnTo>
                  <a:lnTo>
                    <a:pt x="1002" y="354"/>
                  </a:lnTo>
                  <a:lnTo>
                    <a:pt x="988" y="327"/>
                  </a:lnTo>
                  <a:lnTo>
                    <a:pt x="976" y="305"/>
                  </a:lnTo>
                  <a:lnTo>
                    <a:pt x="964" y="288"/>
                  </a:lnTo>
                  <a:close/>
                  <a:moveTo>
                    <a:pt x="964" y="0"/>
                  </a:moveTo>
                  <a:lnTo>
                    <a:pt x="1044" y="4"/>
                  </a:lnTo>
                  <a:lnTo>
                    <a:pt x="1121" y="13"/>
                  </a:lnTo>
                  <a:lnTo>
                    <a:pt x="1196" y="29"/>
                  </a:lnTo>
                  <a:lnTo>
                    <a:pt x="1269" y="49"/>
                  </a:lnTo>
                  <a:lnTo>
                    <a:pt x="1339" y="76"/>
                  </a:lnTo>
                  <a:lnTo>
                    <a:pt x="1407" y="108"/>
                  </a:lnTo>
                  <a:lnTo>
                    <a:pt x="1471" y="145"/>
                  </a:lnTo>
                  <a:lnTo>
                    <a:pt x="1533" y="187"/>
                  </a:lnTo>
                  <a:lnTo>
                    <a:pt x="1591" y="233"/>
                  </a:lnTo>
                  <a:lnTo>
                    <a:pt x="1646" y="283"/>
                  </a:lnTo>
                  <a:lnTo>
                    <a:pt x="1696" y="337"/>
                  </a:lnTo>
                  <a:lnTo>
                    <a:pt x="1742" y="395"/>
                  </a:lnTo>
                  <a:lnTo>
                    <a:pt x="1783" y="457"/>
                  </a:lnTo>
                  <a:lnTo>
                    <a:pt x="1821" y="522"/>
                  </a:lnTo>
                  <a:lnTo>
                    <a:pt x="1852" y="589"/>
                  </a:lnTo>
                  <a:lnTo>
                    <a:pt x="1879" y="659"/>
                  </a:lnTo>
                  <a:lnTo>
                    <a:pt x="1900" y="732"/>
                  </a:lnTo>
                  <a:lnTo>
                    <a:pt x="1916" y="807"/>
                  </a:lnTo>
                  <a:lnTo>
                    <a:pt x="1925" y="884"/>
                  </a:lnTo>
                  <a:lnTo>
                    <a:pt x="1928" y="964"/>
                  </a:lnTo>
                  <a:lnTo>
                    <a:pt x="1925" y="1043"/>
                  </a:lnTo>
                  <a:lnTo>
                    <a:pt x="1916" y="1120"/>
                  </a:lnTo>
                  <a:lnTo>
                    <a:pt x="1900" y="1195"/>
                  </a:lnTo>
                  <a:lnTo>
                    <a:pt x="1879" y="1268"/>
                  </a:lnTo>
                  <a:lnTo>
                    <a:pt x="1852" y="1338"/>
                  </a:lnTo>
                  <a:lnTo>
                    <a:pt x="1821" y="1406"/>
                  </a:lnTo>
                  <a:lnTo>
                    <a:pt x="1783" y="1470"/>
                  </a:lnTo>
                  <a:lnTo>
                    <a:pt x="1742" y="1532"/>
                  </a:lnTo>
                  <a:lnTo>
                    <a:pt x="1696" y="1590"/>
                  </a:lnTo>
                  <a:lnTo>
                    <a:pt x="1646" y="1644"/>
                  </a:lnTo>
                  <a:lnTo>
                    <a:pt x="1591" y="1694"/>
                  </a:lnTo>
                  <a:lnTo>
                    <a:pt x="1533" y="1740"/>
                  </a:lnTo>
                  <a:lnTo>
                    <a:pt x="1471" y="1782"/>
                  </a:lnTo>
                  <a:lnTo>
                    <a:pt x="1407" y="1819"/>
                  </a:lnTo>
                  <a:lnTo>
                    <a:pt x="1339" y="1851"/>
                  </a:lnTo>
                  <a:lnTo>
                    <a:pt x="1269" y="1878"/>
                  </a:lnTo>
                  <a:lnTo>
                    <a:pt x="1196" y="1899"/>
                  </a:lnTo>
                  <a:lnTo>
                    <a:pt x="1121" y="1914"/>
                  </a:lnTo>
                  <a:lnTo>
                    <a:pt x="1044" y="1924"/>
                  </a:lnTo>
                  <a:lnTo>
                    <a:pt x="964" y="1927"/>
                  </a:lnTo>
                  <a:lnTo>
                    <a:pt x="885" y="1924"/>
                  </a:lnTo>
                  <a:lnTo>
                    <a:pt x="808" y="1914"/>
                  </a:lnTo>
                  <a:lnTo>
                    <a:pt x="733" y="1899"/>
                  </a:lnTo>
                  <a:lnTo>
                    <a:pt x="659" y="1878"/>
                  </a:lnTo>
                  <a:lnTo>
                    <a:pt x="590" y="1851"/>
                  </a:lnTo>
                  <a:lnTo>
                    <a:pt x="522" y="1819"/>
                  </a:lnTo>
                  <a:lnTo>
                    <a:pt x="457" y="1782"/>
                  </a:lnTo>
                  <a:lnTo>
                    <a:pt x="395" y="1740"/>
                  </a:lnTo>
                  <a:lnTo>
                    <a:pt x="337" y="1694"/>
                  </a:lnTo>
                  <a:lnTo>
                    <a:pt x="283" y="1644"/>
                  </a:lnTo>
                  <a:lnTo>
                    <a:pt x="233" y="1590"/>
                  </a:lnTo>
                  <a:lnTo>
                    <a:pt x="187" y="1532"/>
                  </a:lnTo>
                  <a:lnTo>
                    <a:pt x="145" y="1470"/>
                  </a:lnTo>
                  <a:lnTo>
                    <a:pt x="107" y="1406"/>
                  </a:lnTo>
                  <a:lnTo>
                    <a:pt x="76" y="1338"/>
                  </a:lnTo>
                  <a:lnTo>
                    <a:pt x="49" y="1268"/>
                  </a:lnTo>
                  <a:lnTo>
                    <a:pt x="28" y="1195"/>
                  </a:lnTo>
                  <a:lnTo>
                    <a:pt x="13" y="1120"/>
                  </a:lnTo>
                  <a:lnTo>
                    <a:pt x="3" y="1043"/>
                  </a:lnTo>
                  <a:lnTo>
                    <a:pt x="0" y="964"/>
                  </a:lnTo>
                  <a:lnTo>
                    <a:pt x="3" y="884"/>
                  </a:lnTo>
                  <a:lnTo>
                    <a:pt x="13" y="807"/>
                  </a:lnTo>
                  <a:lnTo>
                    <a:pt x="28" y="732"/>
                  </a:lnTo>
                  <a:lnTo>
                    <a:pt x="49" y="659"/>
                  </a:lnTo>
                  <a:lnTo>
                    <a:pt x="76" y="589"/>
                  </a:lnTo>
                  <a:lnTo>
                    <a:pt x="107" y="522"/>
                  </a:lnTo>
                  <a:lnTo>
                    <a:pt x="145" y="457"/>
                  </a:lnTo>
                  <a:lnTo>
                    <a:pt x="187" y="395"/>
                  </a:lnTo>
                  <a:lnTo>
                    <a:pt x="233" y="337"/>
                  </a:lnTo>
                  <a:lnTo>
                    <a:pt x="283" y="283"/>
                  </a:lnTo>
                  <a:lnTo>
                    <a:pt x="337" y="233"/>
                  </a:lnTo>
                  <a:lnTo>
                    <a:pt x="395" y="187"/>
                  </a:lnTo>
                  <a:lnTo>
                    <a:pt x="457" y="145"/>
                  </a:lnTo>
                  <a:lnTo>
                    <a:pt x="522" y="108"/>
                  </a:lnTo>
                  <a:lnTo>
                    <a:pt x="590" y="76"/>
                  </a:lnTo>
                  <a:lnTo>
                    <a:pt x="659" y="49"/>
                  </a:lnTo>
                  <a:lnTo>
                    <a:pt x="733" y="29"/>
                  </a:lnTo>
                  <a:lnTo>
                    <a:pt x="808" y="13"/>
                  </a:lnTo>
                  <a:lnTo>
                    <a:pt x="885" y="4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92"/>
            <p:cNvSpPr>
              <a:spLocks/>
            </p:cNvSpPr>
            <p:nvPr/>
          </p:nvSpPr>
          <p:spPr bwMode="auto">
            <a:xfrm>
              <a:off x="5364163" y="4237038"/>
              <a:ext cx="261938" cy="481013"/>
            </a:xfrm>
            <a:custGeom>
              <a:avLst/>
              <a:gdLst>
                <a:gd name="T0" fmla="*/ 1568 w 1653"/>
                <a:gd name="T1" fmla="*/ 10 h 3027"/>
                <a:gd name="T2" fmla="*/ 1629 w 1653"/>
                <a:gd name="T3" fmla="*/ 60 h 3027"/>
                <a:gd name="T4" fmla="*/ 1653 w 1653"/>
                <a:gd name="T5" fmla="*/ 138 h 3027"/>
                <a:gd name="T6" fmla="*/ 1629 w 1653"/>
                <a:gd name="T7" fmla="*/ 215 h 3027"/>
                <a:gd name="T8" fmla="*/ 1568 w 1653"/>
                <a:gd name="T9" fmla="*/ 265 h 3027"/>
                <a:gd name="T10" fmla="*/ 1427 w 1653"/>
                <a:gd name="T11" fmla="*/ 278 h 3027"/>
                <a:gd name="T12" fmla="*/ 1172 w 1653"/>
                <a:gd name="T13" fmla="*/ 323 h 3027"/>
                <a:gd name="T14" fmla="*/ 938 w 1653"/>
                <a:gd name="T15" fmla="*/ 418 h 3027"/>
                <a:gd name="T16" fmla="*/ 732 w 1653"/>
                <a:gd name="T17" fmla="*/ 555 h 3027"/>
                <a:gd name="T18" fmla="*/ 555 w 1653"/>
                <a:gd name="T19" fmla="*/ 731 h 3027"/>
                <a:gd name="T20" fmla="*/ 418 w 1653"/>
                <a:gd name="T21" fmla="*/ 937 h 3027"/>
                <a:gd name="T22" fmla="*/ 323 w 1653"/>
                <a:gd name="T23" fmla="*/ 1171 h 3027"/>
                <a:gd name="T24" fmla="*/ 279 w 1653"/>
                <a:gd name="T25" fmla="*/ 1425 h 3027"/>
                <a:gd name="T26" fmla="*/ 288 w 1653"/>
                <a:gd name="T27" fmla="*/ 1689 h 3027"/>
                <a:gd name="T28" fmla="*/ 350 w 1653"/>
                <a:gd name="T29" fmla="*/ 1937 h 3027"/>
                <a:gd name="T30" fmla="*/ 459 w 1653"/>
                <a:gd name="T31" fmla="*/ 2162 h 3027"/>
                <a:gd name="T32" fmla="*/ 610 w 1653"/>
                <a:gd name="T33" fmla="*/ 2359 h 3027"/>
                <a:gd name="T34" fmla="*/ 797 w 1653"/>
                <a:gd name="T35" fmla="*/ 2523 h 3027"/>
                <a:gd name="T36" fmla="*/ 1014 w 1653"/>
                <a:gd name="T37" fmla="*/ 2646 h 3027"/>
                <a:gd name="T38" fmla="*/ 1255 w 1653"/>
                <a:gd name="T39" fmla="*/ 2725 h 3027"/>
                <a:gd name="T40" fmla="*/ 1515 w 1653"/>
                <a:gd name="T41" fmla="*/ 2752 h 3027"/>
                <a:gd name="T42" fmla="*/ 1592 w 1653"/>
                <a:gd name="T43" fmla="*/ 2776 h 3027"/>
                <a:gd name="T44" fmla="*/ 1643 w 1653"/>
                <a:gd name="T45" fmla="*/ 2836 h 3027"/>
                <a:gd name="T46" fmla="*/ 1650 w 1653"/>
                <a:gd name="T47" fmla="*/ 2918 h 3027"/>
                <a:gd name="T48" fmla="*/ 1612 w 1653"/>
                <a:gd name="T49" fmla="*/ 2987 h 3027"/>
                <a:gd name="T50" fmla="*/ 1543 w 1653"/>
                <a:gd name="T51" fmla="*/ 3024 h 3027"/>
                <a:gd name="T52" fmla="*/ 1318 w 1653"/>
                <a:gd name="T53" fmla="*/ 3015 h 3027"/>
                <a:gd name="T54" fmla="*/ 1037 w 1653"/>
                <a:gd name="T55" fmla="*/ 2950 h 3027"/>
                <a:gd name="T56" fmla="*/ 778 w 1653"/>
                <a:gd name="T57" fmla="*/ 2835 h 3027"/>
                <a:gd name="T58" fmla="*/ 548 w 1653"/>
                <a:gd name="T59" fmla="*/ 2677 h 3027"/>
                <a:gd name="T60" fmla="*/ 351 w 1653"/>
                <a:gd name="T61" fmla="*/ 2480 h 3027"/>
                <a:gd name="T62" fmla="*/ 192 w 1653"/>
                <a:gd name="T63" fmla="*/ 2250 h 3027"/>
                <a:gd name="T64" fmla="*/ 77 w 1653"/>
                <a:gd name="T65" fmla="*/ 1991 h 3027"/>
                <a:gd name="T66" fmla="*/ 13 w 1653"/>
                <a:gd name="T67" fmla="*/ 1711 h 3027"/>
                <a:gd name="T68" fmla="*/ 3 w 1653"/>
                <a:gd name="T69" fmla="*/ 1415 h 3027"/>
                <a:gd name="T70" fmla="*/ 50 w 1653"/>
                <a:gd name="T71" fmla="*/ 1127 h 3027"/>
                <a:gd name="T72" fmla="*/ 148 w 1653"/>
                <a:gd name="T73" fmla="*/ 861 h 3027"/>
                <a:gd name="T74" fmla="*/ 293 w 1653"/>
                <a:gd name="T75" fmla="*/ 620 h 3027"/>
                <a:gd name="T76" fmla="*/ 478 w 1653"/>
                <a:gd name="T77" fmla="*/ 412 h 3027"/>
                <a:gd name="T78" fmla="*/ 698 w 1653"/>
                <a:gd name="T79" fmla="*/ 240 h 3027"/>
                <a:gd name="T80" fmla="*/ 948 w 1653"/>
                <a:gd name="T81" fmla="*/ 110 h 3027"/>
                <a:gd name="T82" fmla="*/ 1222 w 1653"/>
                <a:gd name="T83" fmla="*/ 28 h 3027"/>
                <a:gd name="T84" fmla="*/ 1515 w 1653"/>
                <a:gd name="T85" fmla="*/ 0 h 3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53" h="3027">
                  <a:moveTo>
                    <a:pt x="1515" y="0"/>
                  </a:moveTo>
                  <a:lnTo>
                    <a:pt x="1543" y="3"/>
                  </a:lnTo>
                  <a:lnTo>
                    <a:pt x="1568" y="10"/>
                  </a:lnTo>
                  <a:lnTo>
                    <a:pt x="1592" y="24"/>
                  </a:lnTo>
                  <a:lnTo>
                    <a:pt x="1612" y="41"/>
                  </a:lnTo>
                  <a:lnTo>
                    <a:pt x="1629" y="60"/>
                  </a:lnTo>
                  <a:lnTo>
                    <a:pt x="1643" y="84"/>
                  </a:lnTo>
                  <a:lnTo>
                    <a:pt x="1650" y="109"/>
                  </a:lnTo>
                  <a:lnTo>
                    <a:pt x="1653" y="138"/>
                  </a:lnTo>
                  <a:lnTo>
                    <a:pt x="1650" y="166"/>
                  </a:lnTo>
                  <a:lnTo>
                    <a:pt x="1643" y="191"/>
                  </a:lnTo>
                  <a:lnTo>
                    <a:pt x="1629" y="215"/>
                  </a:lnTo>
                  <a:lnTo>
                    <a:pt x="1612" y="235"/>
                  </a:lnTo>
                  <a:lnTo>
                    <a:pt x="1592" y="251"/>
                  </a:lnTo>
                  <a:lnTo>
                    <a:pt x="1568" y="265"/>
                  </a:lnTo>
                  <a:lnTo>
                    <a:pt x="1543" y="272"/>
                  </a:lnTo>
                  <a:lnTo>
                    <a:pt x="1515" y="275"/>
                  </a:lnTo>
                  <a:lnTo>
                    <a:pt x="1427" y="278"/>
                  </a:lnTo>
                  <a:lnTo>
                    <a:pt x="1340" y="288"/>
                  </a:lnTo>
                  <a:lnTo>
                    <a:pt x="1255" y="302"/>
                  </a:lnTo>
                  <a:lnTo>
                    <a:pt x="1172" y="323"/>
                  </a:lnTo>
                  <a:lnTo>
                    <a:pt x="1092" y="349"/>
                  </a:lnTo>
                  <a:lnTo>
                    <a:pt x="1014" y="382"/>
                  </a:lnTo>
                  <a:lnTo>
                    <a:pt x="938" y="418"/>
                  </a:lnTo>
                  <a:lnTo>
                    <a:pt x="866" y="459"/>
                  </a:lnTo>
                  <a:lnTo>
                    <a:pt x="797" y="505"/>
                  </a:lnTo>
                  <a:lnTo>
                    <a:pt x="732" y="555"/>
                  </a:lnTo>
                  <a:lnTo>
                    <a:pt x="669" y="610"/>
                  </a:lnTo>
                  <a:lnTo>
                    <a:pt x="610" y="668"/>
                  </a:lnTo>
                  <a:lnTo>
                    <a:pt x="555" y="731"/>
                  </a:lnTo>
                  <a:lnTo>
                    <a:pt x="505" y="796"/>
                  </a:lnTo>
                  <a:lnTo>
                    <a:pt x="459" y="865"/>
                  </a:lnTo>
                  <a:lnTo>
                    <a:pt x="418" y="937"/>
                  </a:lnTo>
                  <a:lnTo>
                    <a:pt x="382" y="1013"/>
                  </a:lnTo>
                  <a:lnTo>
                    <a:pt x="350" y="1090"/>
                  </a:lnTo>
                  <a:lnTo>
                    <a:pt x="323" y="1171"/>
                  </a:lnTo>
                  <a:lnTo>
                    <a:pt x="303" y="1254"/>
                  </a:lnTo>
                  <a:lnTo>
                    <a:pt x="288" y="1338"/>
                  </a:lnTo>
                  <a:lnTo>
                    <a:pt x="279" y="1425"/>
                  </a:lnTo>
                  <a:lnTo>
                    <a:pt x="275" y="1514"/>
                  </a:lnTo>
                  <a:lnTo>
                    <a:pt x="279" y="1602"/>
                  </a:lnTo>
                  <a:lnTo>
                    <a:pt x="288" y="1689"/>
                  </a:lnTo>
                  <a:lnTo>
                    <a:pt x="303" y="1773"/>
                  </a:lnTo>
                  <a:lnTo>
                    <a:pt x="323" y="1857"/>
                  </a:lnTo>
                  <a:lnTo>
                    <a:pt x="350" y="1937"/>
                  </a:lnTo>
                  <a:lnTo>
                    <a:pt x="382" y="2014"/>
                  </a:lnTo>
                  <a:lnTo>
                    <a:pt x="418" y="2090"/>
                  </a:lnTo>
                  <a:lnTo>
                    <a:pt x="459" y="2162"/>
                  </a:lnTo>
                  <a:lnTo>
                    <a:pt x="505" y="2231"/>
                  </a:lnTo>
                  <a:lnTo>
                    <a:pt x="555" y="2296"/>
                  </a:lnTo>
                  <a:lnTo>
                    <a:pt x="610" y="2359"/>
                  </a:lnTo>
                  <a:lnTo>
                    <a:pt x="669" y="2417"/>
                  </a:lnTo>
                  <a:lnTo>
                    <a:pt x="732" y="2473"/>
                  </a:lnTo>
                  <a:lnTo>
                    <a:pt x="797" y="2523"/>
                  </a:lnTo>
                  <a:lnTo>
                    <a:pt x="866" y="2569"/>
                  </a:lnTo>
                  <a:lnTo>
                    <a:pt x="938" y="2609"/>
                  </a:lnTo>
                  <a:lnTo>
                    <a:pt x="1014" y="2646"/>
                  </a:lnTo>
                  <a:lnTo>
                    <a:pt x="1092" y="2678"/>
                  </a:lnTo>
                  <a:lnTo>
                    <a:pt x="1172" y="2704"/>
                  </a:lnTo>
                  <a:lnTo>
                    <a:pt x="1255" y="2725"/>
                  </a:lnTo>
                  <a:lnTo>
                    <a:pt x="1340" y="2739"/>
                  </a:lnTo>
                  <a:lnTo>
                    <a:pt x="1427" y="2749"/>
                  </a:lnTo>
                  <a:lnTo>
                    <a:pt x="1515" y="2752"/>
                  </a:lnTo>
                  <a:lnTo>
                    <a:pt x="1543" y="2755"/>
                  </a:lnTo>
                  <a:lnTo>
                    <a:pt x="1568" y="2762"/>
                  </a:lnTo>
                  <a:lnTo>
                    <a:pt x="1592" y="2776"/>
                  </a:lnTo>
                  <a:lnTo>
                    <a:pt x="1612" y="2793"/>
                  </a:lnTo>
                  <a:lnTo>
                    <a:pt x="1629" y="2812"/>
                  </a:lnTo>
                  <a:lnTo>
                    <a:pt x="1643" y="2836"/>
                  </a:lnTo>
                  <a:lnTo>
                    <a:pt x="1650" y="2861"/>
                  </a:lnTo>
                  <a:lnTo>
                    <a:pt x="1653" y="2890"/>
                  </a:lnTo>
                  <a:lnTo>
                    <a:pt x="1650" y="2918"/>
                  </a:lnTo>
                  <a:lnTo>
                    <a:pt x="1643" y="2943"/>
                  </a:lnTo>
                  <a:lnTo>
                    <a:pt x="1629" y="2967"/>
                  </a:lnTo>
                  <a:lnTo>
                    <a:pt x="1612" y="2987"/>
                  </a:lnTo>
                  <a:lnTo>
                    <a:pt x="1592" y="3003"/>
                  </a:lnTo>
                  <a:lnTo>
                    <a:pt x="1568" y="3017"/>
                  </a:lnTo>
                  <a:lnTo>
                    <a:pt x="1543" y="3024"/>
                  </a:lnTo>
                  <a:lnTo>
                    <a:pt x="1515" y="3027"/>
                  </a:lnTo>
                  <a:lnTo>
                    <a:pt x="1416" y="3024"/>
                  </a:lnTo>
                  <a:lnTo>
                    <a:pt x="1318" y="3015"/>
                  </a:lnTo>
                  <a:lnTo>
                    <a:pt x="1222" y="2999"/>
                  </a:lnTo>
                  <a:lnTo>
                    <a:pt x="1128" y="2977"/>
                  </a:lnTo>
                  <a:lnTo>
                    <a:pt x="1037" y="2950"/>
                  </a:lnTo>
                  <a:lnTo>
                    <a:pt x="948" y="2917"/>
                  </a:lnTo>
                  <a:lnTo>
                    <a:pt x="862" y="2879"/>
                  </a:lnTo>
                  <a:lnTo>
                    <a:pt x="778" y="2835"/>
                  </a:lnTo>
                  <a:lnTo>
                    <a:pt x="698" y="2787"/>
                  </a:lnTo>
                  <a:lnTo>
                    <a:pt x="621" y="2734"/>
                  </a:lnTo>
                  <a:lnTo>
                    <a:pt x="548" y="2677"/>
                  </a:lnTo>
                  <a:lnTo>
                    <a:pt x="478" y="2615"/>
                  </a:lnTo>
                  <a:lnTo>
                    <a:pt x="412" y="2550"/>
                  </a:lnTo>
                  <a:lnTo>
                    <a:pt x="351" y="2480"/>
                  </a:lnTo>
                  <a:lnTo>
                    <a:pt x="293" y="2407"/>
                  </a:lnTo>
                  <a:lnTo>
                    <a:pt x="240" y="2330"/>
                  </a:lnTo>
                  <a:lnTo>
                    <a:pt x="192" y="2250"/>
                  </a:lnTo>
                  <a:lnTo>
                    <a:pt x="148" y="2166"/>
                  </a:lnTo>
                  <a:lnTo>
                    <a:pt x="111" y="2081"/>
                  </a:lnTo>
                  <a:lnTo>
                    <a:pt x="77" y="1991"/>
                  </a:lnTo>
                  <a:lnTo>
                    <a:pt x="50" y="1900"/>
                  </a:lnTo>
                  <a:lnTo>
                    <a:pt x="28" y="1807"/>
                  </a:lnTo>
                  <a:lnTo>
                    <a:pt x="13" y="1711"/>
                  </a:lnTo>
                  <a:lnTo>
                    <a:pt x="3" y="1613"/>
                  </a:lnTo>
                  <a:lnTo>
                    <a:pt x="0" y="1514"/>
                  </a:lnTo>
                  <a:lnTo>
                    <a:pt x="3" y="1415"/>
                  </a:lnTo>
                  <a:lnTo>
                    <a:pt x="13" y="1317"/>
                  </a:lnTo>
                  <a:lnTo>
                    <a:pt x="28" y="1221"/>
                  </a:lnTo>
                  <a:lnTo>
                    <a:pt x="50" y="1127"/>
                  </a:lnTo>
                  <a:lnTo>
                    <a:pt x="77" y="1036"/>
                  </a:lnTo>
                  <a:lnTo>
                    <a:pt x="111" y="947"/>
                  </a:lnTo>
                  <a:lnTo>
                    <a:pt x="148" y="861"/>
                  </a:lnTo>
                  <a:lnTo>
                    <a:pt x="192" y="778"/>
                  </a:lnTo>
                  <a:lnTo>
                    <a:pt x="240" y="697"/>
                  </a:lnTo>
                  <a:lnTo>
                    <a:pt x="293" y="620"/>
                  </a:lnTo>
                  <a:lnTo>
                    <a:pt x="351" y="547"/>
                  </a:lnTo>
                  <a:lnTo>
                    <a:pt x="412" y="477"/>
                  </a:lnTo>
                  <a:lnTo>
                    <a:pt x="478" y="412"/>
                  </a:lnTo>
                  <a:lnTo>
                    <a:pt x="548" y="350"/>
                  </a:lnTo>
                  <a:lnTo>
                    <a:pt x="621" y="293"/>
                  </a:lnTo>
                  <a:lnTo>
                    <a:pt x="698" y="240"/>
                  </a:lnTo>
                  <a:lnTo>
                    <a:pt x="778" y="192"/>
                  </a:lnTo>
                  <a:lnTo>
                    <a:pt x="862" y="148"/>
                  </a:lnTo>
                  <a:lnTo>
                    <a:pt x="948" y="110"/>
                  </a:lnTo>
                  <a:lnTo>
                    <a:pt x="1037" y="77"/>
                  </a:lnTo>
                  <a:lnTo>
                    <a:pt x="1128" y="50"/>
                  </a:lnTo>
                  <a:lnTo>
                    <a:pt x="1222" y="28"/>
                  </a:lnTo>
                  <a:lnTo>
                    <a:pt x="1318" y="13"/>
                  </a:lnTo>
                  <a:lnTo>
                    <a:pt x="1416" y="3"/>
                  </a:lnTo>
                  <a:lnTo>
                    <a:pt x="1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93"/>
            <p:cNvSpPr>
              <a:spLocks/>
            </p:cNvSpPr>
            <p:nvPr/>
          </p:nvSpPr>
          <p:spPr bwMode="auto">
            <a:xfrm>
              <a:off x="5662613" y="4651376"/>
              <a:ext cx="219075" cy="131763"/>
            </a:xfrm>
            <a:custGeom>
              <a:avLst/>
              <a:gdLst>
                <a:gd name="T0" fmla="*/ 159 w 1377"/>
                <a:gd name="T1" fmla="*/ 2 h 826"/>
                <a:gd name="T2" fmla="*/ 203 w 1377"/>
                <a:gd name="T3" fmla="*/ 17 h 826"/>
                <a:gd name="T4" fmla="*/ 241 w 1377"/>
                <a:gd name="T5" fmla="*/ 47 h 826"/>
                <a:gd name="T6" fmla="*/ 353 w 1377"/>
                <a:gd name="T7" fmla="*/ 230 h 826"/>
                <a:gd name="T8" fmla="*/ 1239 w 1377"/>
                <a:gd name="T9" fmla="*/ 230 h 826"/>
                <a:gd name="T10" fmla="*/ 1292 w 1377"/>
                <a:gd name="T11" fmla="*/ 240 h 826"/>
                <a:gd name="T12" fmla="*/ 1336 w 1377"/>
                <a:gd name="T13" fmla="*/ 270 h 826"/>
                <a:gd name="T14" fmla="*/ 1367 w 1377"/>
                <a:gd name="T15" fmla="*/ 314 h 826"/>
                <a:gd name="T16" fmla="*/ 1377 w 1377"/>
                <a:gd name="T17" fmla="*/ 367 h 826"/>
                <a:gd name="T18" fmla="*/ 1367 w 1377"/>
                <a:gd name="T19" fmla="*/ 420 h 826"/>
                <a:gd name="T20" fmla="*/ 1336 w 1377"/>
                <a:gd name="T21" fmla="*/ 464 h 826"/>
                <a:gd name="T22" fmla="*/ 1292 w 1377"/>
                <a:gd name="T23" fmla="*/ 495 h 826"/>
                <a:gd name="T24" fmla="*/ 1239 w 1377"/>
                <a:gd name="T25" fmla="*/ 505 h 826"/>
                <a:gd name="T26" fmla="*/ 701 w 1377"/>
                <a:gd name="T27" fmla="*/ 778 h 826"/>
                <a:gd name="T28" fmla="*/ 663 w 1377"/>
                <a:gd name="T29" fmla="*/ 808 h 826"/>
                <a:gd name="T30" fmla="*/ 619 w 1377"/>
                <a:gd name="T31" fmla="*/ 824 h 826"/>
                <a:gd name="T32" fmla="*/ 572 w 1377"/>
                <a:gd name="T33" fmla="*/ 824 h 826"/>
                <a:gd name="T34" fmla="*/ 528 w 1377"/>
                <a:gd name="T35" fmla="*/ 807 h 826"/>
                <a:gd name="T36" fmla="*/ 488 w 1377"/>
                <a:gd name="T37" fmla="*/ 773 h 826"/>
                <a:gd name="T38" fmla="*/ 464 w 1377"/>
                <a:gd name="T39" fmla="*/ 725 h 826"/>
                <a:gd name="T40" fmla="*/ 460 w 1377"/>
                <a:gd name="T41" fmla="*/ 673 h 826"/>
                <a:gd name="T42" fmla="*/ 475 w 1377"/>
                <a:gd name="T43" fmla="*/ 622 h 826"/>
                <a:gd name="T44" fmla="*/ 572 w 1377"/>
                <a:gd name="T45" fmla="*/ 505 h 826"/>
                <a:gd name="T46" fmla="*/ 251 w 1377"/>
                <a:gd name="T47" fmla="*/ 503 h 826"/>
                <a:gd name="T48" fmla="*/ 207 w 1377"/>
                <a:gd name="T49" fmla="*/ 487 h 826"/>
                <a:gd name="T50" fmla="*/ 171 w 1377"/>
                <a:gd name="T51" fmla="*/ 457 h 826"/>
                <a:gd name="T52" fmla="*/ 19 w 1377"/>
                <a:gd name="T53" fmla="*/ 209 h 826"/>
                <a:gd name="T54" fmla="*/ 2 w 1377"/>
                <a:gd name="T55" fmla="*/ 163 h 826"/>
                <a:gd name="T56" fmla="*/ 2 w 1377"/>
                <a:gd name="T57" fmla="*/ 116 h 826"/>
                <a:gd name="T58" fmla="*/ 16 w 1377"/>
                <a:gd name="T59" fmla="*/ 72 h 826"/>
                <a:gd name="T60" fmla="*/ 46 w 1377"/>
                <a:gd name="T61" fmla="*/ 35 h 826"/>
                <a:gd name="T62" fmla="*/ 89 w 1377"/>
                <a:gd name="T63" fmla="*/ 9 h 826"/>
                <a:gd name="T64" fmla="*/ 135 w 1377"/>
                <a:gd name="T65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77" h="826">
                  <a:moveTo>
                    <a:pt x="135" y="0"/>
                  </a:moveTo>
                  <a:lnTo>
                    <a:pt x="159" y="2"/>
                  </a:lnTo>
                  <a:lnTo>
                    <a:pt x="182" y="8"/>
                  </a:lnTo>
                  <a:lnTo>
                    <a:pt x="203" y="17"/>
                  </a:lnTo>
                  <a:lnTo>
                    <a:pt x="223" y="31"/>
                  </a:lnTo>
                  <a:lnTo>
                    <a:pt x="241" y="47"/>
                  </a:lnTo>
                  <a:lnTo>
                    <a:pt x="255" y="67"/>
                  </a:lnTo>
                  <a:lnTo>
                    <a:pt x="353" y="230"/>
                  </a:lnTo>
                  <a:lnTo>
                    <a:pt x="874" y="230"/>
                  </a:lnTo>
                  <a:lnTo>
                    <a:pt x="1239" y="230"/>
                  </a:lnTo>
                  <a:lnTo>
                    <a:pt x="1267" y="233"/>
                  </a:lnTo>
                  <a:lnTo>
                    <a:pt x="1292" y="240"/>
                  </a:lnTo>
                  <a:lnTo>
                    <a:pt x="1316" y="253"/>
                  </a:lnTo>
                  <a:lnTo>
                    <a:pt x="1336" y="270"/>
                  </a:lnTo>
                  <a:lnTo>
                    <a:pt x="1353" y="290"/>
                  </a:lnTo>
                  <a:lnTo>
                    <a:pt x="1367" y="314"/>
                  </a:lnTo>
                  <a:lnTo>
                    <a:pt x="1374" y="339"/>
                  </a:lnTo>
                  <a:lnTo>
                    <a:pt x="1377" y="367"/>
                  </a:lnTo>
                  <a:lnTo>
                    <a:pt x="1374" y="395"/>
                  </a:lnTo>
                  <a:lnTo>
                    <a:pt x="1367" y="420"/>
                  </a:lnTo>
                  <a:lnTo>
                    <a:pt x="1353" y="444"/>
                  </a:lnTo>
                  <a:lnTo>
                    <a:pt x="1336" y="464"/>
                  </a:lnTo>
                  <a:lnTo>
                    <a:pt x="1316" y="481"/>
                  </a:lnTo>
                  <a:lnTo>
                    <a:pt x="1292" y="495"/>
                  </a:lnTo>
                  <a:lnTo>
                    <a:pt x="1267" y="502"/>
                  </a:lnTo>
                  <a:lnTo>
                    <a:pt x="1239" y="505"/>
                  </a:lnTo>
                  <a:lnTo>
                    <a:pt x="936" y="505"/>
                  </a:lnTo>
                  <a:lnTo>
                    <a:pt x="701" y="778"/>
                  </a:lnTo>
                  <a:lnTo>
                    <a:pt x="683" y="795"/>
                  </a:lnTo>
                  <a:lnTo>
                    <a:pt x="663" y="808"/>
                  </a:lnTo>
                  <a:lnTo>
                    <a:pt x="642" y="819"/>
                  </a:lnTo>
                  <a:lnTo>
                    <a:pt x="619" y="824"/>
                  </a:lnTo>
                  <a:lnTo>
                    <a:pt x="596" y="826"/>
                  </a:lnTo>
                  <a:lnTo>
                    <a:pt x="572" y="824"/>
                  </a:lnTo>
                  <a:lnTo>
                    <a:pt x="549" y="818"/>
                  </a:lnTo>
                  <a:lnTo>
                    <a:pt x="528" y="807"/>
                  </a:lnTo>
                  <a:lnTo>
                    <a:pt x="507" y="793"/>
                  </a:lnTo>
                  <a:lnTo>
                    <a:pt x="488" y="773"/>
                  </a:lnTo>
                  <a:lnTo>
                    <a:pt x="473" y="750"/>
                  </a:lnTo>
                  <a:lnTo>
                    <a:pt x="464" y="725"/>
                  </a:lnTo>
                  <a:lnTo>
                    <a:pt x="459" y="699"/>
                  </a:lnTo>
                  <a:lnTo>
                    <a:pt x="460" y="673"/>
                  </a:lnTo>
                  <a:lnTo>
                    <a:pt x="465" y="647"/>
                  </a:lnTo>
                  <a:lnTo>
                    <a:pt x="475" y="622"/>
                  </a:lnTo>
                  <a:lnTo>
                    <a:pt x="492" y="599"/>
                  </a:lnTo>
                  <a:lnTo>
                    <a:pt x="572" y="505"/>
                  </a:lnTo>
                  <a:lnTo>
                    <a:pt x="275" y="505"/>
                  </a:lnTo>
                  <a:lnTo>
                    <a:pt x="251" y="503"/>
                  </a:lnTo>
                  <a:lnTo>
                    <a:pt x="228" y="497"/>
                  </a:lnTo>
                  <a:lnTo>
                    <a:pt x="207" y="487"/>
                  </a:lnTo>
                  <a:lnTo>
                    <a:pt x="187" y="474"/>
                  </a:lnTo>
                  <a:lnTo>
                    <a:pt x="171" y="457"/>
                  </a:lnTo>
                  <a:lnTo>
                    <a:pt x="157" y="438"/>
                  </a:lnTo>
                  <a:lnTo>
                    <a:pt x="19" y="209"/>
                  </a:lnTo>
                  <a:lnTo>
                    <a:pt x="8" y="186"/>
                  </a:lnTo>
                  <a:lnTo>
                    <a:pt x="2" y="163"/>
                  </a:lnTo>
                  <a:lnTo>
                    <a:pt x="0" y="140"/>
                  </a:lnTo>
                  <a:lnTo>
                    <a:pt x="2" y="116"/>
                  </a:lnTo>
                  <a:lnTo>
                    <a:pt x="7" y="93"/>
                  </a:lnTo>
                  <a:lnTo>
                    <a:pt x="16" y="72"/>
                  </a:lnTo>
                  <a:lnTo>
                    <a:pt x="30" y="53"/>
                  </a:lnTo>
                  <a:lnTo>
                    <a:pt x="46" y="35"/>
                  </a:lnTo>
                  <a:lnTo>
                    <a:pt x="66" y="20"/>
                  </a:lnTo>
                  <a:lnTo>
                    <a:pt x="89" y="9"/>
                  </a:lnTo>
                  <a:lnTo>
                    <a:pt x="112" y="2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6" name="Freeform 185"/>
          <p:cNvSpPr>
            <a:spLocks/>
          </p:cNvSpPr>
          <p:nvPr/>
        </p:nvSpPr>
        <p:spPr bwMode="auto">
          <a:xfrm>
            <a:off x="4433339" y="4306888"/>
            <a:ext cx="509588" cy="407987"/>
          </a:xfrm>
          <a:custGeom>
            <a:avLst/>
            <a:gdLst>
              <a:gd name="connsiteX0" fmla="*/ 342900 w 509588"/>
              <a:gd name="connsiteY0" fmla="*/ 320675 h 407987"/>
              <a:gd name="connsiteX1" fmla="*/ 487871 w 509588"/>
              <a:gd name="connsiteY1" fmla="*/ 320675 h 407987"/>
              <a:gd name="connsiteX2" fmla="*/ 492186 w 509588"/>
              <a:gd name="connsiteY2" fmla="*/ 321107 h 407987"/>
              <a:gd name="connsiteX3" fmla="*/ 496357 w 509588"/>
              <a:gd name="connsiteY3" fmla="*/ 322404 h 407987"/>
              <a:gd name="connsiteX4" fmla="*/ 500096 w 509588"/>
              <a:gd name="connsiteY4" fmla="*/ 324421 h 407987"/>
              <a:gd name="connsiteX5" fmla="*/ 503260 w 509588"/>
              <a:gd name="connsiteY5" fmla="*/ 327159 h 407987"/>
              <a:gd name="connsiteX6" fmla="*/ 505849 w 509588"/>
              <a:gd name="connsiteY6" fmla="*/ 330329 h 407987"/>
              <a:gd name="connsiteX7" fmla="*/ 507862 w 509588"/>
              <a:gd name="connsiteY7" fmla="*/ 334075 h 407987"/>
              <a:gd name="connsiteX8" fmla="*/ 509157 w 509588"/>
              <a:gd name="connsiteY8" fmla="*/ 338109 h 407987"/>
              <a:gd name="connsiteX9" fmla="*/ 509588 w 509588"/>
              <a:gd name="connsiteY9" fmla="*/ 342575 h 407987"/>
              <a:gd name="connsiteX10" fmla="*/ 509588 w 509588"/>
              <a:gd name="connsiteY10" fmla="*/ 386231 h 407987"/>
              <a:gd name="connsiteX11" fmla="*/ 509157 w 509588"/>
              <a:gd name="connsiteY11" fmla="*/ 390554 h 407987"/>
              <a:gd name="connsiteX12" fmla="*/ 507862 w 509588"/>
              <a:gd name="connsiteY12" fmla="*/ 394732 h 407987"/>
              <a:gd name="connsiteX13" fmla="*/ 505849 w 509588"/>
              <a:gd name="connsiteY13" fmla="*/ 398478 h 407987"/>
              <a:gd name="connsiteX14" fmla="*/ 503260 w 509588"/>
              <a:gd name="connsiteY14" fmla="*/ 401648 h 407987"/>
              <a:gd name="connsiteX15" fmla="*/ 500096 w 509588"/>
              <a:gd name="connsiteY15" fmla="*/ 404241 h 407987"/>
              <a:gd name="connsiteX16" fmla="*/ 496357 w 509588"/>
              <a:gd name="connsiteY16" fmla="*/ 406258 h 407987"/>
              <a:gd name="connsiteX17" fmla="*/ 492186 w 509588"/>
              <a:gd name="connsiteY17" fmla="*/ 407555 h 407987"/>
              <a:gd name="connsiteX18" fmla="*/ 487871 w 509588"/>
              <a:gd name="connsiteY18" fmla="*/ 407987 h 407987"/>
              <a:gd name="connsiteX19" fmla="*/ 352536 w 509588"/>
              <a:gd name="connsiteY19" fmla="*/ 407987 h 407987"/>
              <a:gd name="connsiteX20" fmla="*/ 211400 w 509588"/>
              <a:gd name="connsiteY20" fmla="*/ 320675 h 407987"/>
              <a:gd name="connsiteX21" fmla="*/ 298189 w 509588"/>
              <a:gd name="connsiteY21" fmla="*/ 320675 h 407987"/>
              <a:gd name="connsiteX22" fmla="*/ 307976 w 509588"/>
              <a:gd name="connsiteY22" fmla="*/ 407987 h 407987"/>
              <a:gd name="connsiteX23" fmla="*/ 201613 w 509588"/>
              <a:gd name="connsiteY23" fmla="*/ 407987 h 407987"/>
              <a:gd name="connsiteX24" fmla="*/ 21717 w 509588"/>
              <a:gd name="connsiteY24" fmla="*/ 320675 h 407987"/>
              <a:gd name="connsiteX25" fmla="*/ 166688 w 509588"/>
              <a:gd name="connsiteY25" fmla="*/ 320675 h 407987"/>
              <a:gd name="connsiteX26" fmla="*/ 157052 w 509588"/>
              <a:gd name="connsiteY26" fmla="*/ 407987 h 407987"/>
              <a:gd name="connsiteX27" fmla="*/ 21717 w 509588"/>
              <a:gd name="connsiteY27" fmla="*/ 407987 h 407987"/>
              <a:gd name="connsiteX28" fmla="*/ 17403 w 509588"/>
              <a:gd name="connsiteY28" fmla="*/ 407555 h 407987"/>
              <a:gd name="connsiteX29" fmla="*/ 13232 w 509588"/>
              <a:gd name="connsiteY29" fmla="*/ 406258 h 407987"/>
              <a:gd name="connsiteX30" fmla="*/ 9492 w 509588"/>
              <a:gd name="connsiteY30" fmla="*/ 404241 h 407987"/>
              <a:gd name="connsiteX31" fmla="*/ 6328 w 509588"/>
              <a:gd name="connsiteY31" fmla="*/ 401648 h 407987"/>
              <a:gd name="connsiteX32" fmla="*/ 3740 w 509588"/>
              <a:gd name="connsiteY32" fmla="*/ 398478 h 407987"/>
              <a:gd name="connsiteX33" fmla="*/ 1726 w 509588"/>
              <a:gd name="connsiteY33" fmla="*/ 394732 h 407987"/>
              <a:gd name="connsiteX34" fmla="*/ 432 w 509588"/>
              <a:gd name="connsiteY34" fmla="*/ 390554 h 407987"/>
              <a:gd name="connsiteX35" fmla="*/ 0 w 509588"/>
              <a:gd name="connsiteY35" fmla="*/ 386231 h 407987"/>
              <a:gd name="connsiteX36" fmla="*/ 0 w 509588"/>
              <a:gd name="connsiteY36" fmla="*/ 342575 h 407987"/>
              <a:gd name="connsiteX37" fmla="*/ 432 w 509588"/>
              <a:gd name="connsiteY37" fmla="*/ 338109 h 407987"/>
              <a:gd name="connsiteX38" fmla="*/ 1726 w 509588"/>
              <a:gd name="connsiteY38" fmla="*/ 334075 h 407987"/>
              <a:gd name="connsiteX39" fmla="*/ 3740 w 509588"/>
              <a:gd name="connsiteY39" fmla="*/ 330329 h 407987"/>
              <a:gd name="connsiteX40" fmla="*/ 6328 w 509588"/>
              <a:gd name="connsiteY40" fmla="*/ 327159 h 407987"/>
              <a:gd name="connsiteX41" fmla="*/ 9492 w 509588"/>
              <a:gd name="connsiteY41" fmla="*/ 324421 h 407987"/>
              <a:gd name="connsiteX42" fmla="*/ 13232 w 509588"/>
              <a:gd name="connsiteY42" fmla="*/ 322404 h 407987"/>
              <a:gd name="connsiteX43" fmla="*/ 17403 w 509588"/>
              <a:gd name="connsiteY43" fmla="*/ 321107 h 407987"/>
              <a:gd name="connsiteX44" fmla="*/ 333375 w 509588"/>
              <a:gd name="connsiteY44" fmla="*/ 233362 h 407987"/>
              <a:gd name="connsiteX45" fmla="*/ 459242 w 509588"/>
              <a:gd name="connsiteY45" fmla="*/ 233362 h 407987"/>
              <a:gd name="connsiteX46" fmla="*/ 463712 w 509588"/>
              <a:gd name="connsiteY46" fmla="*/ 233646 h 407987"/>
              <a:gd name="connsiteX47" fmla="*/ 467749 w 509588"/>
              <a:gd name="connsiteY47" fmla="*/ 235065 h 407987"/>
              <a:gd name="connsiteX48" fmla="*/ 471353 w 509588"/>
              <a:gd name="connsiteY48" fmla="*/ 237052 h 407987"/>
              <a:gd name="connsiteX49" fmla="*/ 474669 w 509588"/>
              <a:gd name="connsiteY49" fmla="*/ 239607 h 407987"/>
              <a:gd name="connsiteX50" fmla="*/ 477265 w 509588"/>
              <a:gd name="connsiteY50" fmla="*/ 242729 h 407987"/>
              <a:gd name="connsiteX51" fmla="*/ 479283 w 509588"/>
              <a:gd name="connsiteY51" fmla="*/ 246419 h 407987"/>
              <a:gd name="connsiteX52" fmla="*/ 480725 w 509588"/>
              <a:gd name="connsiteY52" fmla="*/ 250393 h 407987"/>
              <a:gd name="connsiteX53" fmla="*/ 481013 w 509588"/>
              <a:gd name="connsiteY53" fmla="*/ 254793 h 407987"/>
              <a:gd name="connsiteX54" fmla="*/ 481013 w 509588"/>
              <a:gd name="connsiteY54" fmla="*/ 276224 h 407987"/>
              <a:gd name="connsiteX55" fmla="*/ 338133 w 509588"/>
              <a:gd name="connsiteY55" fmla="*/ 276224 h 407987"/>
              <a:gd name="connsiteX56" fmla="*/ 220825 w 509588"/>
              <a:gd name="connsiteY56" fmla="*/ 233362 h 407987"/>
              <a:gd name="connsiteX57" fmla="*/ 288763 w 509588"/>
              <a:gd name="connsiteY57" fmla="*/ 233362 h 407987"/>
              <a:gd name="connsiteX58" fmla="*/ 293688 w 509588"/>
              <a:gd name="connsiteY58" fmla="*/ 276224 h 407987"/>
              <a:gd name="connsiteX59" fmla="*/ 215900 w 509588"/>
              <a:gd name="connsiteY59" fmla="*/ 276224 h 407987"/>
              <a:gd name="connsiteX60" fmla="*/ 50346 w 509588"/>
              <a:gd name="connsiteY60" fmla="*/ 233362 h 407987"/>
              <a:gd name="connsiteX61" fmla="*/ 176213 w 509588"/>
              <a:gd name="connsiteY61" fmla="*/ 233362 h 407987"/>
              <a:gd name="connsiteX62" fmla="*/ 171455 w 509588"/>
              <a:gd name="connsiteY62" fmla="*/ 276224 h 407987"/>
              <a:gd name="connsiteX63" fmla="*/ 28575 w 509588"/>
              <a:gd name="connsiteY63" fmla="*/ 276224 h 407987"/>
              <a:gd name="connsiteX64" fmla="*/ 28575 w 509588"/>
              <a:gd name="connsiteY64" fmla="*/ 254793 h 407987"/>
              <a:gd name="connsiteX65" fmla="*/ 28864 w 509588"/>
              <a:gd name="connsiteY65" fmla="*/ 250393 h 407987"/>
              <a:gd name="connsiteX66" fmla="*/ 30305 w 509588"/>
              <a:gd name="connsiteY66" fmla="*/ 246419 h 407987"/>
              <a:gd name="connsiteX67" fmla="*/ 32324 w 509588"/>
              <a:gd name="connsiteY67" fmla="*/ 242729 h 407987"/>
              <a:gd name="connsiteX68" fmla="*/ 34919 w 509588"/>
              <a:gd name="connsiteY68" fmla="*/ 239607 h 407987"/>
              <a:gd name="connsiteX69" fmla="*/ 38235 w 509588"/>
              <a:gd name="connsiteY69" fmla="*/ 237052 h 407987"/>
              <a:gd name="connsiteX70" fmla="*/ 41840 w 509588"/>
              <a:gd name="connsiteY70" fmla="*/ 235065 h 407987"/>
              <a:gd name="connsiteX71" fmla="*/ 45877 w 509588"/>
              <a:gd name="connsiteY71" fmla="*/ 233646 h 407987"/>
              <a:gd name="connsiteX72" fmla="*/ 322263 w 509588"/>
              <a:gd name="connsiteY72" fmla="*/ 146050 h 407987"/>
              <a:gd name="connsiteX73" fmla="*/ 414571 w 509588"/>
              <a:gd name="connsiteY73" fmla="*/ 146050 h 407987"/>
              <a:gd name="connsiteX74" fmla="*/ 419057 w 509588"/>
              <a:gd name="connsiteY74" fmla="*/ 146474 h 407987"/>
              <a:gd name="connsiteX75" fmla="*/ 423108 w 509588"/>
              <a:gd name="connsiteY75" fmla="*/ 147747 h 407987"/>
              <a:gd name="connsiteX76" fmla="*/ 426869 w 509588"/>
              <a:gd name="connsiteY76" fmla="*/ 149586 h 407987"/>
              <a:gd name="connsiteX77" fmla="*/ 430052 w 509588"/>
              <a:gd name="connsiteY77" fmla="*/ 152274 h 407987"/>
              <a:gd name="connsiteX78" fmla="*/ 432657 w 509588"/>
              <a:gd name="connsiteY78" fmla="*/ 155386 h 407987"/>
              <a:gd name="connsiteX79" fmla="*/ 434682 w 509588"/>
              <a:gd name="connsiteY79" fmla="*/ 159064 h 407987"/>
              <a:gd name="connsiteX80" fmla="*/ 436129 w 509588"/>
              <a:gd name="connsiteY80" fmla="*/ 163166 h 407987"/>
              <a:gd name="connsiteX81" fmla="*/ 436563 w 509588"/>
              <a:gd name="connsiteY81" fmla="*/ 167410 h 407987"/>
              <a:gd name="connsiteX82" fmla="*/ 436563 w 509588"/>
              <a:gd name="connsiteY82" fmla="*/ 188912 h 407987"/>
              <a:gd name="connsiteX83" fmla="*/ 327182 w 509588"/>
              <a:gd name="connsiteY83" fmla="*/ 188912 h 407987"/>
              <a:gd name="connsiteX84" fmla="*/ 230527 w 509588"/>
              <a:gd name="connsiteY84" fmla="*/ 146050 h 407987"/>
              <a:gd name="connsiteX85" fmla="*/ 279062 w 509588"/>
              <a:gd name="connsiteY85" fmla="*/ 146050 h 407987"/>
              <a:gd name="connsiteX86" fmla="*/ 284163 w 509588"/>
              <a:gd name="connsiteY86" fmla="*/ 188912 h 407987"/>
              <a:gd name="connsiteX87" fmla="*/ 225425 w 509588"/>
              <a:gd name="connsiteY87" fmla="*/ 188912 h 407987"/>
              <a:gd name="connsiteX88" fmla="*/ 95017 w 509588"/>
              <a:gd name="connsiteY88" fmla="*/ 146050 h 407987"/>
              <a:gd name="connsiteX89" fmla="*/ 187325 w 509588"/>
              <a:gd name="connsiteY89" fmla="*/ 146050 h 407987"/>
              <a:gd name="connsiteX90" fmla="*/ 182406 w 509588"/>
              <a:gd name="connsiteY90" fmla="*/ 188912 h 407987"/>
              <a:gd name="connsiteX91" fmla="*/ 73025 w 509588"/>
              <a:gd name="connsiteY91" fmla="*/ 188912 h 407987"/>
              <a:gd name="connsiteX92" fmla="*/ 73025 w 509588"/>
              <a:gd name="connsiteY92" fmla="*/ 167410 h 407987"/>
              <a:gd name="connsiteX93" fmla="*/ 73459 w 509588"/>
              <a:gd name="connsiteY93" fmla="*/ 163166 h 407987"/>
              <a:gd name="connsiteX94" fmla="*/ 74906 w 509588"/>
              <a:gd name="connsiteY94" fmla="*/ 159064 h 407987"/>
              <a:gd name="connsiteX95" fmla="*/ 76932 w 509588"/>
              <a:gd name="connsiteY95" fmla="*/ 155386 h 407987"/>
              <a:gd name="connsiteX96" fmla="*/ 79536 w 509588"/>
              <a:gd name="connsiteY96" fmla="*/ 152274 h 407987"/>
              <a:gd name="connsiteX97" fmla="*/ 82719 w 509588"/>
              <a:gd name="connsiteY97" fmla="*/ 149586 h 407987"/>
              <a:gd name="connsiteX98" fmla="*/ 86481 w 509588"/>
              <a:gd name="connsiteY98" fmla="*/ 147747 h 407987"/>
              <a:gd name="connsiteX99" fmla="*/ 90532 w 509588"/>
              <a:gd name="connsiteY99" fmla="*/ 146474 h 407987"/>
              <a:gd name="connsiteX100" fmla="*/ 167756 w 509588"/>
              <a:gd name="connsiteY100" fmla="*/ 0 h 407987"/>
              <a:gd name="connsiteX101" fmla="*/ 341833 w 509588"/>
              <a:gd name="connsiteY101" fmla="*/ 0 h 407987"/>
              <a:gd name="connsiteX102" fmla="*/ 346145 w 509588"/>
              <a:gd name="connsiteY102" fmla="*/ 431 h 407987"/>
              <a:gd name="connsiteX103" fmla="*/ 350314 w 509588"/>
              <a:gd name="connsiteY103" fmla="*/ 1724 h 407987"/>
              <a:gd name="connsiteX104" fmla="*/ 354051 w 509588"/>
              <a:gd name="connsiteY104" fmla="*/ 3736 h 407987"/>
              <a:gd name="connsiteX105" fmla="*/ 357213 w 509588"/>
              <a:gd name="connsiteY105" fmla="*/ 6323 h 407987"/>
              <a:gd name="connsiteX106" fmla="*/ 359801 w 509588"/>
              <a:gd name="connsiteY106" fmla="*/ 9484 h 407987"/>
              <a:gd name="connsiteX107" fmla="*/ 361813 w 509588"/>
              <a:gd name="connsiteY107" fmla="*/ 13221 h 407987"/>
              <a:gd name="connsiteX108" fmla="*/ 363107 w 509588"/>
              <a:gd name="connsiteY108" fmla="*/ 17388 h 407987"/>
              <a:gd name="connsiteX109" fmla="*/ 363538 w 509588"/>
              <a:gd name="connsiteY109" fmla="*/ 21699 h 407987"/>
              <a:gd name="connsiteX110" fmla="*/ 363538 w 509588"/>
              <a:gd name="connsiteY110" fmla="*/ 101600 h 407987"/>
              <a:gd name="connsiteX111" fmla="*/ 276428 w 509588"/>
              <a:gd name="connsiteY111" fmla="*/ 101600 h 407987"/>
              <a:gd name="connsiteX112" fmla="*/ 276428 w 509588"/>
              <a:gd name="connsiteY112" fmla="*/ 94271 h 407987"/>
              <a:gd name="connsiteX113" fmla="*/ 276141 w 509588"/>
              <a:gd name="connsiteY113" fmla="*/ 89816 h 407987"/>
              <a:gd name="connsiteX114" fmla="*/ 274847 w 509588"/>
              <a:gd name="connsiteY114" fmla="*/ 85936 h 407987"/>
              <a:gd name="connsiteX115" fmla="*/ 272834 w 509588"/>
              <a:gd name="connsiteY115" fmla="*/ 82199 h 407987"/>
              <a:gd name="connsiteX116" fmla="*/ 270247 w 509588"/>
              <a:gd name="connsiteY116" fmla="*/ 78894 h 407987"/>
              <a:gd name="connsiteX117" fmla="*/ 266941 w 509588"/>
              <a:gd name="connsiteY117" fmla="*/ 76308 h 407987"/>
              <a:gd name="connsiteX118" fmla="*/ 263203 w 509588"/>
              <a:gd name="connsiteY118" fmla="*/ 74296 h 407987"/>
              <a:gd name="connsiteX119" fmla="*/ 259322 w 509588"/>
              <a:gd name="connsiteY119" fmla="*/ 73002 h 407987"/>
              <a:gd name="connsiteX120" fmla="*/ 254866 w 509588"/>
              <a:gd name="connsiteY120" fmla="*/ 72427 h 407987"/>
              <a:gd name="connsiteX121" fmla="*/ 250266 w 509588"/>
              <a:gd name="connsiteY121" fmla="*/ 73002 h 407987"/>
              <a:gd name="connsiteX122" fmla="*/ 246385 w 509588"/>
              <a:gd name="connsiteY122" fmla="*/ 74296 h 407987"/>
              <a:gd name="connsiteX123" fmla="*/ 242648 w 509588"/>
              <a:gd name="connsiteY123" fmla="*/ 76308 h 407987"/>
              <a:gd name="connsiteX124" fmla="*/ 239485 w 509588"/>
              <a:gd name="connsiteY124" fmla="*/ 78894 h 407987"/>
              <a:gd name="connsiteX125" fmla="*/ 236754 w 509588"/>
              <a:gd name="connsiteY125" fmla="*/ 82199 h 407987"/>
              <a:gd name="connsiteX126" fmla="*/ 234742 w 509588"/>
              <a:gd name="connsiteY126" fmla="*/ 85936 h 407987"/>
              <a:gd name="connsiteX127" fmla="*/ 233448 w 509588"/>
              <a:gd name="connsiteY127" fmla="*/ 89816 h 407987"/>
              <a:gd name="connsiteX128" fmla="*/ 233160 w 509588"/>
              <a:gd name="connsiteY128" fmla="*/ 94271 h 407987"/>
              <a:gd name="connsiteX129" fmla="*/ 233160 w 509588"/>
              <a:gd name="connsiteY129" fmla="*/ 101600 h 407987"/>
              <a:gd name="connsiteX130" fmla="*/ 146050 w 509588"/>
              <a:gd name="connsiteY130" fmla="*/ 101600 h 407987"/>
              <a:gd name="connsiteX131" fmla="*/ 146050 w 509588"/>
              <a:gd name="connsiteY131" fmla="*/ 21699 h 407987"/>
              <a:gd name="connsiteX132" fmla="*/ 146481 w 509588"/>
              <a:gd name="connsiteY132" fmla="*/ 17388 h 407987"/>
              <a:gd name="connsiteX133" fmla="*/ 147775 w 509588"/>
              <a:gd name="connsiteY133" fmla="*/ 13221 h 407987"/>
              <a:gd name="connsiteX134" fmla="*/ 149788 w 509588"/>
              <a:gd name="connsiteY134" fmla="*/ 9484 h 407987"/>
              <a:gd name="connsiteX135" fmla="*/ 152375 w 509588"/>
              <a:gd name="connsiteY135" fmla="*/ 6323 h 407987"/>
              <a:gd name="connsiteX136" fmla="*/ 155537 w 509588"/>
              <a:gd name="connsiteY136" fmla="*/ 3736 h 407987"/>
              <a:gd name="connsiteX137" fmla="*/ 159275 w 509588"/>
              <a:gd name="connsiteY137" fmla="*/ 1724 h 407987"/>
              <a:gd name="connsiteX138" fmla="*/ 163444 w 509588"/>
              <a:gd name="connsiteY138" fmla="*/ 431 h 40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509588" h="407987">
                <a:moveTo>
                  <a:pt x="342900" y="320675"/>
                </a:moveTo>
                <a:lnTo>
                  <a:pt x="487871" y="320675"/>
                </a:lnTo>
                <a:lnTo>
                  <a:pt x="492186" y="321107"/>
                </a:lnTo>
                <a:lnTo>
                  <a:pt x="496357" y="322404"/>
                </a:lnTo>
                <a:lnTo>
                  <a:pt x="500096" y="324421"/>
                </a:lnTo>
                <a:lnTo>
                  <a:pt x="503260" y="327159"/>
                </a:lnTo>
                <a:lnTo>
                  <a:pt x="505849" y="330329"/>
                </a:lnTo>
                <a:lnTo>
                  <a:pt x="507862" y="334075"/>
                </a:lnTo>
                <a:lnTo>
                  <a:pt x="509157" y="338109"/>
                </a:lnTo>
                <a:lnTo>
                  <a:pt x="509588" y="342575"/>
                </a:lnTo>
                <a:lnTo>
                  <a:pt x="509588" y="386231"/>
                </a:lnTo>
                <a:lnTo>
                  <a:pt x="509157" y="390554"/>
                </a:lnTo>
                <a:lnTo>
                  <a:pt x="507862" y="394732"/>
                </a:lnTo>
                <a:lnTo>
                  <a:pt x="505849" y="398478"/>
                </a:lnTo>
                <a:lnTo>
                  <a:pt x="503260" y="401648"/>
                </a:lnTo>
                <a:lnTo>
                  <a:pt x="500096" y="404241"/>
                </a:lnTo>
                <a:lnTo>
                  <a:pt x="496357" y="406258"/>
                </a:lnTo>
                <a:lnTo>
                  <a:pt x="492186" y="407555"/>
                </a:lnTo>
                <a:lnTo>
                  <a:pt x="487871" y="407987"/>
                </a:lnTo>
                <a:lnTo>
                  <a:pt x="352536" y="407987"/>
                </a:lnTo>
                <a:close/>
                <a:moveTo>
                  <a:pt x="211400" y="320675"/>
                </a:moveTo>
                <a:lnTo>
                  <a:pt x="298189" y="320675"/>
                </a:lnTo>
                <a:lnTo>
                  <a:pt x="307976" y="407987"/>
                </a:lnTo>
                <a:lnTo>
                  <a:pt x="201613" y="407987"/>
                </a:lnTo>
                <a:close/>
                <a:moveTo>
                  <a:pt x="21717" y="320675"/>
                </a:moveTo>
                <a:lnTo>
                  <a:pt x="166688" y="320675"/>
                </a:lnTo>
                <a:lnTo>
                  <a:pt x="157052" y="407987"/>
                </a:lnTo>
                <a:lnTo>
                  <a:pt x="21717" y="407987"/>
                </a:lnTo>
                <a:lnTo>
                  <a:pt x="17403" y="407555"/>
                </a:lnTo>
                <a:lnTo>
                  <a:pt x="13232" y="406258"/>
                </a:lnTo>
                <a:lnTo>
                  <a:pt x="9492" y="404241"/>
                </a:lnTo>
                <a:lnTo>
                  <a:pt x="6328" y="401648"/>
                </a:lnTo>
                <a:lnTo>
                  <a:pt x="3740" y="398478"/>
                </a:lnTo>
                <a:lnTo>
                  <a:pt x="1726" y="394732"/>
                </a:lnTo>
                <a:lnTo>
                  <a:pt x="432" y="390554"/>
                </a:lnTo>
                <a:lnTo>
                  <a:pt x="0" y="386231"/>
                </a:lnTo>
                <a:lnTo>
                  <a:pt x="0" y="342575"/>
                </a:lnTo>
                <a:lnTo>
                  <a:pt x="432" y="338109"/>
                </a:lnTo>
                <a:lnTo>
                  <a:pt x="1726" y="334075"/>
                </a:lnTo>
                <a:lnTo>
                  <a:pt x="3740" y="330329"/>
                </a:lnTo>
                <a:lnTo>
                  <a:pt x="6328" y="327159"/>
                </a:lnTo>
                <a:lnTo>
                  <a:pt x="9492" y="324421"/>
                </a:lnTo>
                <a:lnTo>
                  <a:pt x="13232" y="322404"/>
                </a:lnTo>
                <a:lnTo>
                  <a:pt x="17403" y="321107"/>
                </a:lnTo>
                <a:close/>
                <a:moveTo>
                  <a:pt x="333375" y="233362"/>
                </a:moveTo>
                <a:lnTo>
                  <a:pt x="459242" y="233362"/>
                </a:lnTo>
                <a:lnTo>
                  <a:pt x="463712" y="233646"/>
                </a:lnTo>
                <a:lnTo>
                  <a:pt x="467749" y="235065"/>
                </a:lnTo>
                <a:lnTo>
                  <a:pt x="471353" y="237052"/>
                </a:lnTo>
                <a:lnTo>
                  <a:pt x="474669" y="239607"/>
                </a:lnTo>
                <a:lnTo>
                  <a:pt x="477265" y="242729"/>
                </a:lnTo>
                <a:lnTo>
                  <a:pt x="479283" y="246419"/>
                </a:lnTo>
                <a:lnTo>
                  <a:pt x="480725" y="250393"/>
                </a:lnTo>
                <a:lnTo>
                  <a:pt x="481013" y="254793"/>
                </a:lnTo>
                <a:lnTo>
                  <a:pt x="481013" y="276224"/>
                </a:lnTo>
                <a:lnTo>
                  <a:pt x="338133" y="276224"/>
                </a:lnTo>
                <a:close/>
                <a:moveTo>
                  <a:pt x="220825" y="233362"/>
                </a:moveTo>
                <a:lnTo>
                  <a:pt x="288763" y="233362"/>
                </a:lnTo>
                <a:lnTo>
                  <a:pt x="293688" y="276224"/>
                </a:lnTo>
                <a:lnTo>
                  <a:pt x="215900" y="276224"/>
                </a:lnTo>
                <a:close/>
                <a:moveTo>
                  <a:pt x="50346" y="233362"/>
                </a:moveTo>
                <a:lnTo>
                  <a:pt x="176213" y="233362"/>
                </a:lnTo>
                <a:lnTo>
                  <a:pt x="171455" y="276224"/>
                </a:lnTo>
                <a:lnTo>
                  <a:pt x="28575" y="276224"/>
                </a:lnTo>
                <a:lnTo>
                  <a:pt x="28575" y="254793"/>
                </a:lnTo>
                <a:lnTo>
                  <a:pt x="28864" y="250393"/>
                </a:lnTo>
                <a:lnTo>
                  <a:pt x="30305" y="246419"/>
                </a:lnTo>
                <a:lnTo>
                  <a:pt x="32324" y="242729"/>
                </a:lnTo>
                <a:lnTo>
                  <a:pt x="34919" y="239607"/>
                </a:lnTo>
                <a:lnTo>
                  <a:pt x="38235" y="237052"/>
                </a:lnTo>
                <a:lnTo>
                  <a:pt x="41840" y="235065"/>
                </a:lnTo>
                <a:lnTo>
                  <a:pt x="45877" y="233646"/>
                </a:lnTo>
                <a:close/>
                <a:moveTo>
                  <a:pt x="322263" y="146050"/>
                </a:moveTo>
                <a:lnTo>
                  <a:pt x="414571" y="146050"/>
                </a:lnTo>
                <a:lnTo>
                  <a:pt x="419057" y="146474"/>
                </a:lnTo>
                <a:lnTo>
                  <a:pt x="423108" y="147747"/>
                </a:lnTo>
                <a:lnTo>
                  <a:pt x="426869" y="149586"/>
                </a:lnTo>
                <a:lnTo>
                  <a:pt x="430052" y="152274"/>
                </a:lnTo>
                <a:lnTo>
                  <a:pt x="432657" y="155386"/>
                </a:lnTo>
                <a:lnTo>
                  <a:pt x="434682" y="159064"/>
                </a:lnTo>
                <a:lnTo>
                  <a:pt x="436129" y="163166"/>
                </a:lnTo>
                <a:lnTo>
                  <a:pt x="436563" y="167410"/>
                </a:lnTo>
                <a:lnTo>
                  <a:pt x="436563" y="188912"/>
                </a:lnTo>
                <a:lnTo>
                  <a:pt x="327182" y="188912"/>
                </a:lnTo>
                <a:close/>
                <a:moveTo>
                  <a:pt x="230527" y="146050"/>
                </a:moveTo>
                <a:lnTo>
                  <a:pt x="279062" y="146050"/>
                </a:lnTo>
                <a:lnTo>
                  <a:pt x="284163" y="188912"/>
                </a:lnTo>
                <a:lnTo>
                  <a:pt x="225425" y="188912"/>
                </a:lnTo>
                <a:close/>
                <a:moveTo>
                  <a:pt x="95017" y="146050"/>
                </a:moveTo>
                <a:lnTo>
                  <a:pt x="187325" y="146050"/>
                </a:lnTo>
                <a:lnTo>
                  <a:pt x="182406" y="188912"/>
                </a:lnTo>
                <a:lnTo>
                  <a:pt x="73025" y="188912"/>
                </a:lnTo>
                <a:lnTo>
                  <a:pt x="73025" y="167410"/>
                </a:lnTo>
                <a:lnTo>
                  <a:pt x="73459" y="163166"/>
                </a:lnTo>
                <a:lnTo>
                  <a:pt x="74906" y="159064"/>
                </a:lnTo>
                <a:lnTo>
                  <a:pt x="76932" y="155386"/>
                </a:lnTo>
                <a:lnTo>
                  <a:pt x="79536" y="152274"/>
                </a:lnTo>
                <a:lnTo>
                  <a:pt x="82719" y="149586"/>
                </a:lnTo>
                <a:lnTo>
                  <a:pt x="86481" y="147747"/>
                </a:lnTo>
                <a:lnTo>
                  <a:pt x="90532" y="146474"/>
                </a:lnTo>
                <a:close/>
                <a:moveTo>
                  <a:pt x="167756" y="0"/>
                </a:moveTo>
                <a:lnTo>
                  <a:pt x="341833" y="0"/>
                </a:lnTo>
                <a:lnTo>
                  <a:pt x="346145" y="431"/>
                </a:lnTo>
                <a:lnTo>
                  <a:pt x="350314" y="1724"/>
                </a:lnTo>
                <a:lnTo>
                  <a:pt x="354051" y="3736"/>
                </a:lnTo>
                <a:lnTo>
                  <a:pt x="357213" y="6323"/>
                </a:lnTo>
                <a:lnTo>
                  <a:pt x="359801" y="9484"/>
                </a:lnTo>
                <a:lnTo>
                  <a:pt x="361813" y="13221"/>
                </a:lnTo>
                <a:lnTo>
                  <a:pt x="363107" y="17388"/>
                </a:lnTo>
                <a:lnTo>
                  <a:pt x="363538" y="21699"/>
                </a:lnTo>
                <a:lnTo>
                  <a:pt x="363538" y="101600"/>
                </a:lnTo>
                <a:lnTo>
                  <a:pt x="276428" y="101600"/>
                </a:lnTo>
                <a:lnTo>
                  <a:pt x="276428" y="94271"/>
                </a:lnTo>
                <a:lnTo>
                  <a:pt x="276141" y="89816"/>
                </a:lnTo>
                <a:lnTo>
                  <a:pt x="274847" y="85936"/>
                </a:lnTo>
                <a:lnTo>
                  <a:pt x="272834" y="82199"/>
                </a:lnTo>
                <a:lnTo>
                  <a:pt x="270247" y="78894"/>
                </a:lnTo>
                <a:lnTo>
                  <a:pt x="266941" y="76308"/>
                </a:lnTo>
                <a:lnTo>
                  <a:pt x="263203" y="74296"/>
                </a:lnTo>
                <a:lnTo>
                  <a:pt x="259322" y="73002"/>
                </a:lnTo>
                <a:lnTo>
                  <a:pt x="254866" y="72427"/>
                </a:lnTo>
                <a:lnTo>
                  <a:pt x="250266" y="73002"/>
                </a:lnTo>
                <a:lnTo>
                  <a:pt x="246385" y="74296"/>
                </a:lnTo>
                <a:lnTo>
                  <a:pt x="242648" y="76308"/>
                </a:lnTo>
                <a:lnTo>
                  <a:pt x="239485" y="78894"/>
                </a:lnTo>
                <a:lnTo>
                  <a:pt x="236754" y="82199"/>
                </a:lnTo>
                <a:lnTo>
                  <a:pt x="234742" y="85936"/>
                </a:lnTo>
                <a:lnTo>
                  <a:pt x="233448" y="89816"/>
                </a:lnTo>
                <a:lnTo>
                  <a:pt x="233160" y="94271"/>
                </a:lnTo>
                <a:lnTo>
                  <a:pt x="233160" y="101600"/>
                </a:lnTo>
                <a:lnTo>
                  <a:pt x="146050" y="101600"/>
                </a:lnTo>
                <a:lnTo>
                  <a:pt x="146050" y="21699"/>
                </a:lnTo>
                <a:lnTo>
                  <a:pt x="146481" y="17388"/>
                </a:lnTo>
                <a:lnTo>
                  <a:pt x="147775" y="13221"/>
                </a:lnTo>
                <a:lnTo>
                  <a:pt x="149788" y="9484"/>
                </a:lnTo>
                <a:lnTo>
                  <a:pt x="152375" y="6323"/>
                </a:lnTo>
                <a:lnTo>
                  <a:pt x="155537" y="3736"/>
                </a:lnTo>
                <a:lnTo>
                  <a:pt x="159275" y="1724"/>
                </a:lnTo>
                <a:lnTo>
                  <a:pt x="163444" y="4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3" name="Freeform 112"/>
          <p:cNvSpPr>
            <a:spLocks noEditPoints="1"/>
          </p:cNvSpPr>
          <p:nvPr/>
        </p:nvSpPr>
        <p:spPr bwMode="auto">
          <a:xfrm>
            <a:off x="3512133" y="4270375"/>
            <a:ext cx="481013" cy="481012"/>
          </a:xfrm>
          <a:custGeom>
            <a:avLst/>
            <a:gdLst>
              <a:gd name="T0" fmla="*/ 1256 w 3334"/>
              <a:gd name="T1" fmla="*/ 3027 h 3330"/>
              <a:gd name="T2" fmla="*/ 1667 w 3334"/>
              <a:gd name="T3" fmla="*/ 2204 h 3330"/>
              <a:gd name="T4" fmla="*/ 1551 w 3334"/>
              <a:gd name="T5" fmla="*/ 4 h 3330"/>
              <a:gd name="T6" fmla="*/ 1599 w 3334"/>
              <a:gd name="T7" fmla="*/ 25 h 3330"/>
              <a:gd name="T8" fmla="*/ 1636 w 3334"/>
              <a:gd name="T9" fmla="*/ 60 h 3330"/>
              <a:gd name="T10" fmla="*/ 1667 w 3334"/>
              <a:gd name="T11" fmla="*/ 115 h 3330"/>
              <a:gd name="T12" fmla="*/ 1698 w 3334"/>
              <a:gd name="T13" fmla="*/ 60 h 3330"/>
              <a:gd name="T14" fmla="*/ 1735 w 3334"/>
              <a:gd name="T15" fmla="*/ 25 h 3330"/>
              <a:gd name="T16" fmla="*/ 1783 w 3334"/>
              <a:gd name="T17" fmla="*/ 4 h 3330"/>
              <a:gd name="T18" fmla="*/ 1835 w 3334"/>
              <a:gd name="T19" fmla="*/ 0 h 3330"/>
              <a:gd name="T20" fmla="*/ 1886 w 3334"/>
              <a:gd name="T21" fmla="*/ 15 h 3330"/>
              <a:gd name="T22" fmla="*/ 1930 w 3334"/>
              <a:gd name="T23" fmla="*/ 48 h 3330"/>
              <a:gd name="T24" fmla="*/ 1958 w 3334"/>
              <a:gd name="T25" fmla="*/ 91 h 3330"/>
              <a:gd name="T26" fmla="*/ 1969 w 3334"/>
              <a:gd name="T27" fmla="*/ 142 h 3330"/>
              <a:gd name="T28" fmla="*/ 1964 w 3334"/>
              <a:gd name="T29" fmla="*/ 193 h 3330"/>
              <a:gd name="T30" fmla="*/ 1836 w 3334"/>
              <a:gd name="T31" fmla="*/ 454 h 3330"/>
              <a:gd name="T32" fmla="*/ 3182 w 3334"/>
              <a:gd name="T33" fmla="*/ 3027 h 3330"/>
              <a:gd name="T34" fmla="*/ 3241 w 3334"/>
              <a:gd name="T35" fmla="*/ 3039 h 3330"/>
              <a:gd name="T36" fmla="*/ 3289 w 3334"/>
              <a:gd name="T37" fmla="*/ 3071 h 3330"/>
              <a:gd name="T38" fmla="*/ 3322 w 3334"/>
              <a:gd name="T39" fmla="*/ 3119 h 3330"/>
              <a:gd name="T40" fmla="*/ 3334 w 3334"/>
              <a:gd name="T41" fmla="*/ 3178 h 3330"/>
              <a:gd name="T42" fmla="*/ 3331 w 3334"/>
              <a:gd name="T43" fmla="*/ 3209 h 3330"/>
              <a:gd name="T44" fmla="*/ 3308 w 3334"/>
              <a:gd name="T45" fmla="*/ 3263 h 3330"/>
              <a:gd name="T46" fmla="*/ 3267 w 3334"/>
              <a:gd name="T47" fmla="*/ 3303 h 3330"/>
              <a:gd name="T48" fmla="*/ 3213 w 3334"/>
              <a:gd name="T49" fmla="*/ 3327 h 3330"/>
              <a:gd name="T50" fmla="*/ 152 w 3334"/>
              <a:gd name="T51" fmla="*/ 3330 h 3330"/>
              <a:gd name="T52" fmla="*/ 93 w 3334"/>
              <a:gd name="T53" fmla="*/ 3318 h 3330"/>
              <a:gd name="T54" fmla="*/ 45 w 3334"/>
              <a:gd name="T55" fmla="*/ 3285 h 3330"/>
              <a:gd name="T56" fmla="*/ 12 w 3334"/>
              <a:gd name="T57" fmla="*/ 3237 h 3330"/>
              <a:gd name="T58" fmla="*/ 0 w 3334"/>
              <a:gd name="T59" fmla="*/ 3178 h 3330"/>
              <a:gd name="T60" fmla="*/ 12 w 3334"/>
              <a:gd name="T61" fmla="*/ 3119 h 3330"/>
              <a:gd name="T62" fmla="*/ 45 w 3334"/>
              <a:gd name="T63" fmla="*/ 3071 h 3330"/>
              <a:gd name="T64" fmla="*/ 93 w 3334"/>
              <a:gd name="T65" fmla="*/ 3039 h 3330"/>
              <a:gd name="T66" fmla="*/ 152 w 3334"/>
              <a:gd name="T67" fmla="*/ 3027 h 3330"/>
              <a:gd name="T68" fmla="*/ 1498 w 3334"/>
              <a:gd name="T69" fmla="*/ 454 h 3330"/>
              <a:gd name="T70" fmla="*/ 1370 w 3334"/>
              <a:gd name="T71" fmla="*/ 193 h 3330"/>
              <a:gd name="T72" fmla="*/ 1365 w 3334"/>
              <a:gd name="T73" fmla="*/ 142 h 3330"/>
              <a:gd name="T74" fmla="*/ 1376 w 3334"/>
              <a:gd name="T75" fmla="*/ 91 h 3330"/>
              <a:gd name="T76" fmla="*/ 1404 w 3334"/>
              <a:gd name="T77" fmla="*/ 48 h 3330"/>
              <a:gd name="T78" fmla="*/ 1448 w 3334"/>
              <a:gd name="T79" fmla="*/ 15 h 3330"/>
              <a:gd name="T80" fmla="*/ 1499 w 3334"/>
              <a:gd name="T81" fmla="*/ 0 h 3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334" h="3330">
                <a:moveTo>
                  <a:pt x="1667" y="2204"/>
                </a:moveTo>
                <a:lnTo>
                  <a:pt x="1256" y="3027"/>
                </a:lnTo>
                <a:lnTo>
                  <a:pt x="2078" y="3027"/>
                </a:lnTo>
                <a:lnTo>
                  <a:pt x="1667" y="2204"/>
                </a:lnTo>
                <a:close/>
                <a:moveTo>
                  <a:pt x="1526" y="0"/>
                </a:moveTo>
                <a:lnTo>
                  <a:pt x="1551" y="4"/>
                </a:lnTo>
                <a:lnTo>
                  <a:pt x="1575" y="12"/>
                </a:lnTo>
                <a:lnTo>
                  <a:pt x="1599" y="25"/>
                </a:lnTo>
                <a:lnTo>
                  <a:pt x="1619" y="40"/>
                </a:lnTo>
                <a:lnTo>
                  <a:pt x="1636" y="60"/>
                </a:lnTo>
                <a:lnTo>
                  <a:pt x="1651" y="84"/>
                </a:lnTo>
                <a:lnTo>
                  <a:pt x="1667" y="115"/>
                </a:lnTo>
                <a:lnTo>
                  <a:pt x="1683" y="84"/>
                </a:lnTo>
                <a:lnTo>
                  <a:pt x="1698" y="60"/>
                </a:lnTo>
                <a:lnTo>
                  <a:pt x="1715" y="40"/>
                </a:lnTo>
                <a:lnTo>
                  <a:pt x="1735" y="25"/>
                </a:lnTo>
                <a:lnTo>
                  <a:pt x="1759" y="12"/>
                </a:lnTo>
                <a:lnTo>
                  <a:pt x="1783" y="4"/>
                </a:lnTo>
                <a:lnTo>
                  <a:pt x="1808" y="0"/>
                </a:lnTo>
                <a:lnTo>
                  <a:pt x="1835" y="0"/>
                </a:lnTo>
                <a:lnTo>
                  <a:pt x="1860" y="5"/>
                </a:lnTo>
                <a:lnTo>
                  <a:pt x="1886" y="15"/>
                </a:lnTo>
                <a:lnTo>
                  <a:pt x="1909" y="30"/>
                </a:lnTo>
                <a:lnTo>
                  <a:pt x="1930" y="48"/>
                </a:lnTo>
                <a:lnTo>
                  <a:pt x="1946" y="68"/>
                </a:lnTo>
                <a:lnTo>
                  <a:pt x="1958" y="91"/>
                </a:lnTo>
                <a:lnTo>
                  <a:pt x="1966" y="115"/>
                </a:lnTo>
                <a:lnTo>
                  <a:pt x="1969" y="142"/>
                </a:lnTo>
                <a:lnTo>
                  <a:pt x="1969" y="167"/>
                </a:lnTo>
                <a:lnTo>
                  <a:pt x="1964" y="193"/>
                </a:lnTo>
                <a:lnTo>
                  <a:pt x="1954" y="219"/>
                </a:lnTo>
                <a:lnTo>
                  <a:pt x="1836" y="454"/>
                </a:lnTo>
                <a:lnTo>
                  <a:pt x="3124" y="3027"/>
                </a:lnTo>
                <a:lnTo>
                  <a:pt x="3182" y="3027"/>
                </a:lnTo>
                <a:lnTo>
                  <a:pt x="3213" y="3030"/>
                </a:lnTo>
                <a:lnTo>
                  <a:pt x="3241" y="3039"/>
                </a:lnTo>
                <a:lnTo>
                  <a:pt x="3267" y="3052"/>
                </a:lnTo>
                <a:lnTo>
                  <a:pt x="3289" y="3071"/>
                </a:lnTo>
                <a:lnTo>
                  <a:pt x="3308" y="3093"/>
                </a:lnTo>
                <a:lnTo>
                  <a:pt x="3322" y="3119"/>
                </a:lnTo>
                <a:lnTo>
                  <a:pt x="3331" y="3148"/>
                </a:lnTo>
                <a:lnTo>
                  <a:pt x="3334" y="3178"/>
                </a:lnTo>
                <a:lnTo>
                  <a:pt x="3334" y="3178"/>
                </a:lnTo>
                <a:lnTo>
                  <a:pt x="3331" y="3209"/>
                </a:lnTo>
                <a:lnTo>
                  <a:pt x="3322" y="3237"/>
                </a:lnTo>
                <a:lnTo>
                  <a:pt x="3308" y="3263"/>
                </a:lnTo>
                <a:lnTo>
                  <a:pt x="3289" y="3285"/>
                </a:lnTo>
                <a:lnTo>
                  <a:pt x="3267" y="3303"/>
                </a:lnTo>
                <a:lnTo>
                  <a:pt x="3241" y="3318"/>
                </a:lnTo>
                <a:lnTo>
                  <a:pt x="3213" y="3327"/>
                </a:lnTo>
                <a:lnTo>
                  <a:pt x="3182" y="3330"/>
                </a:lnTo>
                <a:lnTo>
                  <a:pt x="152" y="3330"/>
                </a:lnTo>
                <a:lnTo>
                  <a:pt x="121" y="3327"/>
                </a:lnTo>
                <a:lnTo>
                  <a:pt x="93" y="3318"/>
                </a:lnTo>
                <a:lnTo>
                  <a:pt x="67" y="3303"/>
                </a:lnTo>
                <a:lnTo>
                  <a:pt x="45" y="3285"/>
                </a:lnTo>
                <a:lnTo>
                  <a:pt x="26" y="3263"/>
                </a:lnTo>
                <a:lnTo>
                  <a:pt x="12" y="3237"/>
                </a:lnTo>
                <a:lnTo>
                  <a:pt x="3" y="3209"/>
                </a:lnTo>
                <a:lnTo>
                  <a:pt x="0" y="3178"/>
                </a:lnTo>
                <a:lnTo>
                  <a:pt x="3" y="3148"/>
                </a:lnTo>
                <a:lnTo>
                  <a:pt x="12" y="3119"/>
                </a:lnTo>
                <a:lnTo>
                  <a:pt x="26" y="3093"/>
                </a:lnTo>
                <a:lnTo>
                  <a:pt x="45" y="3071"/>
                </a:lnTo>
                <a:lnTo>
                  <a:pt x="67" y="3052"/>
                </a:lnTo>
                <a:lnTo>
                  <a:pt x="93" y="3039"/>
                </a:lnTo>
                <a:lnTo>
                  <a:pt x="121" y="3030"/>
                </a:lnTo>
                <a:lnTo>
                  <a:pt x="152" y="3027"/>
                </a:lnTo>
                <a:lnTo>
                  <a:pt x="210" y="3027"/>
                </a:lnTo>
                <a:lnTo>
                  <a:pt x="1498" y="454"/>
                </a:lnTo>
                <a:lnTo>
                  <a:pt x="1380" y="219"/>
                </a:lnTo>
                <a:lnTo>
                  <a:pt x="1370" y="193"/>
                </a:lnTo>
                <a:lnTo>
                  <a:pt x="1365" y="167"/>
                </a:lnTo>
                <a:lnTo>
                  <a:pt x="1365" y="142"/>
                </a:lnTo>
                <a:lnTo>
                  <a:pt x="1368" y="115"/>
                </a:lnTo>
                <a:lnTo>
                  <a:pt x="1376" y="91"/>
                </a:lnTo>
                <a:lnTo>
                  <a:pt x="1388" y="68"/>
                </a:lnTo>
                <a:lnTo>
                  <a:pt x="1404" y="48"/>
                </a:lnTo>
                <a:lnTo>
                  <a:pt x="1425" y="30"/>
                </a:lnTo>
                <a:lnTo>
                  <a:pt x="1448" y="15"/>
                </a:lnTo>
                <a:lnTo>
                  <a:pt x="1474" y="5"/>
                </a:lnTo>
                <a:lnTo>
                  <a:pt x="1499" y="0"/>
                </a:lnTo>
                <a:lnTo>
                  <a:pt x="15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Freeform 186"/>
          <p:cNvSpPr>
            <a:spLocks/>
          </p:cNvSpPr>
          <p:nvPr/>
        </p:nvSpPr>
        <p:spPr bwMode="auto">
          <a:xfrm>
            <a:off x="2571876" y="4248149"/>
            <a:ext cx="490538" cy="523876"/>
          </a:xfrm>
          <a:custGeom>
            <a:avLst/>
            <a:gdLst>
              <a:gd name="connsiteX0" fmla="*/ 6350 w 490538"/>
              <a:gd name="connsiteY0" fmla="*/ 284163 h 523876"/>
              <a:gd name="connsiteX1" fmla="*/ 485775 w 490538"/>
              <a:gd name="connsiteY1" fmla="*/ 284163 h 523876"/>
              <a:gd name="connsiteX2" fmla="*/ 485775 w 490538"/>
              <a:gd name="connsiteY2" fmla="*/ 502171 h 523876"/>
              <a:gd name="connsiteX3" fmla="*/ 485299 w 490538"/>
              <a:gd name="connsiteY3" fmla="*/ 506448 h 523876"/>
              <a:gd name="connsiteX4" fmla="*/ 484029 w 490538"/>
              <a:gd name="connsiteY4" fmla="*/ 510568 h 523876"/>
              <a:gd name="connsiteX5" fmla="*/ 482124 w 490538"/>
              <a:gd name="connsiteY5" fmla="*/ 514212 h 523876"/>
              <a:gd name="connsiteX6" fmla="*/ 479425 w 490538"/>
              <a:gd name="connsiteY6" fmla="*/ 517380 h 523876"/>
              <a:gd name="connsiteX7" fmla="*/ 476250 w 490538"/>
              <a:gd name="connsiteY7" fmla="*/ 520074 h 523876"/>
              <a:gd name="connsiteX8" fmla="*/ 472440 w 490538"/>
              <a:gd name="connsiteY8" fmla="*/ 522133 h 523876"/>
              <a:gd name="connsiteX9" fmla="*/ 468471 w 490538"/>
              <a:gd name="connsiteY9" fmla="*/ 523401 h 523876"/>
              <a:gd name="connsiteX10" fmla="*/ 464026 w 490538"/>
              <a:gd name="connsiteY10" fmla="*/ 523876 h 523876"/>
              <a:gd name="connsiteX11" fmla="*/ 398621 w 490538"/>
              <a:gd name="connsiteY11" fmla="*/ 523876 h 523876"/>
              <a:gd name="connsiteX12" fmla="*/ 398621 w 490538"/>
              <a:gd name="connsiteY12" fmla="*/ 356885 h 523876"/>
              <a:gd name="connsiteX13" fmla="*/ 398145 w 490538"/>
              <a:gd name="connsiteY13" fmla="*/ 352449 h 523876"/>
              <a:gd name="connsiteX14" fmla="*/ 396875 w 490538"/>
              <a:gd name="connsiteY14" fmla="*/ 348488 h 523876"/>
              <a:gd name="connsiteX15" fmla="*/ 394970 w 490538"/>
              <a:gd name="connsiteY15" fmla="*/ 344686 h 523876"/>
              <a:gd name="connsiteX16" fmla="*/ 392271 w 490538"/>
              <a:gd name="connsiteY16" fmla="*/ 341358 h 523876"/>
              <a:gd name="connsiteX17" fmla="*/ 389096 w 490538"/>
              <a:gd name="connsiteY17" fmla="*/ 338665 h 523876"/>
              <a:gd name="connsiteX18" fmla="*/ 385286 w 490538"/>
              <a:gd name="connsiteY18" fmla="*/ 336764 h 523876"/>
              <a:gd name="connsiteX19" fmla="*/ 381318 w 490538"/>
              <a:gd name="connsiteY19" fmla="*/ 335496 h 523876"/>
              <a:gd name="connsiteX20" fmla="*/ 376873 w 490538"/>
              <a:gd name="connsiteY20" fmla="*/ 335021 h 523876"/>
              <a:gd name="connsiteX21" fmla="*/ 372428 w 490538"/>
              <a:gd name="connsiteY21" fmla="*/ 335496 h 523876"/>
              <a:gd name="connsiteX22" fmla="*/ 368300 w 490538"/>
              <a:gd name="connsiteY22" fmla="*/ 336764 h 523876"/>
              <a:gd name="connsiteX23" fmla="*/ 364490 w 490538"/>
              <a:gd name="connsiteY23" fmla="*/ 338665 h 523876"/>
              <a:gd name="connsiteX24" fmla="*/ 361315 w 490538"/>
              <a:gd name="connsiteY24" fmla="*/ 341358 h 523876"/>
              <a:gd name="connsiteX25" fmla="*/ 358616 w 490538"/>
              <a:gd name="connsiteY25" fmla="*/ 344686 h 523876"/>
              <a:gd name="connsiteX26" fmla="*/ 356711 w 490538"/>
              <a:gd name="connsiteY26" fmla="*/ 348488 h 523876"/>
              <a:gd name="connsiteX27" fmla="*/ 355441 w 490538"/>
              <a:gd name="connsiteY27" fmla="*/ 352449 h 523876"/>
              <a:gd name="connsiteX28" fmla="*/ 354965 w 490538"/>
              <a:gd name="connsiteY28" fmla="*/ 356885 h 523876"/>
              <a:gd name="connsiteX29" fmla="*/ 354965 w 490538"/>
              <a:gd name="connsiteY29" fmla="*/ 523876 h 523876"/>
              <a:gd name="connsiteX30" fmla="*/ 311468 w 490538"/>
              <a:gd name="connsiteY30" fmla="*/ 523876 h 523876"/>
              <a:gd name="connsiteX31" fmla="*/ 311468 w 490538"/>
              <a:gd name="connsiteY31" fmla="*/ 436737 h 523876"/>
              <a:gd name="connsiteX32" fmla="*/ 310991 w 490538"/>
              <a:gd name="connsiteY32" fmla="*/ 429132 h 523876"/>
              <a:gd name="connsiteX33" fmla="*/ 309721 w 490538"/>
              <a:gd name="connsiteY33" fmla="*/ 421685 h 523876"/>
              <a:gd name="connsiteX34" fmla="*/ 307658 w 490538"/>
              <a:gd name="connsiteY34" fmla="*/ 414714 h 523876"/>
              <a:gd name="connsiteX35" fmla="*/ 304800 w 490538"/>
              <a:gd name="connsiteY35" fmla="*/ 408060 h 523876"/>
              <a:gd name="connsiteX36" fmla="*/ 301308 w 490538"/>
              <a:gd name="connsiteY36" fmla="*/ 401722 h 523876"/>
              <a:gd name="connsiteX37" fmla="*/ 297021 w 490538"/>
              <a:gd name="connsiteY37" fmla="*/ 396019 h 523876"/>
              <a:gd name="connsiteX38" fmla="*/ 292259 w 490538"/>
              <a:gd name="connsiteY38" fmla="*/ 390474 h 523876"/>
              <a:gd name="connsiteX39" fmla="*/ 286861 w 490538"/>
              <a:gd name="connsiteY39" fmla="*/ 385720 h 523876"/>
              <a:gd name="connsiteX40" fmla="*/ 280988 w 490538"/>
              <a:gd name="connsiteY40" fmla="*/ 381601 h 523876"/>
              <a:gd name="connsiteX41" fmla="*/ 274638 w 490538"/>
              <a:gd name="connsiteY41" fmla="*/ 377957 h 523876"/>
              <a:gd name="connsiteX42" fmla="*/ 267970 w 490538"/>
              <a:gd name="connsiteY42" fmla="*/ 375105 h 523876"/>
              <a:gd name="connsiteX43" fmla="*/ 260985 w 490538"/>
              <a:gd name="connsiteY43" fmla="*/ 373046 h 523876"/>
              <a:gd name="connsiteX44" fmla="*/ 253683 w 490538"/>
              <a:gd name="connsiteY44" fmla="*/ 371778 h 523876"/>
              <a:gd name="connsiteX45" fmla="*/ 246063 w 490538"/>
              <a:gd name="connsiteY45" fmla="*/ 371303 h 523876"/>
              <a:gd name="connsiteX46" fmla="*/ 238443 w 490538"/>
              <a:gd name="connsiteY46" fmla="*/ 371778 h 523876"/>
              <a:gd name="connsiteX47" fmla="*/ 231140 w 490538"/>
              <a:gd name="connsiteY47" fmla="*/ 373046 h 523876"/>
              <a:gd name="connsiteX48" fmla="*/ 223996 w 490538"/>
              <a:gd name="connsiteY48" fmla="*/ 375105 h 523876"/>
              <a:gd name="connsiteX49" fmla="*/ 217329 w 490538"/>
              <a:gd name="connsiteY49" fmla="*/ 377957 h 523876"/>
              <a:gd name="connsiteX50" fmla="*/ 211138 w 490538"/>
              <a:gd name="connsiteY50" fmla="*/ 381601 h 523876"/>
              <a:gd name="connsiteX51" fmla="*/ 205105 w 490538"/>
              <a:gd name="connsiteY51" fmla="*/ 385720 h 523876"/>
              <a:gd name="connsiteX52" fmla="*/ 199708 w 490538"/>
              <a:gd name="connsiteY52" fmla="*/ 390474 h 523876"/>
              <a:gd name="connsiteX53" fmla="*/ 194945 w 490538"/>
              <a:gd name="connsiteY53" fmla="*/ 396019 h 523876"/>
              <a:gd name="connsiteX54" fmla="*/ 190818 w 490538"/>
              <a:gd name="connsiteY54" fmla="*/ 401722 h 523876"/>
              <a:gd name="connsiteX55" fmla="*/ 187325 w 490538"/>
              <a:gd name="connsiteY55" fmla="*/ 408060 h 523876"/>
              <a:gd name="connsiteX56" fmla="*/ 184468 w 490538"/>
              <a:gd name="connsiteY56" fmla="*/ 414714 h 523876"/>
              <a:gd name="connsiteX57" fmla="*/ 182404 w 490538"/>
              <a:gd name="connsiteY57" fmla="*/ 421685 h 523876"/>
              <a:gd name="connsiteX58" fmla="*/ 180975 w 490538"/>
              <a:gd name="connsiteY58" fmla="*/ 429132 h 523876"/>
              <a:gd name="connsiteX59" fmla="*/ 180658 w 490538"/>
              <a:gd name="connsiteY59" fmla="*/ 436737 h 523876"/>
              <a:gd name="connsiteX60" fmla="*/ 180658 w 490538"/>
              <a:gd name="connsiteY60" fmla="*/ 523876 h 523876"/>
              <a:gd name="connsiteX61" fmla="*/ 137160 w 490538"/>
              <a:gd name="connsiteY61" fmla="*/ 523876 h 523876"/>
              <a:gd name="connsiteX62" fmla="*/ 137160 w 490538"/>
              <a:gd name="connsiteY62" fmla="*/ 356885 h 523876"/>
              <a:gd name="connsiteX63" fmla="*/ 136684 w 490538"/>
              <a:gd name="connsiteY63" fmla="*/ 352449 h 523876"/>
              <a:gd name="connsiteX64" fmla="*/ 135414 w 490538"/>
              <a:gd name="connsiteY64" fmla="*/ 348488 h 523876"/>
              <a:gd name="connsiteX65" fmla="*/ 133350 w 490538"/>
              <a:gd name="connsiteY65" fmla="*/ 344686 h 523876"/>
              <a:gd name="connsiteX66" fmla="*/ 130810 w 490538"/>
              <a:gd name="connsiteY66" fmla="*/ 341358 h 523876"/>
              <a:gd name="connsiteX67" fmla="*/ 127476 w 490538"/>
              <a:gd name="connsiteY67" fmla="*/ 338665 h 523876"/>
              <a:gd name="connsiteX68" fmla="*/ 123825 w 490538"/>
              <a:gd name="connsiteY68" fmla="*/ 336764 h 523876"/>
              <a:gd name="connsiteX69" fmla="*/ 119539 w 490538"/>
              <a:gd name="connsiteY69" fmla="*/ 335496 h 523876"/>
              <a:gd name="connsiteX70" fmla="*/ 115252 w 490538"/>
              <a:gd name="connsiteY70" fmla="*/ 335021 h 523876"/>
              <a:gd name="connsiteX71" fmla="*/ 110807 w 490538"/>
              <a:gd name="connsiteY71" fmla="*/ 335496 h 523876"/>
              <a:gd name="connsiteX72" fmla="*/ 106680 w 490538"/>
              <a:gd name="connsiteY72" fmla="*/ 336764 h 523876"/>
              <a:gd name="connsiteX73" fmla="*/ 103029 w 490538"/>
              <a:gd name="connsiteY73" fmla="*/ 338665 h 523876"/>
              <a:gd name="connsiteX74" fmla="*/ 99854 w 490538"/>
              <a:gd name="connsiteY74" fmla="*/ 341358 h 523876"/>
              <a:gd name="connsiteX75" fmla="*/ 97155 w 490538"/>
              <a:gd name="connsiteY75" fmla="*/ 344686 h 523876"/>
              <a:gd name="connsiteX76" fmla="*/ 95091 w 490538"/>
              <a:gd name="connsiteY76" fmla="*/ 348488 h 523876"/>
              <a:gd name="connsiteX77" fmla="*/ 93821 w 490538"/>
              <a:gd name="connsiteY77" fmla="*/ 352449 h 523876"/>
              <a:gd name="connsiteX78" fmla="*/ 93504 w 490538"/>
              <a:gd name="connsiteY78" fmla="*/ 356885 h 523876"/>
              <a:gd name="connsiteX79" fmla="*/ 93504 w 490538"/>
              <a:gd name="connsiteY79" fmla="*/ 523876 h 523876"/>
              <a:gd name="connsiteX80" fmla="*/ 28099 w 490538"/>
              <a:gd name="connsiteY80" fmla="*/ 523876 h 523876"/>
              <a:gd name="connsiteX81" fmla="*/ 23654 w 490538"/>
              <a:gd name="connsiteY81" fmla="*/ 523401 h 523876"/>
              <a:gd name="connsiteX82" fmla="*/ 19526 w 490538"/>
              <a:gd name="connsiteY82" fmla="*/ 522133 h 523876"/>
              <a:gd name="connsiteX83" fmla="*/ 15875 w 490538"/>
              <a:gd name="connsiteY83" fmla="*/ 520074 h 523876"/>
              <a:gd name="connsiteX84" fmla="*/ 12700 w 490538"/>
              <a:gd name="connsiteY84" fmla="*/ 517380 h 523876"/>
              <a:gd name="connsiteX85" fmla="*/ 10001 w 490538"/>
              <a:gd name="connsiteY85" fmla="*/ 514212 h 523876"/>
              <a:gd name="connsiteX86" fmla="*/ 7937 w 490538"/>
              <a:gd name="connsiteY86" fmla="*/ 510568 h 523876"/>
              <a:gd name="connsiteX87" fmla="*/ 6667 w 490538"/>
              <a:gd name="connsiteY87" fmla="*/ 506448 h 523876"/>
              <a:gd name="connsiteX88" fmla="*/ 6350 w 490538"/>
              <a:gd name="connsiteY88" fmla="*/ 502171 h 523876"/>
              <a:gd name="connsiteX89" fmla="*/ 425451 w 490538"/>
              <a:gd name="connsiteY89" fmla="*/ 160338 h 523876"/>
              <a:gd name="connsiteX90" fmla="*/ 433034 w 490538"/>
              <a:gd name="connsiteY90" fmla="*/ 160811 h 523876"/>
              <a:gd name="connsiteX91" fmla="*/ 440301 w 490538"/>
              <a:gd name="connsiteY91" fmla="*/ 162071 h 523876"/>
              <a:gd name="connsiteX92" fmla="*/ 447252 w 490538"/>
              <a:gd name="connsiteY92" fmla="*/ 164118 h 523876"/>
              <a:gd name="connsiteX93" fmla="*/ 454045 w 490538"/>
              <a:gd name="connsiteY93" fmla="*/ 166953 h 523876"/>
              <a:gd name="connsiteX94" fmla="*/ 460364 w 490538"/>
              <a:gd name="connsiteY94" fmla="*/ 170418 h 523876"/>
              <a:gd name="connsiteX95" fmla="*/ 466209 w 490538"/>
              <a:gd name="connsiteY95" fmla="*/ 174512 h 523876"/>
              <a:gd name="connsiteX96" fmla="*/ 471423 w 490538"/>
              <a:gd name="connsiteY96" fmla="*/ 179237 h 523876"/>
              <a:gd name="connsiteX97" fmla="*/ 476162 w 490538"/>
              <a:gd name="connsiteY97" fmla="*/ 184749 h 523876"/>
              <a:gd name="connsiteX98" fmla="*/ 480427 w 490538"/>
              <a:gd name="connsiteY98" fmla="*/ 190576 h 523876"/>
              <a:gd name="connsiteX99" fmla="*/ 483903 w 490538"/>
              <a:gd name="connsiteY99" fmla="*/ 196718 h 523876"/>
              <a:gd name="connsiteX100" fmla="*/ 486747 w 490538"/>
              <a:gd name="connsiteY100" fmla="*/ 203333 h 523876"/>
              <a:gd name="connsiteX101" fmla="*/ 488800 w 490538"/>
              <a:gd name="connsiteY101" fmla="*/ 210420 h 523876"/>
              <a:gd name="connsiteX102" fmla="*/ 490064 w 490538"/>
              <a:gd name="connsiteY102" fmla="*/ 217665 h 523876"/>
              <a:gd name="connsiteX103" fmla="*/ 490538 w 490538"/>
              <a:gd name="connsiteY103" fmla="*/ 225224 h 523876"/>
              <a:gd name="connsiteX104" fmla="*/ 490064 w 490538"/>
              <a:gd name="connsiteY104" fmla="*/ 232469 h 523876"/>
              <a:gd name="connsiteX105" fmla="*/ 488800 w 490538"/>
              <a:gd name="connsiteY105" fmla="*/ 239713 h 523876"/>
              <a:gd name="connsiteX106" fmla="*/ 361943 w 490538"/>
              <a:gd name="connsiteY106" fmla="*/ 239713 h 523876"/>
              <a:gd name="connsiteX107" fmla="*/ 360679 w 490538"/>
              <a:gd name="connsiteY107" fmla="*/ 232469 h 523876"/>
              <a:gd name="connsiteX108" fmla="*/ 360363 w 490538"/>
              <a:gd name="connsiteY108" fmla="*/ 225224 h 523876"/>
              <a:gd name="connsiteX109" fmla="*/ 360679 w 490538"/>
              <a:gd name="connsiteY109" fmla="*/ 217665 h 523876"/>
              <a:gd name="connsiteX110" fmla="*/ 362101 w 490538"/>
              <a:gd name="connsiteY110" fmla="*/ 210420 h 523876"/>
              <a:gd name="connsiteX111" fmla="*/ 364155 w 490538"/>
              <a:gd name="connsiteY111" fmla="*/ 203333 h 523876"/>
              <a:gd name="connsiteX112" fmla="*/ 366998 w 490538"/>
              <a:gd name="connsiteY112" fmla="*/ 196718 h 523876"/>
              <a:gd name="connsiteX113" fmla="*/ 370632 w 490538"/>
              <a:gd name="connsiteY113" fmla="*/ 190576 h 523876"/>
              <a:gd name="connsiteX114" fmla="*/ 374739 w 490538"/>
              <a:gd name="connsiteY114" fmla="*/ 184749 h 523876"/>
              <a:gd name="connsiteX115" fmla="*/ 379479 w 490538"/>
              <a:gd name="connsiteY115" fmla="*/ 179237 h 523876"/>
              <a:gd name="connsiteX116" fmla="*/ 384850 w 490538"/>
              <a:gd name="connsiteY116" fmla="*/ 174512 h 523876"/>
              <a:gd name="connsiteX117" fmla="*/ 390695 w 490538"/>
              <a:gd name="connsiteY117" fmla="*/ 170418 h 523876"/>
              <a:gd name="connsiteX118" fmla="*/ 396856 w 490538"/>
              <a:gd name="connsiteY118" fmla="*/ 166953 h 523876"/>
              <a:gd name="connsiteX119" fmla="*/ 403491 w 490538"/>
              <a:gd name="connsiteY119" fmla="*/ 164118 h 523876"/>
              <a:gd name="connsiteX120" fmla="*/ 410601 w 490538"/>
              <a:gd name="connsiteY120" fmla="*/ 162071 h 523876"/>
              <a:gd name="connsiteX121" fmla="*/ 417868 w 490538"/>
              <a:gd name="connsiteY121" fmla="*/ 160811 h 523876"/>
              <a:gd name="connsiteX122" fmla="*/ 65087 w 490538"/>
              <a:gd name="connsiteY122" fmla="*/ 160338 h 523876"/>
              <a:gd name="connsiteX123" fmla="*/ 72670 w 490538"/>
              <a:gd name="connsiteY123" fmla="*/ 160811 h 523876"/>
              <a:gd name="connsiteX124" fmla="*/ 79937 w 490538"/>
              <a:gd name="connsiteY124" fmla="*/ 162071 h 523876"/>
              <a:gd name="connsiteX125" fmla="*/ 86889 w 490538"/>
              <a:gd name="connsiteY125" fmla="*/ 164118 h 523876"/>
              <a:gd name="connsiteX126" fmla="*/ 93524 w 490538"/>
              <a:gd name="connsiteY126" fmla="*/ 166953 h 523876"/>
              <a:gd name="connsiteX127" fmla="*/ 99843 w 490538"/>
              <a:gd name="connsiteY127" fmla="*/ 170418 h 523876"/>
              <a:gd name="connsiteX128" fmla="*/ 105688 w 490538"/>
              <a:gd name="connsiteY128" fmla="*/ 174512 h 523876"/>
              <a:gd name="connsiteX129" fmla="*/ 110901 w 490538"/>
              <a:gd name="connsiteY129" fmla="*/ 179237 h 523876"/>
              <a:gd name="connsiteX130" fmla="*/ 115641 w 490538"/>
              <a:gd name="connsiteY130" fmla="*/ 184749 h 523876"/>
              <a:gd name="connsiteX131" fmla="*/ 119906 w 490538"/>
              <a:gd name="connsiteY131" fmla="*/ 190576 h 523876"/>
              <a:gd name="connsiteX132" fmla="*/ 123540 w 490538"/>
              <a:gd name="connsiteY132" fmla="*/ 196718 h 523876"/>
              <a:gd name="connsiteX133" fmla="*/ 126383 w 490538"/>
              <a:gd name="connsiteY133" fmla="*/ 203333 h 523876"/>
              <a:gd name="connsiteX134" fmla="*/ 128437 w 490538"/>
              <a:gd name="connsiteY134" fmla="*/ 210420 h 523876"/>
              <a:gd name="connsiteX135" fmla="*/ 129701 w 490538"/>
              <a:gd name="connsiteY135" fmla="*/ 217665 h 523876"/>
              <a:gd name="connsiteX136" fmla="*/ 130175 w 490538"/>
              <a:gd name="connsiteY136" fmla="*/ 225224 h 523876"/>
              <a:gd name="connsiteX137" fmla="*/ 129701 w 490538"/>
              <a:gd name="connsiteY137" fmla="*/ 232469 h 523876"/>
              <a:gd name="connsiteX138" fmla="*/ 128595 w 490538"/>
              <a:gd name="connsiteY138" fmla="*/ 239713 h 523876"/>
              <a:gd name="connsiteX139" fmla="*/ 1580 w 490538"/>
              <a:gd name="connsiteY139" fmla="*/ 239713 h 523876"/>
              <a:gd name="connsiteX140" fmla="*/ 316 w 490538"/>
              <a:gd name="connsiteY140" fmla="*/ 232469 h 523876"/>
              <a:gd name="connsiteX141" fmla="*/ 0 w 490538"/>
              <a:gd name="connsiteY141" fmla="*/ 225224 h 523876"/>
              <a:gd name="connsiteX142" fmla="*/ 474 w 490538"/>
              <a:gd name="connsiteY142" fmla="*/ 217665 h 523876"/>
              <a:gd name="connsiteX143" fmla="*/ 1738 w 490538"/>
              <a:gd name="connsiteY143" fmla="*/ 210420 h 523876"/>
              <a:gd name="connsiteX144" fmla="*/ 3791 w 490538"/>
              <a:gd name="connsiteY144" fmla="*/ 203333 h 523876"/>
              <a:gd name="connsiteX145" fmla="*/ 6635 w 490538"/>
              <a:gd name="connsiteY145" fmla="*/ 196718 h 523876"/>
              <a:gd name="connsiteX146" fmla="*/ 10111 w 490538"/>
              <a:gd name="connsiteY146" fmla="*/ 190576 h 523876"/>
              <a:gd name="connsiteX147" fmla="*/ 14218 w 490538"/>
              <a:gd name="connsiteY147" fmla="*/ 184749 h 523876"/>
              <a:gd name="connsiteX148" fmla="*/ 18957 w 490538"/>
              <a:gd name="connsiteY148" fmla="*/ 179237 h 523876"/>
              <a:gd name="connsiteX149" fmla="*/ 24329 w 490538"/>
              <a:gd name="connsiteY149" fmla="*/ 174512 h 523876"/>
              <a:gd name="connsiteX150" fmla="*/ 30174 w 490538"/>
              <a:gd name="connsiteY150" fmla="*/ 170418 h 523876"/>
              <a:gd name="connsiteX151" fmla="*/ 36335 w 490538"/>
              <a:gd name="connsiteY151" fmla="*/ 166953 h 523876"/>
              <a:gd name="connsiteX152" fmla="*/ 43128 w 490538"/>
              <a:gd name="connsiteY152" fmla="*/ 164118 h 523876"/>
              <a:gd name="connsiteX153" fmla="*/ 50237 w 490538"/>
              <a:gd name="connsiteY153" fmla="*/ 162071 h 523876"/>
              <a:gd name="connsiteX154" fmla="*/ 57504 w 490538"/>
              <a:gd name="connsiteY154" fmla="*/ 160811 h 523876"/>
              <a:gd name="connsiteX155" fmla="*/ 245270 w 490538"/>
              <a:gd name="connsiteY155" fmla="*/ 0 h 523876"/>
              <a:gd name="connsiteX156" fmla="*/ 249556 w 490538"/>
              <a:gd name="connsiteY156" fmla="*/ 476 h 523876"/>
              <a:gd name="connsiteX157" fmla="*/ 253683 w 490538"/>
              <a:gd name="connsiteY157" fmla="*/ 1744 h 523876"/>
              <a:gd name="connsiteX158" fmla="*/ 257335 w 490538"/>
              <a:gd name="connsiteY158" fmla="*/ 3647 h 523876"/>
              <a:gd name="connsiteX159" fmla="*/ 260668 w 490538"/>
              <a:gd name="connsiteY159" fmla="*/ 6342 h 523876"/>
              <a:gd name="connsiteX160" fmla="*/ 263208 w 490538"/>
              <a:gd name="connsiteY160" fmla="*/ 9513 h 523876"/>
              <a:gd name="connsiteX161" fmla="*/ 265272 w 490538"/>
              <a:gd name="connsiteY161" fmla="*/ 13318 h 523876"/>
              <a:gd name="connsiteX162" fmla="*/ 266542 w 490538"/>
              <a:gd name="connsiteY162" fmla="*/ 17281 h 523876"/>
              <a:gd name="connsiteX163" fmla="*/ 267018 w 490538"/>
              <a:gd name="connsiteY163" fmla="*/ 21720 h 523876"/>
              <a:gd name="connsiteX164" fmla="*/ 267018 w 490538"/>
              <a:gd name="connsiteY164" fmla="*/ 46135 h 523876"/>
              <a:gd name="connsiteX165" fmla="*/ 275750 w 490538"/>
              <a:gd name="connsiteY165" fmla="*/ 48672 h 523876"/>
              <a:gd name="connsiteX166" fmla="*/ 284005 w 490538"/>
              <a:gd name="connsiteY166" fmla="*/ 52001 h 523876"/>
              <a:gd name="connsiteX167" fmla="*/ 292260 w 490538"/>
              <a:gd name="connsiteY167" fmla="*/ 56124 h 523876"/>
              <a:gd name="connsiteX168" fmla="*/ 299721 w 490538"/>
              <a:gd name="connsiteY168" fmla="*/ 60880 h 523876"/>
              <a:gd name="connsiteX169" fmla="*/ 306706 w 490538"/>
              <a:gd name="connsiteY169" fmla="*/ 66270 h 523876"/>
              <a:gd name="connsiteX170" fmla="*/ 313056 w 490538"/>
              <a:gd name="connsiteY170" fmla="*/ 72295 h 523876"/>
              <a:gd name="connsiteX171" fmla="*/ 318930 w 490538"/>
              <a:gd name="connsiteY171" fmla="*/ 79112 h 523876"/>
              <a:gd name="connsiteX172" fmla="*/ 324169 w 490538"/>
              <a:gd name="connsiteY172" fmla="*/ 86246 h 523876"/>
              <a:gd name="connsiteX173" fmla="*/ 328772 w 490538"/>
              <a:gd name="connsiteY173" fmla="*/ 94015 h 523876"/>
              <a:gd name="connsiteX174" fmla="*/ 332582 w 490538"/>
              <a:gd name="connsiteY174" fmla="*/ 102100 h 523876"/>
              <a:gd name="connsiteX175" fmla="*/ 335599 w 490538"/>
              <a:gd name="connsiteY175" fmla="*/ 110503 h 523876"/>
              <a:gd name="connsiteX176" fmla="*/ 337821 w 490538"/>
              <a:gd name="connsiteY176" fmla="*/ 119381 h 523876"/>
              <a:gd name="connsiteX177" fmla="*/ 339250 w 490538"/>
              <a:gd name="connsiteY177" fmla="*/ 128576 h 523876"/>
              <a:gd name="connsiteX178" fmla="*/ 339726 w 490538"/>
              <a:gd name="connsiteY178" fmla="*/ 138089 h 523876"/>
              <a:gd name="connsiteX179" fmla="*/ 339250 w 490538"/>
              <a:gd name="connsiteY179" fmla="*/ 146333 h 523876"/>
              <a:gd name="connsiteX180" fmla="*/ 338139 w 490538"/>
              <a:gd name="connsiteY180" fmla="*/ 154419 h 523876"/>
              <a:gd name="connsiteX181" fmla="*/ 336392 w 490538"/>
              <a:gd name="connsiteY181" fmla="*/ 162504 h 523876"/>
              <a:gd name="connsiteX182" fmla="*/ 334011 w 490538"/>
              <a:gd name="connsiteY182" fmla="*/ 170273 h 523876"/>
              <a:gd name="connsiteX183" fmla="*/ 330836 w 490538"/>
              <a:gd name="connsiteY183" fmla="*/ 177883 h 523876"/>
              <a:gd name="connsiteX184" fmla="*/ 327026 w 490538"/>
              <a:gd name="connsiteY184" fmla="*/ 185334 h 523876"/>
              <a:gd name="connsiteX185" fmla="*/ 324486 w 490538"/>
              <a:gd name="connsiteY185" fmla="*/ 188822 h 523876"/>
              <a:gd name="connsiteX186" fmla="*/ 321470 w 490538"/>
              <a:gd name="connsiteY186" fmla="*/ 191676 h 523876"/>
              <a:gd name="connsiteX187" fmla="*/ 317977 w 490538"/>
              <a:gd name="connsiteY187" fmla="*/ 193895 h 523876"/>
              <a:gd name="connsiteX188" fmla="*/ 317977 w 490538"/>
              <a:gd name="connsiteY188" fmla="*/ 239713 h 523876"/>
              <a:gd name="connsiteX189" fmla="*/ 172562 w 490538"/>
              <a:gd name="connsiteY189" fmla="*/ 239713 h 523876"/>
              <a:gd name="connsiteX190" fmla="*/ 172562 w 490538"/>
              <a:gd name="connsiteY190" fmla="*/ 193895 h 523876"/>
              <a:gd name="connsiteX191" fmla="*/ 169069 w 490538"/>
              <a:gd name="connsiteY191" fmla="*/ 191676 h 523876"/>
              <a:gd name="connsiteX192" fmla="*/ 165894 w 490538"/>
              <a:gd name="connsiteY192" fmla="*/ 188822 h 523876"/>
              <a:gd name="connsiteX193" fmla="*/ 163513 w 490538"/>
              <a:gd name="connsiteY193" fmla="*/ 185334 h 523876"/>
              <a:gd name="connsiteX194" fmla="*/ 159703 w 490538"/>
              <a:gd name="connsiteY194" fmla="*/ 177883 h 523876"/>
              <a:gd name="connsiteX195" fmla="*/ 156528 w 490538"/>
              <a:gd name="connsiteY195" fmla="*/ 170273 h 523876"/>
              <a:gd name="connsiteX196" fmla="*/ 153988 w 490538"/>
              <a:gd name="connsiteY196" fmla="*/ 162504 h 523876"/>
              <a:gd name="connsiteX197" fmla="*/ 152242 w 490538"/>
              <a:gd name="connsiteY197" fmla="*/ 154419 h 523876"/>
              <a:gd name="connsiteX198" fmla="*/ 151131 w 490538"/>
              <a:gd name="connsiteY198" fmla="*/ 146333 h 523876"/>
              <a:gd name="connsiteX199" fmla="*/ 150813 w 490538"/>
              <a:gd name="connsiteY199" fmla="*/ 138089 h 523876"/>
              <a:gd name="connsiteX200" fmla="*/ 151289 w 490538"/>
              <a:gd name="connsiteY200" fmla="*/ 128576 h 523876"/>
              <a:gd name="connsiteX201" fmla="*/ 152718 w 490538"/>
              <a:gd name="connsiteY201" fmla="*/ 119381 h 523876"/>
              <a:gd name="connsiteX202" fmla="*/ 154941 w 490538"/>
              <a:gd name="connsiteY202" fmla="*/ 110503 h 523876"/>
              <a:gd name="connsiteX203" fmla="*/ 157957 w 490538"/>
              <a:gd name="connsiteY203" fmla="*/ 102100 h 523876"/>
              <a:gd name="connsiteX204" fmla="*/ 161767 w 490538"/>
              <a:gd name="connsiteY204" fmla="*/ 94015 h 523876"/>
              <a:gd name="connsiteX205" fmla="*/ 166212 w 490538"/>
              <a:gd name="connsiteY205" fmla="*/ 86246 h 523876"/>
              <a:gd name="connsiteX206" fmla="*/ 171451 w 490538"/>
              <a:gd name="connsiteY206" fmla="*/ 79112 h 523876"/>
              <a:gd name="connsiteX207" fmla="*/ 177324 w 490538"/>
              <a:gd name="connsiteY207" fmla="*/ 72295 h 523876"/>
              <a:gd name="connsiteX208" fmla="*/ 183833 w 490538"/>
              <a:gd name="connsiteY208" fmla="*/ 66270 h 523876"/>
              <a:gd name="connsiteX209" fmla="*/ 190818 w 490538"/>
              <a:gd name="connsiteY209" fmla="*/ 60880 h 523876"/>
              <a:gd name="connsiteX210" fmla="*/ 198280 w 490538"/>
              <a:gd name="connsiteY210" fmla="*/ 56124 h 523876"/>
              <a:gd name="connsiteX211" fmla="*/ 206376 w 490538"/>
              <a:gd name="connsiteY211" fmla="*/ 52001 h 523876"/>
              <a:gd name="connsiteX212" fmla="*/ 214790 w 490538"/>
              <a:gd name="connsiteY212" fmla="*/ 48672 h 523876"/>
              <a:gd name="connsiteX213" fmla="*/ 223521 w 490538"/>
              <a:gd name="connsiteY213" fmla="*/ 46135 h 523876"/>
              <a:gd name="connsiteX214" fmla="*/ 223521 w 490538"/>
              <a:gd name="connsiteY214" fmla="*/ 21720 h 523876"/>
              <a:gd name="connsiteX215" fmla="*/ 223997 w 490538"/>
              <a:gd name="connsiteY215" fmla="*/ 17281 h 523876"/>
              <a:gd name="connsiteX216" fmla="*/ 225267 w 490538"/>
              <a:gd name="connsiteY216" fmla="*/ 13318 h 523876"/>
              <a:gd name="connsiteX217" fmla="*/ 227172 w 490538"/>
              <a:gd name="connsiteY217" fmla="*/ 9513 h 523876"/>
              <a:gd name="connsiteX218" fmla="*/ 229871 w 490538"/>
              <a:gd name="connsiteY218" fmla="*/ 6342 h 523876"/>
              <a:gd name="connsiteX219" fmla="*/ 233046 w 490538"/>
              <a:gd name="connsiteY219" fmla="*/ 3647 h 523876"/>
              <a:gd name="connsiteX220" fmla="*/ 236697 w 490538"/>
              <a:gd name="connsiteY220" fmla="*/ 1744 h 523876"/>
              <a:gd name="connsiteX221" fmla="*/ 240825 w 490538"/>
              <a:gd name="connsiteY221" fmla="*/ 476 h 52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</a:cxnLst>
            <a:rect l="l" t="t" r="r" b="b"/>
            <a:pathLst>
              <a:path w="490538" h="523876">
                <a:moveTo>
                  <a:pt x="6350" y="284163"/>
                </a:moveTo>
                <a:lnTo>
                  <a:pt x="485775" y="284163"/>
                </a:lnTo>
                <a:lnTo>
                  <a:pt x="485775" y="502171"/>
                </a:lnTo>
                <a:lnTo>
                  <a:pt x="485299" y="506448"/>
                </a:lnTo>
                <a:lnTo>
                  <a:pt x="484029" y="510568"/>
                </a:lnTo>
                <a:lnTo>
                  <a:pt x="482124" y="514212"/>
                </a:lnTo>
                <a:lnTo>
                  <a:pt x="479425" y="517380"/>
                </a:lnTo>
                <a:lnTo>
                  <a:pt x="476250" y="520074"/>
                </a:lnTo>
                <a:lnTo>
                  <a:pt x="472440" y="522133"/>
                </a:lnTo>
                <a:lnTo>
                  <a:pt x="468471" y="523401"/>
                </a:lnTo>
                <a:lnTo>
                  <a:pt x="464026" y="523876"/>
                </a:lnTo>
                <a:lnTo>
                  <a:pt x="398621" y="523876"/>
                </a:lnTo>
                <a:lnTo>
                  <a:pt x="398621" y="356885"/>
                </a:lnTo>
                <a:lnTo>
                  <a:pt x="398145" y="352449"/>
                </a:lnTo>
                <a:lnTo>
                  <a:pt x="396875" y="348488"/>
                </a:lnTo>
                <a:lnTo>
                  <a:pt x="394970" y="344686"/>
                </a:lnTo>
                <a:lnTo>
                  <a:pt x="392271" y="341358"/>
                </a:lnTo>
                <a:lnTo>
                  <a:pt x="389096" y="338665"/>
                </a:lnTo>
                <a:lnTo>
                  <a:pt x="385286" y="336764"/>
                </a:lnTo>
                <a:lnTo>
                  <a:pt x="381318" y="335496"/>
                </a:lnTo>
                <a:lnTo>
                  <a:pt x="376873" y="335021"/>
                </a:lnTo>
                <a:lnTo>
                  <a:pt x="372428" y="335496"/>
                </a:lnTo>
                <a:lnTo>
                  <a:pt x="368300" y="336764"/>
                </a:lnTo>
                <a:lnTo>
                  <a:pt x="364490" y="338665"/>
                </a:lnTo>
                <a:lnTo>
                  <a:pt x="361315" y="341358"/>
                </a:lnTo>
                <a:lnTo>
                  <a:pt x="358616" y="344686"/>
                </a:lnTo>
                <a:lnTo>
                  <a:pt x="356711" y="348488"/>
                </a:lnTo>
                <a:lnTo>
                  <a:pt x="355441" y="352449"/>
                </a:lnTo>
                <a:lnTo>
                  <a:pt x="354965" y="356885"/>
                </a:lnTo>
                <a:lnTo>
                  <a:pt x="354965" y="523876"/>
                </a:lnTo>
                <a:lnTo>
                  <a:pt x="311468" y="523876"/>
                </a:lnTo>
                <a:lnTo>
                  <a:pt x="311468" y="436737"/>
                </a:lnTo>
                <a:lnTo>
                  <a:pt x="310991" y="429132"/>
                </a:lnTo>
                <a:lnTo>
                  <a:pt x="309721" y="421685"/>
                </a:lnTo>
                <a:lnTo>
                  <a:pt x="307658" y="414714"/>
                </a:lnTo>
                <a:lnTo>
                  <a:pt x="304800" y="408060"/>
                </a:lnTo>
                <a:lnTo>
                  <a:pt x="301308" y="401722"/>
                </a:lnTo>
                <a:lnTo>
                  <a:pt x="297021" y="396019"/>
                </a:lnTo>
                <a:lnTo>
                  <a:pt x="292259" y="390474"/>
                </a:lnTo>
                <a:lnTo>
                  <a:pt x="286861" y="385720"/>
                </a:lnTo>
                <a:lnTo>
                  <a:pt x="280988" y="381601"/>
                </a:lnTo>
                <a:lnTo>
                  <a:pt x="274638" y="377957"/>
                </a:lnTo>
                <a:lnTo>
                  <a:pt x="267970" y="375105"/>
                </a:lnTo>
                <a:lnTo>
                  <a:pt x="260985" y="373046"/>
                </a:lnTo>
                <a:lnTo>
                  <a:pt x="253683" y="371778"/>
                </a:lnTo>
                <a:lnTo>
                  <a:pt x="246063" y="371303"/>
                </a:lnTo>
                <a:lnTo>
                  <a:pt x="238443" y="371778"/>
                </a:lnTo>
                <a:lnTo>
                  <a:pt x="231140" y="373046"/>
                </a:lnTo>
                <a:lnTo>
                  <a:pt x="223996" y="375105"/>
                </a:lnTo>
                <a:lnTo>
                  <a:pt x="217329" y="377957"/>
                </a:lnTo>
                <a:lnTo>
                  <a:pt x="211138" y="381601"/>
                </a:lnTo>
                <a:lnTo>
                  <a:pt x="205105" y="385720"/>
                </a:lnTo>
                <a:lnTo>
                  <a:pt x="199708" y="390474"/>
                </a:lnTo>
                <a:lnTo>
                  <a:pt x="194945" y="396019"/>
                </a:lnTo>
                <a:lnTo>
                  <a:pt x="190818" y="401722"/>
                </a:lnTo>
                <a:lnTo>
                  <a:pt x="187325" y="408060"/>
                </a:lnTo>
                <a:lnTo>
                  <a:pt x="184468" y="414714"/>
                </a:lnTo>
                <a:lnTo>
                  <a:pt x="182404" y="421685"/>
                </a:lnTo>
                <a:lnTo>
                  <a:pt x="180975" y="429132"/>
                </a:lnTo>
                <a:lnTo>
                  <a:pt x="180658" y="436737"/>
                </a:lnTo>
                <a:lnTo>
                  <a:pt x="180658" y="523876"/>
                </a:lnTo>
                <a:lnTo>
                  <a:pt x="137160" y="523876"/>
                </a:lnTo>
                <a:lnTo>
                  <a:pt x="137160" y="356885"/>
                </a:lnTo>
                <a:lnTo>
                  <a:pt x="136684" y="352449"/>
                </a:lnTo>
                <a:lnTo>
                  <a:pt x="135414" y="348488"/>
                </a:lnTo>
                <a:lnTo>
                  <a:pt x="133350" y="344686"/>
                </a:lnTo>
                <a:lnTo>
                  <a:pt x="130810" y="341358"/>
                </a:lnTo>
                <a:lnTo>
                  <a:pt x="127476" y="338665"/>
                </a:lnTo>
                <a:lnTo>
                  <a:pt x="123825" y="336764"/>
                </a:lnTo>
                <a:lnTo>
                  <a:pt x="119539" y="335496"/>
                </a:lnTo>
                <a:lnTo>
                  <a:pt x="115252" y="335021"/>
                </a:lnTo>
                <a:lnTo>
                  <a:pt x="110807" y="335496"/>
                </a:lnTo>
                <a:lnTo>
                  <a:pt x="106680" y="336764"/>
                </a:lnTo>
                <a:lnTo>
                  <a:pt x="103029" y="338665"/>
                </a:lnTo>
                <a:lnTo>
                  <a:pt x="99854" y="341358"/>
                </a:lnTo>
                <a:lnTo>
                  <a:pt x="97155" y="344686"/>
                </a:lnTo>
                <a:lnTo>
                  <a:pt x="95091" y="348488"/>
                </a:lnTo>
                <a:lnTo>
                  <a:pt x="93821" y="352449"/>
                </a:lnTo>
                <a:lnTo>
                  <a:pt x="93504" y="356885"/>
                </a:lnTo>
                <a:lnTo>
                  <a:pt x="93504" y="523876"/>
                </a:lnTo>
                <a:lnTo>
                  <a:pt x="28099" y="523876"/>
                </a:lnTo>
                <a:lnTo>
                  <a:pt x="23654" y="523401"/>
                </a:lnTo>
                <a:lnTo>
                  <a:pt x="19526" y="522133"/>
                </a:lnTo>
                <a:lnTo>
                  <a:pt x="15875" y="520074"/>
                </a:lnTo>
                <a:lnTo>
                  <a:pt x="12700" y="517380"/>
                </a:lnTo>
                <a:lnTo>
                  <a:pt x="10001" y="514212"/>
                </a:lnTo>
                <a:lnTo>
                  <a:pt x="7937" y="510568"/>
                </a:lnTo>
                <a:lnTo>
                  <a:pt x="6667" y="506448"/>
                </a:lnTo>
                <a:lnTo>
                  <a:pt x="6350" y="502171"/>
                </a:lnTo>
                <a:close/>
                <a:moveTo>
                  <a:pt x="425451" y="160338"/>
                </a:moveTo>
                <a:lnTo>
                  <a:pt x="433034" y="160811"/>
                </a:lnTo>
                <a:lnTo>
                  <a:pt x="440301" y="162071"/>
                </a:lnTo>
                <a:lnTo>
                  <a:pt x="447252" y="164118"/>
                </a:lnTo>
                <a:lnTo>
                  <a:pt x="454045" y="166953"/>
                </a:lnTo>
                <a:lnTo>
                  <a:pt x="460364" y="170418"/>
                </a:lnTo>
                <a:lnTo>
                  <a:pt x="466209" y="174512"/>
                </a:lnTo>
                <a:lnTo>
                  <a:pt x="471423" y="179237"/>
                </a:lnTo>
                <a:lnTo>
                  <a:pt x="476162" y="184749"/>
                </a:lnTo>
                <a:lnTo>
                  <a:pt x="480427" y="190576"/>
                </a:lnTo>
                <a:lnTo>
                  <a:pt x="483903" y="196718"/>
                </a:lnTo>
                <a:lnTo>
                  <a:pt x="486747" y="203333"/>
                </a:lnTo>
                <a:lnTo>
                  <a:pt x="488800" y="210420"/>
                </a:lnTo>
                <a:lnTo>
                  <a:pt x="490064" y="217665"/>
                </a:lnTo>
                <a:lnTo>
                  <a:pt x="490538" y="225224"/>
                </a:lnTo>
                <a:lnTo>
                  <a:pt x="490064" y="232469"/>
                </a:lnTo>
                <a:lnTo>
                  <a:pt x="488800" y="239713"/>
                </a:lnTo>
                <a:lnTo>
                  <a:pt x="361943" y="239713"/>
                </a:lnTo>
                <a:lnTo>
                  <a:pt x="360679" y="232469"/>
                </a:lnTo>
                <a:lnTo>
                  <a:pt x="360363" y="225224"/>
                </a:lnTo>
                <a:lnTo>
                  <a:pt x="360679" y="217665"/>
                </a:lnTo>
                <a:lnTo>
                  <a:pt x="362101" y="210420"/>
                </a:lnTo>
                <a:lnTo>
                  <a:pt x="364155" y="203333"/>
                </a:lnTo>
                <a:lnTo>
                  <a:pt x="366998" y="196718"/>
                </a:lnTo>
                <a:lnTo>
                  <a:pt x="370632" y="190576"/>
                </a:lnTo>
                <a:lnTo>
                  <a:pt x="374739" y="184749"/>
                </a:lnTo>
                <a:lnTo>
                  <a:pt x="379479" y="179237"/>
                </a:lnTo>
                <a:lnTo>
                  <a:pt x="384850" y="174512"/>
                </a:lnTo>
                <a:lnTo>
                  <a:pt x="390695" y="170418"/>
                </a:lnTo>
                <a:lnTo>
                  <a:pt x="396856" y="166953"/>
                </a:lnTo>
                <a:lnTo>
                  <a:pt x="403491" y="164118"/>
                </a:lnTo>
                <a:lnTo>
                  <a:pt x="410601" y="162071"/>
                </a:lnTo>
                <a:lnTo>
                  <a:pt x="417868" y="160811"/>
                </a:lnTo>
                <a:close/>
                <a:moveTo>
                  <a:pt x="65087" y="160338"/>
                </a:moveTo>
                <a:lnTo>
                  <a:pt x="72670" y="160811"/>
                </a:lnTo>
                <a:lnTo>
                  <a:pt x="79937" y="162071"/>
                </a:lnTo>
                <a:lnTo>
                  <a:pt x="86889" y="164118"/>
                </a:lnTo>
                <a:lnTo>
                  <a:pt x="93524" y="166953"/>
                </a:lnTo>
                <a:lnTo>
                  <a:pt x="99843" y="170418"/>
                </a:lnTo>
                <a:lnTo>
                  <a:pt x="105688" y="174512"/>
                </a:lnTo>
                <a:lnTo>
                  <a:pt x="110901" y="179237"/>
                </a:lnTo>
                <a:lnTo>
                  <a:pt x="115641" y="184749"/>
                </a:lnTo>
                <a:lnTo>
                  <a:pt x="119906" y="190576"/>
                </a:lnTo>
                <a:lnTo>
                  <a:pt x="123540" y="196718"/>
                </a:lnTo>
                <a:lnTo>
                  <a:pt x="126383" y="203333"/>
                </a:lnTo>
                <a:lnTo>
                  <a:pt x="128437" y="210420"/>
                </a:lnTo>
                <a:lnTo>
                  <a:pt x="129701" y="217665"/>
                </a:lnTo>
                <a:lnTo>
                  <a:pt x="130175" y="225224"/>
                </a:lnTo>
                <a:lnTo>
                  <a:pt x="129701" y="232469"/>
                </a:lnTo>
                <a:lnTo>
                  <a:pt x="128595" y="239713"/>
                </a:lnTo>
                <a:lnTo>
                  <a:pt x="1580" y="239713"/>
                </a:lnTo>
                <a:lnTo>
                  <a:pt x="316" y="232469"/>
                </a:lnTo>
                <a:lnTo>
                  <a:pt x="0" y="225224"/>
                </a:lnTo>
                <a:lnTo>
                  <a:pt x="474" y="217665"/>
                </a:lnTo>
                <a:lnTo>
                  <a:pt x="1738" y="210420"/>
                </a:lnTo>
                <a:lnTo>
                  <a:pt x="3791" y="203333"/>
                </a:lnTo>
                <a:lnTo>
                  <a:pt x="6635" y="196718"/>
                </a:lnTo>
                <a:lnTo>
                  <a:pt x="10111" y="190576"/>
                </a:lnTo>
                <a:lnTo>
                  <a:pt x="14218" y="184749"/>
                </a:lnTo>
                <a:lnTo>
                  <a:pt x="18957" y="179237"/>
                </a:lnTo>
                <a:lnTo>
                  <a:pt x="24329" y="174512"/>
                </a:lnTo>
                <a:lnTo>
                  <a:pt x="30174" y="170418"/>
                </a:lnTo>
                <a:lnTo>
                  <a:pt x="36335" y="166953"/>
                </a:lnTo>
                <a:lnTo>
                  <a:pt x="43128" y="164118"/>
                </a:lnTo>
                <a:lnTo>
                  <a:pt x="50237" y="162071"/>
                </a:lnTo>
                <a:lnTo>
                  <a:pt x="57504" y="160811"/>
                </a:lnTo>
                <a:close/>
                <a:moveTo>
                  <a:pt x="245270" y="0"/>
                </a:moveTo>
                <a:lnTo>
                  <a:pt x="249556" y="476"/>
                </a:lnTo>
                <a:lnTo>
                  <a:pt x="253683" y="1744"/>
                </a:lnTo>
                <a:lnTo>
                  <a:pt x="257335" y="3647"/>
                </a:lnTo>
                <a:lnTo>
                  <a:pt x="260668" y="6342"/>
                </a:lnTo>
                <a:lnTo>
                  <a:pt x="263208" y="9513"/>
                </a:lnTo>
                <a:lnTo>
                  <a:pt x="265272" y="13318"/>
                </a:lnTo>
                <a:lnTo>
                  <a:pt x="266542" y="17281"/>
                </a:lnTo>
                <a:lnTo>
                  <a:pt x="267018" y="21720"/>
                </a:lnTo>
                <a:lnTo>
                  <a:pt x="267018" y="46135"/>
                </a:lnTo>
                <a:lnTo>
                  <a:pt x="275750" y="48672"/>
                </a:lnTo>
                <a:lnTo>
                  <a:pt x="284005" y="52001"/>
                </a:lnTo>
                <a:lnTo>
                  <a:pt x="292260" y="56124"/>
                </a:lnTo>
                <a:lnTo>
                  <a:pt x="299721" y="60880"/>
                </a:lnTo>
                <a:lnTo>
                  <a:pt x="306706" y="66270"/>
                </a:lnTo>
                <a:lnTo>
                  <a:pt x="313056" y="72295"/>
                </a:lnTo>
                <a:lnTo>
                  <a:pt x="318930" y="79112"/>
                </a:lnTo>
                <a:lnTo>
                  <a:pt x="324169" y="86246"/>
                </a:lnTo>
                <a:lnTo>
                  <a:pt x="328772" y="94015"/>
                </a:lnTo>
                <a:lnTo>
                  <a:pt x="332582" y="102100"/>
                </a:lnTo>
                <a:lnTo>
                  <a:pt x="335599" y="110503"/>
                </a:lnTo>
                <a:lnTo>
                  <a:pt x="337821" y="119381"/>
                </a:lnTo>
                <a:lnTo>
                  <a:pt x="339250" y="128576"/>
                </a:lnTo>
                <a:lnTo>
                  <a:pt x="339726" y="138089"/>
                </a:lnTo>
                <a:lnTo>
                  <a:pt x="339250" y="146333"/>
                </a:lnTo>
                <a:lnTo>
                  <a:pt x="338139" y="154419"/>
                </a:lnTo>
                <a:lnTo>
                  <a:pt x="336392" y="162504"/>
                </a:lnTo>
                <a:lnTo>
                  <a:pt x="334011" y="170273"/>
                </a:lnTo>
                <a:lnTo>
                  <a:pt x="330836" y="177883"/>
                </a:lnTo>
                <a:lnTo>
                  <a:pt x="327026" y="185334"/>
                </a:lnTo>
                <a:lnTo>
                  <a:pt x="324486" y="188822"/>
                </a:lnTo>
                <a:lnTo>
                  <a:pt x="321470" y="191676"/>
                </a:lnTo>
                <a:lnTo>
                  <a:pt x="317977" y="193895"/>
                </a:lnTo>
                <a:lnTo>
                  <a:pt x="317977" y="239713"/>
                </a:lnTo>
                <a:lnTo>
                  <a:pt x="172562" y="239713"/>
                </a:lnTo>
                <a:lnTo>
                  <a:pt x="172562" y="193895"/>
                </a:lnTo>
                <a:lnTo>
                  <a:pt x="169069" y="191676"/>
                </a:lnTo>
                <a:lnTo>
                  <a:pt x="165894" y="188822"/>
                </a:lnTo>
                <a:lnTo>
                  <a:pt x="163513" y="185334"/>
                </a:lnTo>
                <a:lnTo>
                  <a:pt x="159703" y="177883"/>
                </a:lnTo>
                <a:lnTo>
                  <a:pt x="156528" y="170273"/>
                </a:lnTo>
                <a:lnTo>
                  <a:pt x="153988" y="162504"/>
                </a:lnTo>
                <a:lnTo>
                  <a:pt x="152242" y="154419"/>
                </a:lnTo>
                <a:lnTo>
                  <a:pt x="151131" y="146333"/>
                </a:lnTo>
                <a:lnTo>
                  <a:pt x="150813" y="138089"/>
                </a:lnTo>
                <a:lnTo>
                  <a:pt x="151289" y="128576"/>
                </a:lnTo>
                <a:lnTo>
                  <a:pt x="152718" y="119381"/>
                </a:lnTo>
                <a:lnTo>
                  <a:pt x="154941" y="110503"/>
                </a:lnTo>
                <a:lnTo>
                  <a:pt x="157957" y="102100"/>
                </a:lnTo>
                <a:lnTo>
                  <a:pt x="161767" y="94015"/>
                </a:lnTo>
                <a:lnTo>
                  <a:pt x="166212" y="86246"/>
                </a:lnTo>
                <a:lnTo>
                  <a:pt x="171451" y="79112"/>
                </a:lnTo>
                <a:lnTo>
                  <a:pt x="177324" y="72295"/>
                </a:lnTo>
                <a:lnTo>
                  <a:pt x="183833" y="66270"/>
                </a:lnTo>
                <a:lnTo>
                  <a:pt x="190818" y="60880"/>
                </a:lnTo>
                <a:lnTo>
                  <a:pt x="198280" y="56124"/>
                </a:lnTo>
                <a:lnTo>
                  <a:pt x="206376" y="52001"/>
                </a:lnTo>
                <a:lnTo>
                  <a:pt x="214790" y="48672"/>
                </a:lnTo>
                <a:lnTo>
                  <a:pt x="223521" y="46135"/>
                </a:lnTo>
                <a:lnTo>
                  <a:pt x="223521" y="21720"/>
                </a:lnTo>
                <a:lnTo>
                  <a:pt x="223997" y="17281"/>
                </a:lnTo>
                <a:lnTo>
                  <a:pt x="225267" y="13318"/>
                </a:lnTo>
                <a:lnTo>
                  <a:pt x="227172" y="9513"/>
                </a:lnTo>
                <a:lnTo>
                  <a:pt x="229871" y="6342"/>
                </a:lnTo>
                <a:lnTo>
                  <a:pt x="233046" y="3647"/>
                </a:lnTo>
                <a:lnTo>
                  <a:pt x="236697" y="1744"/>
                </a:lnTo>
                <a:lnTo>
                  <a:pt x="240825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8" name="Freeform 187"/>
          <p:cNvSpPr>
            <a:spLocks/>
          </p:cNvSpPr>
          <p:nvPr/>
        </p:nvSpPr>
        <p:spPr bwMode="auto">
          <a:xfrm>
            <a:off x="1627651" y="4268787"/>
            <a:ext cx="508000" cy="484188"/>
          </a:xfrm>
          <a:custGeom>
            <a:avLst/>
            <a:gdLst>
              <a:gd name="connsiteX0" fmla="*/ 166727 w 508000"/>
              <a:gd name="connsiteY0" fmla="*/ 396875 h 484188"/>
              <a:gd name="connsiteX1" fmla="*/ 173663 w 508000"/>
              <a:gd name="connsiteY1" fmla="*/ 397164 h 484188"/>
              <a:gd name="connsiteX2" fmla="*/ 180020 w 508000"/>
              <a:gd name="connsiteY2" fmla="*/ 397885 h 484188"/>
              <a:gd name="connsiteX3" fmla="*/ 186089 w 508000"/>
              <a:gd name="connsiteY3" fmla="*/ 399184 h 484188"/>
              <a:gd name="connsiteX4" fmla="*/ 191435 w 508000"/>
              <a:gd name="connsiteY4" fmla="*/ 400916 h 484188"/>
              <a:gd name="connsiteX5" fmla="*/ 196493 w 508000"/>
              <a:gd name="connsiteY5" fmla="*/ 402937 h 484188"/>
              <a:gd name="connsiteX6" fmla="*/ 201116 w 508000"/>
              <a:gd name="connsiteY6" fmla="*/ 405246 h 484188"/>
              <a:gd name="connsiteX7" fmla="*/ 205596 w 508000"/>
              <a:gd name="connsiteY7" fmla="*/ 407843 h 484188"/>
              <a:gd name="connsiteX8" fmla="*/ 209641 w 508000"/>
              <a:gd name="connsiteY8" fmla="*/ 410586 h 484188"/>
              <a:gd name="connsiteX9" fmla="*/ 213254 w 508000"/>
              <a:gd name="connsiteY9" fmla="*/ 413328 h 484188"/>
              <a:gd name="connsiteX10" fmla="*/ 216721 w 508000"/>
              <a:gd name="connsiteY10" fmla="*/ 416358 h 484188"/>
              <a:gd name="connsiteX11" fmla="*/ 219900 w 508000"/>
              <a:gd name="connsiteY11" fmla="*/ 419389 h 484188"/>
              <a:gd name="connsiteX12" fmla="*/ 223079 w 508000"/>
              <a:gd name="connsiteY12" fmla="*/ 422131 h 484188"/>
              <a:gd name="connsiteX13" fmla="*/ 225824 w 508000"/>
              <a:gd name="connsiteY13" fmla="*/ 425162 h 484188"/>
              <a:gd name="connsiteX14" fmla="*/ 229581 w 508000"/>
              <a:gd name="connsiteY14" fmla="*/ 428770 h 484188"/>
              <a:gd name="connsiteX15" fmla="*/ 233049 w 508000"/>
              <a:gd name="connsiteY15" fmla="*/ 432089 h 484188"/>
              <a:gd name="connsiteX16" fmla="*/ 236228 w 508000"/>
              <a:gd name="connsiteY16" fmla="*/ 434687 h 484188"/>
              <a:gd name="connsiteX17" fmla="*/ 239407 w 508000"/>
              <a:gd name="connsiteY17" fmla="*/ 436852 h 484188"/>
              <a:gd name="connsiteX18" fmla="*/ 242441 w 508000"/>
              <a:gd name="connsiteY18" fmla="*/ 438439 h 484188"/>
              <a:gd name="connsiteX19" fmla="*/ 246053 w 508000"/>
              <a:gd name="connsiteY19" fmla="*/ 439594 h 484188"/>
              <a:gd name="connsiteX20" fmla="*/ 249666 w 508000"/>
              <a:gd name="connsiteY20" fmla="*/ 440171 h 484188"/>
              <a:gd name="connsiteX21" fmla="*/ 254000 w 508000"/>
              <a:gd name="connsiteY21" fmla="*/ 440604 h 484188"/>
              <a:gd name="connsiteX22" fmla="*/ 258335 w 508000"/>
              <a:gd name="connsiteY22" fmla="*/ 440171 h 484188"/>
              <a:gd name="connsiteX23" fmla="*/ 261947 w 508000"/>
              <a:gd name="connsiteY23" fmla="*/ 439594 h 484188"/>
              <a:gd name="connsiteX24" fmla="*/ 265560 w 508000"/>
              <a:gd name="connsiteY24" fmla="*/ 438439 h 484188"/>
              <a:gd name="connsiteX25" fmla="*/ 268594 w 508000"/>
              <a:gd name="connsiteY25" fmla="*/ 436852 h 484188"/>
              <a:gd name="connsiteX26" fmla="*/ 271917 w 508000"/>
              <a:gd name="connsiteY26" fmla="*/ 434687 h 484188"/>
              <a:gd name="connsiteX27" fmla="*/ 274952 w 508000"/>
              <a:gd name="connsiteY27" fmla="*/ 432089 h 484188"/>
              <a:gd name="connsiteX28" fmla="*/ 278420 w 508000"/>
              <a:gd name="connsiteY28" fmla="*/ 428770 h 484188"/>
              <a:gd name="connsiteX29" fmla="*/ 282176 w 508000"/>
              <a:gd name="connsiteY29" fmla="*/ 425162 h 484188"/>
              <a:gd name="connsiteX30" fmla="*/ 284922 w 508000"/>
              <a:gd name="connsiteY30" fmla="*/ 422131 h 484188"/>
              <a:gd name="connsiteX31" fmla="*/ 288101 w 508000"/>
              <a:gd name="connsiteY31" fmla="*/ 419389 h 484188"/>
              <a:gd name="connsiteX32" fmla="*/ 291279 w 508000"/>
              <a:gd name="connsiteY32" fmla="*/ 416358 h 484188"/>
              <a:gd name="connsiteX33" fmla="*/ 294747 w 508000"/>
              <a:gd name="connsiteY33" fmla="*/ 413328 h 484188"/>
              <a:gd name="connsiteX34" fmla="*/ 298360 w 508000"/>
              <a:gd name="connsiteY34" fmla="*/ 410586 h 484188"/>
              <a:gd name="connsiteX35" fmla="*/ 302405 w 508000"/>
              <a:gd name="connsiteY35" fmla="*/ 407843 h 484188"/>
              <a:gd name="connsiteX36" fmla="*/ 306885 w 508000"/>
              <a:gd name="connsiteY36" fmla="*/ 405246 h 484188"/>
              <a:gd name="connsiteX37" fmla="*/ 311508 w 508000"/>
              <a:gd name="connsiteY37" fmla="*/ 402937 h 484188"/>
              <a:gd name="connsiteX38" fmla="*/ 316566 w 508000"/>
              <a:gd name="connsiteY38" fmla="*/ 400916 h 484188"/>
              <a:gd name="connsiteX39" fmla="*/ 322056 w 508000"/>
              <a:gd name="connsiteY39" fmla="*/ 399184 h 484188"/>
              <a:gd name="connsiteX40" fmla="*/ 327980 w 508000"/>
              <a:gd name="connsiteY40" fmla="*/ 397885 h 484188"/>
              <a:gd name="connsiteX41" fmla="*/ 334338 w 508000"/>
              <a:gd name="connsiteY41" fmla="*/ 397164 h 484188"/>
              <a:gd name="connsiteX42" fmla="*/ 341274 w 508000"/>
              <a:gd name="connsiteY42" fmla="*/ 396875 h 484188"/>
              <a:gd name="connsiteX43" fmla="*/ 348065 w 508000"/>
              <a:gd name="connsiteY43" fmla="*/ 397164 h 484188"/>
              <a:gd name="connsiteX44" fmla="*/ 354422 w 508000"/>
              <a:gd name="connsiteY44" fmla="*/ 397885 h 484188"/>
              <a:gd name="connsiteX45" fmla="*/ 360347 w 508000"/>
              <a:gd name="connsiteY45" fmla="*/ 399184 h 484188"/>
              <a:gd name="connsiteX46" fmla="*/ 365693 w 508000"/>
              <a:gd name="connsiteY46" fmla="*/ 400916 h 484188"/>
              <a:gd name="connsiteX47" fmla="*/ 370895 w 508000"/>
              <a:gd name="connsiteY47" fmla="*/ 402937 h 484188"/>
              <a:gd name="connsiteX48" fmla="*/ 375663 w 508000"/>
              <a:gd name="connsiteY48" fmla="*/ 405246 h 484188"/>
              <a:gd name="connsiteX49" fmla="*/ 379853 w 508000"/>
              <a:gd name="connsiteY49" fmla="*/ 407843 h 484188"/>
              <a:gd name="connsiteX50" fmla="*/ 383899 w 508000"/>
              <a:gd name="connsiteY50" fmla="*/ 410586 h 484188"/>
              <a:gd name="connsiteX51" fmla="*/ 387656 w 508000"/>
              <a:gd name="connsiteY51" fmla="*/ 413328 h 484188"/>
              <a:gd name="connsiteX52" fmla="*/ 391124 w 508000"/>
              <a:gd name="connsiteY52" fmla="*/ 416358 h 484188"/>
              <a:gd name="connsiteX53" fmla="*/ 394447 w 508000"/>
              <a:gd name="connsiteY53" fmla="*/ 419389 h 484188"/>
              <a:gd name="connsiteX54" fmla="*/ 397337 w 508000"/>
              <a:gd name="connsiteY54" fmla="*/ 422131 h 484188"/>
              <a:gd name="connsiteX55" fmla="*/ 400227 w 508000"/>
              <a:gd name="connsiteY55" fmla="*/ 425162 h 484188"/>
              <a:gd name="connsiteX56" fmla="*/ 403983 w 508000"/>
              <a:gd name="connsiteY56" fmla="*/ 428770 h 484188"/>
              <a:gd name="connsiteX57" fmla="*/ 407307 w 508000"/>
              <a:gd name="connsiteY57" fmla="*/ 432089 h 484188"/>
              <a:gd name="connsiteX58" fmla="*/ 410630 w 508000"/>
              <a:gd name="connsiteY58" fmla="*/ 434687 h 484188"/>
              <a:gd name="connsiteX59" fmla="*/ 413664 w 508000"/>
              <a:gd name="connsiteY59" fmla="*/ 436852 h 484188"/>
              <a:gd name="connsiteX60" fmla="*/ 416843 w 508000"/>
              <a:gd name="connsiteY60" fmla="*/ 438439 h 484188"/>
              <a:gd name="connsiteX61" fmla="*/ 420311 w 508000"/>
              <a:gd name="connsiteY61" fmla="*/ 439594 h 484188"/>
              <a:gd name="connsiteX62" fmla="*/ 424212 w 508000"/>
              <a:gd name="connsiteY62" fmla="*/ 440171 h 484188"/>
              <a:gd name="connsiteX63" fmla="*/ 428258 w 508000"/>
              <a:gd name="connsiteY63" fmla="*/ 440604 h 484188"/>
              <a:gd name="connsiteX64" fmla="*/ 432593 w 508000"/>
              <a:gd name="connsiteY64" fmla="*/ 440171 h 484188"/>
              <a:gd name="connsiteX65" fmla="*/ 436494 w 508000"/>
              <a:gd name="connsiteY65" fmla="*/ 439594 h 484188"/>
              <a:gd name="connsiteX66" fmla="*/ 439818 w 508000"/>
              <a:gd name="connsiteY66" fmla="*/ 438439 h 484188"/>
              <a:gd name="connsiteX67" fmla="*/ 443141 w 508000"/>
              <a:gd name="connsiteY67" fmla="*/ 436852 h 484188"/>
              <a:gd name="connsiteX68" fmla="*/ 446175 w 508000"/>
              <a:gd name="connsiteY68" fmla="*/ 434687 h 484188"/>
              <a:gd name="connsiteX69" fmla="*/ 449498 w 508000"/>
              <a:gd name="connsiteY69" fmla="*/ 432089 h 484188"/>
              <a:gd name="connsiteX70" fmla="*/ 452822 w 508000"/>
              <a:gd name="connsiteY70" fmla="*/ 428770 h 484188"/>
              <a:gd name="connsiteX71" fmla="*/ 456579 w 508000"/>
              <a:gd name="connsiteY71" fmla="*/ 425162 h 484188"/>
              <a:gd name="connsiteX72" fmla="*/ 459613 w 508000"/>
              <a:gd name="connsiteY72" fmla="*/ 422420 h 484188"/>
              <a:gd name="connsiteX73" fmla="*/ 462792 w 508000"/>
              <a:gd name="connsiteY73" fmla="*/ 420688 h 484188"/>
              <a:gd name="connsiteX74" fmla="*/ 466404 w 508000"/>
              <a:gd name="connsiteY74" fmla="*/ 419389 h 484188"/>
              <a:gd name="connsiteX75" fmla="*/ 470016 w 508000"/>
              <a:gd name="connsiteY75" fmla="*/ 418812 h 484188"/>
              <a:gd name="connsiteX76" fmla="*/ 473773 w 508000"/>
              <a:gd name="connsiteY76" fmla="*/ 418812 h 484188"/>
              <a:gd name="connsiteX77" fmla="*/ 477530 w 508000"/>
              <a:gd name="connsiteY77" fmla="*/ 419389 h 484188"/>
              <a:gd name="connsiteX78" fmla="*/ 480998 w 508000"/>
              <a:gd name="connsiteY78" fmla="*/ 420688 h 484188"/>
              <a:gd name="connsiteX79" fmla="*/ 484466 w 508000"/>
              <a:gd name="connsiteY79" fmla="*/ 422420 h 484188"/>
              <a:gd name="connsiteX80" fmla="*/ 487355 w 508000"/>
              <a:gd name="connsiteY80" fmla="*/ 425162 h 484188"/>
              <a:gd name="connsiteX81" fmla="*/ 489956 w 508000"/>
              <a:gd name="connsiteY81" fmla="*/ 428048 h 484188"/>
              <a:gd name="connsiteX82" fmla="*/ 491835 w 508000"/>
              <a:gd name="connsiteY82" fmla="*/ 431512 h 484188"/>
              <a:gd name="connsiteX83" fmla="*/ 492991 w 508000"/>
              <a:gd name="connsiteY83" fmla="*/ 434975 h 484188"/>
              <a:gd name="connsiteX84" fmla="*/ 493713 w 508000"/>
              <a:gd name="connsiteY84" fmla="*/ 438728 h 484188"/>
              <a:gd name="connsiteX85" fmla="*/ 493713 w 508000"/>
              <a:gd name="connsiteY85" fmla="*/ 442336 h 484188"/>
              <a:gd name="connsiteX86" fmla="*/ 492991 w 508000"/>
              <a:gd name="connsiteY86" fmla="*/ 446088 h 484188"/>
              <a:gd name="connsiteX87" fmla="*/ 491835 w 508000"/>
              <a:gd name="connsiteY87" fmla="*/ 449552 h 484188"/>
              <a:gd name="connsiteX88" fmla="*/ 489956 w 508000"/>
              <a:gd name="connsiteY88" fmla="*/ 452871 h 484188"/>
              <a:gd name="connsiteX89" fmla="*/ 487355 w 508000"/>
              <a:gd name="connsiteY89" fmla="*/ 456046 h 484188"/>
              <a:gd name="connsiteX90" fmla="*/ 484610 w 508000"/>
              <a:gd name="connsiteY90" fmla="*/ 458788 h 484188"/>
              <a:gd name="connsiteX91" fmla="*/ 481431 w 508000"/>
              <a:gd name="connsiteY91" fmla="*/ 461674 h 484188"/>
              <a:gd name="connsiteX92" fmla="*/ 478397 w 508000"/>
              <a:gd name="connsiteY92" fmla="*/ 464561 h 484188"/>
              <a:gd name="connsiteX93" fmla="*/ 474929 w 508000"/>
              <a:gd name="connsiteY93" fmla="*/ 467592 h 484188"/>
              <a:gd name="connsiteX94" fmla="*/ 471172 w 508000"/>
              <a:gd name="connsiteY94" fmla="*/ 470478 h 484188"/>
              <a:gd name="connsiteX95" fmla="*/ 467127 w 508000"/>
              <a:gd name="connsiteY95" fmla="*/ 473220 h 484188"/>
              <a:gd name="connsiteX96" fmla="*/ 462792 w 508000"/>
              <a:gd name="connsiteY96" fmla="*/ 475673 h 484188"/>
              <a:gd name="connsiteX97" fmla="*/ 458024 w 508000"/>
              <a:gd name="connsiteY97" fmla="*/ 477983 h 484188"/>
              <a:gd name="connsiteX98" fmla="*/ 452966 w 508000"/>
              <a:gd name="connsiteY98" fmla="*/ 480003 h 484188"/>
              <a:gd name="connsiteX99" fmla="*/ 447620 w 508000"/>
              <a:gd name="connsiteY99" fmla="*/ 481735 h 484188"/>
              <a:gd name="connsiteX100" fmla="*/ 441551 w 508000"/>
              <a:gd name="connsiteY100" fmla="*/ 483034 h 484188"/>
              <a:gd name="connsiteX101" fmla="*/ 435194 w 508000"/>
              <a:gd name="connsiteY101" fmla="*/ 483900 h 484188"/>
              <a:gd name="connsiteX102" fmla="*/ 428403 w 508000"/>
              <a:gd name="connsiteY102" fmla="*/ 484188 h 484188"/>
              <a:gd name="connsiteX103" fmla="*/ 428258 w 508000"/>
              <a:gd name="connsiteY103" fmla="*/ 484188 h 484188"/>
              <a:gd name="connsiteX104" fmla="*/ 421467 w 508000"/>
              <a:gd name="connsiteY104" fmla="*/ 483900 h 484188"/>
              <a:gd name="connsiteX105" fmla="*/ 415254 w 508000"/>
              <a:gd name="connsiteY105" fmla="*/ 483034 h 484188"/>
              <a:gd name="connsiteX106" fmla="*/ 409185 w 508000"/>
              <a:gd name="connsiteY106" fmla="*/ 481735 h 484188"/>
              <a:gd name="connsiteX107" fmla="*/ 403839 w 508000"/>
              <a:gd name="connsiteY107" fmla="*/ 480003 h 484188"/>
              <a:gd name="connsiteX108" fmla="*/ 398782 w 508000"/>
              <a:gd name="connsiteY108" fmla="*/ 477983 h 484188"/>
              <a:gd name="connsiteX109" fmla="*/ 394013 w 508000"/>
              <a:gd name="connsiteY109" fmla="*/ 475673 h 484188"/>
              <a:gd name="connsiteX110" fmla="*/ 389679 w 508000"/>
              <a:gd name="connsiteY110" fmla="*/ 473220 h 484188"/>
              <a:gd name="connsiteX111" fmla="*/ 385633 w 508000"/>
              <a:gd name="connsiteY111" fmla="*/ 470478 h 484188"/>
              <a:gd name="connsiteX112" fmla="*/ 381876 w 508000"/>
              <a:gd name="connsiteY112" fmla="*/ 467592 h 484188"/>
              <a:gd name="connsiteX113" fmla="*/ 378408 w 508000"/>
              <a:gd name="connsiteY113" fmla="*/ 464561 h 484188"/>
              <a:gd name="connsiteX114" fmla="*/ 375085 w 508000"/>
              <a:gd name="connsiteY114" fmla="*/ 461674 h 484188"/>
              <a:gd name="connsiteX115" fmla="*/ 372195 w 508000"/>
              <a:gd name="connsiteY115" fmla="*/ 458788 h 484188"/>
              <a:gd name="connsiteX116" fmla="*/ 369450 w 508000"/>
              <a:gd name="connsiteY116" fmla="*/ 456046 h 484188"/>
              <a:gd name="connsiteX117" fmla="*/ 365549 w 508000"/>
              <a:gd name="connsiteY117" fmla="*/ 452149 h 484188"/>
              <a:gd name="connsiteX118" fmla="*/ 362225 w 508000"/>
              <a:gd name="connsiteY118" fmla="*/ 448974 h 484188"/>
              <a:gd name="connsiteX119" fmla="*/ 358902 w 508000"/>
              <a:gd name="connsiteY119" fmla="*/ 446377 h 484188"/>
              <a:gd name="connsiteX120" fmla="*/ 355868 w 508000"/>
              <a:gd name="connsiteY120" fmla="*/ 444212 h 484188"/>
              <a:gd name="connsiteX121" fmla="*/ 352689 w 508000"/>
              <a:gd name="connsiteY121" fmla="*/ 442624 h 484188"/>
              <a:gd name="connsiteX122" fmla="*/ 349221 w 508000"/>
              <a:gd name="connsiteY122" fmla="*/ 441470 h 484188"/>
              <a:gd name="connsiteX123" fmla="*/ 345608 w 508000"/>
              <a:gd name="connsiteY123" fmla="*/ 440748 h 484188"/>
              <a:gd name="connsiteX124" fmla="*/ 341274 w 508000"/>
              <a:gd name="connsiteY124" fmla="*/ 440604 h 484188"/>
              <a:gd name="connsiteX125" fmla="*/ 336939 w 508000"/>
              <a:gd name="connsiteY125" fmla="*/ 440748 h 484188"/>
              <a:gd name="connsiteX126" fmla="*/ 333038 w 508000"/>
              <a:gd name="connsiteY126" fmla="*/ 441470 h 484188"/>
              <a:gd name="connsiteX127" fmla="*/ 329714 w 508000"/>
              <a:gd name="connsiteY127" fmla="*/ 442624 h 484188"/>
              <a:gd name="connsiteX128" fmla="*/ 326535 w 508000"/>
              <a:gd name="connsiteY128" fmla="*/ 444212 h 484188"/>
              <a:gd name="connsiteX129" fmla="*/ 323357 w 508000"/>
              <a:gd name="connsiteY129" fmla="*/ 446377 h 484188"/>
              <a:gd name="connsiteX130" fmla="*/ 320322 w 508000"/>
              <a:gd name="connsiteY130" fmla="*/ 448974 h 484188"/>
              <a:gd name="connsiteX131" fmla="*/ 316710 w 508000"/>
              <a:gd name="connsiteY131" fmla="*/ 452149 h 484188"/>
              <a:gd name="connsiteX132" fmla="*/ 313098 w 508000"/>
              <a:gd name="connsiteY132" fmla="*/ 456046 h 484188"/>
              <a:gd name="connsiteX133" fmla="*/ 310208 w 508000"/>
              <a:gd name="connsiteY133" fmla="*/ 458788 h 484188"/>
              <a:gd name="connsiteX134" fmla="*/ 307174 w 508000"/>
              <a:gd name="connsiteY134" fmla="*/ 461674 h 484188"/>
              <a:gd name="connsiteX135" fmla="*/ 303995 w 508000"/>
              <a:gd name="connsiteY135" fmla="*/ 464561 h 484188"/>
              <a:gd name="connsiteX136" fmla="*/ 300527 w 508000"/>
              <a:gd name="connsiteY136" fmla="*/ 467592 h 484188"/>
              <a:gd name="connsiteX137" fmla="*/ 296626 w 508000"/>
              <a:gd name="connsiteY137" fmla="*/ 470478 h 484188"/>
              <a:gd name="connsiteX138" fmla="*/ 292724 w 508000"/>
              <a:gd name="connsiteY138" fmla="*/ 473220 h 484188"/>
              <a:gd name="connsiteX139" fmla="*/ 288390 w 508000"/>
              <a:gd name="connsiteY139" fmla="*/ 475673 h 484188"/>
              <a:gd name="connsiteX140" fmla="*/ 283766 w 508000"/>
              <a:gd name="connsiteY140" fmla="*/ 477983 h 484188"/>
              <a:gd name="connsiteX141" fmla="*/ 278709 w 508000"/>
              <a:gd name="connsiteY141" fmla="*/ 480003 h 484188"/>
              <a:gd name="connsiteX142" fmla="*/ 273073 w 508000"/>
              <a:gd name="connsiteY142" fmla="*/ 481735 h 484188"/>
              <a:gd name="connsiteX143" fmla="*/ 267294 w 508000"/>
              <a:gd name="connsiteY143" fmla="*/ 483034 h 484188"/>
              <a:gd name="connsiteX144" fmla="*/ 260936 w 508000"/>
              <a:gd name="connsiteY144" fmla="*/ 483900 h 484188"/>
              <a:gd name="connsiteX145" fmla="*/ 254000 w 508000"/>
              <a:gd name="connsiteY145" fmla="*/ 484188 h 484188"/>
              <a:gd name="connsiteX146" fmla="*/ 253856 w 508000"/>
              <a:gd name="connsiteY146" fmla="*/ 484188 h 484188"/>
              <a:gd name="connsiteX147" fmla="*/ 247065 w 508000"/>
              <a:gd name="connsiteY147" fmla="*/ 483900 h 484188"/>
              <a:gd name="connsiteX148" fmla="*/ 240707 w 508000"/>
              <a:gd name="connsiteY148" fmla="*/ 483034 h 484188"/>
              <a:gd name="connsiteX149" fmla="*/ 234927 w 508000"/>
              <a:gd name="connsiteY149" fmla="*/ 481735 h 484188"/>
              <a:gd name="connsiteX150" fmla="*/ 229292 w 508000"/>
              <a:gd name="connsiteY150" fmla="*/ 480003 h 484188"/>
              <a:gd name="connsiteX151" fmla="*/ 224235 w 508000"/>
              <a:gd name="connsiteY151" fmla="*/ 477983 h 484188"/>
              <a:gd name="connsiteX152" fmla="*/ 219611 w 508000"/>
              <a:gd name="connsiteY152" fmla="*/ 475673 h 484188"/>
              <a:gd name="connsiteX153" fmla="*/ 215277 w 508000"/>
              <a:gd name="connsiteY153" fmla="*/ 473220 h 484188"/>
              <a:gd name="connsiteX154" fmla="*/ 211375 w 508000"/>
              <a:gd name="connsiteY154" fmla="*/ 470478 h 484188"/>
              <a:gd name="connsiteX155" fmla="*/ 207474 w 508000"/>
              <a:gd name="connsiteY155" fmla="*/ 467592 h 484188"/>
              <a:gd name="connsiteX156" fmla="*/ 204006 w 508000"/>
              <a:gd name="connsiteY156" fmla="*/ 464561 h 484188"/>
              <a:gd name="connsiteX157" fmla="*/ 200827 w 508000"/>
              <a:gd name="connsiteY157" fmla="*/ 461674 h 484188"/>
              <a:gd name="connsiteX158" fmla="*/ 197937 w 508000"/>
              <a:gd name="connsiteY158" fmla="*/ 458788 h 484188"/>
              <a:gd name="connsiteX159" fmla="*/ 194903 w 508000"/>
              <a:gd name="connsiteY159" fmla="*/ 456046 h 484188"/>
              <a:gd name="connsiteX160" fmla="*/ 191291 w 508000"/>
              <a:gd name="connsiteY160" fmla="*/ 452149 h 484188"/>
              <a:gd name="connsiteX161" fmla="*/ 187823 w 508000"/>
              <a:gd name="connsiteY161" fmla="*/ 448974 h 484188"/>
              <a:gd name="connsiteX162" fmla="*/ 184644 w 508000"/>
              <a:gd name="connsiteY162" fmla="*/ 446377 h 484188"/>
              <a:gd name="connsiteX163" fmla="*/ 181610 w 508000"/>
              <a:gd name="connsiteY163" fmla="*/ 444212 h 484188"/>
              <a:gd name="connsiteX164" fmla="*/ 178287 w 508000"/>
              <a:gd name="connsiteY164" fmla="*/ 442624 h 484188"/>
              <a:gd name="connsiteX165" fmla="*/ 174963 w 508000"/>
              <a:gd name="connsiteY165" fmla="*/ 441470 h 484188"/>
              <a:gd name="connsiteX166" fmla="*/ 171062 w 508000"/>
              <a:gd name="connsiteY166" fmla="*/ 440748 h 484188"/>
              <a:gd name="connsiteX167" fmla="*/ 166727 w 508000"/>
              <a:gd name="connsiteY167" fmla="*/ 440604 h 484188"/>
              <a:gd name="connsiteX168" fmla="*/ 162392 w 508000"/>
              <a:gd name="connsiteY168" fmla="*/ 440748 h 484188"/>
              <a:gd name="connsiteX169" fmla="*/ 158780 w 508000"/>
              <a:gd name="connsiteY169" fmla="*/ 441470 h 484188"/>
              <a:gd name="connsiteX170" fmla="*/ 155312 w 508000"/>
              <a:gd name="connsiteY170" fmla="*/ 442624 h 484188"/>
              <a:gd name="connsiteX171" fmla="*/ 152133 w 508000"/>
              <a:gd name="connsiteY171" fmla="*/ 444212 h 484188"/>
              <a:gd name="connsiteX172" fmla="*/ 149099 w 508000"/>
              <a:gd name="connsiteY172" fmla="*/ 446377 h 484188"/>
              <a:gd name="connsiteX173" fmla="*/ 145776 w 508000"/>
              <a:gd name="connsiteY173" fmla="*/ 448974 h 484188"/>
              <a:gd name="connsiteX174" fmla="*/ 142452 w 508000"/>
              <a:gd name="connsiteY174" fmla="*/ 452149 h 484188"/>
              <a:gd name="connsiteX175" fmla="*/ 138551 w 508000"/>
              <a:gd name="connsiteY175" fmla="*/ 456046 h 484188"/>
              <a:gd name="connsiteX176" fmla="*/ 135806 w 508000"/>
              <a:gd name="connsiteY176" fmla="*/ 458788 h 484188"/>
              <a:gd name="connsiteX177" fmla="*/ 132916 w 508000"/>
              <a:gd name="connsiteY177" fmla="*/ 461674 h 484188"/>
              <a:gd name="connsiteX178" fmla="*/ 129593 w 508000"/>
              <a:gd name="connsiteY178" fmla="*/ 464561 h 484188"/>
              <a:gd name="connsiteX179" fmla="*/ 126125 w 508000"/>
              <a:gd name="connsiteY179" fmla="*/ 467592 h 484188"/>
              <a:gd name="connsiteX180" fmla="*/ 122368 w 508000"/>
              <a:gd name="connsiteY180" fmla="*/ 470478 h 484188"/>
              <a:gd name="connsiteX181" fmla="*/ 118322 w 508000"/>
              <a:gd name="connsiteY181" fmla="*/ 473220 h 484188"/>
              <a:gd name="connsiteX182" fmla="*/ 113988 w 508000"/>
              <a:gd name="connsiteY182" fmla="*/ 475673 h 484188"/>
              <a:gd name="connsiteX183" fmla="*/ 109219 w 508000"/>
              <a:gd name="connsiteY183" fmla="*/ 477983 h 484188"/>
              <a:gd name="connsiteX184" fmla="*/ 104162 w 508000"/>
              <a:gd name="connsiteY184" fmla="*/ 480003 h 484188"/>
              <a:gd name="connsiteX185" fmla="*/ 98816 w 508000"/>
              <a:gd name="connsiteY185" fmla="*/ 481735 h 484188"/>
              <a:gd name="connsiteX186" fmla="*/ 92747 w 508000"/>
              <a:gd name="connsiteY186" fmla="*/ 483034 h 484188"/>
              <a:gd name="connsiteX187" fmla="*/ 86534 w 508000"/>
              <a:gd name="connsiteY187" fmla="*/ 483900 h 484188"/>
              <a:gd name="connsiteX188" fmla="*/ 79743 w 508000"/>
              <a:gd name="connsiteY188" fmla="*/ 484188 h 484188"/>
              <a:gd name="connsiteX189" fmla="*/ 72807 w 508000"/>
              <a:gd name="connsiteY189" fmla="*/ 483900 h 484188"/>
              <a:gd name="connsiteX190" fmla="*/ 66450 w 508000"/>
              <a:gd name="connsiteY190" fmla="*/ 483034 h 484188"/>
              <a:gd name="connsiteX191" fmla="*/ 60381 w 508000"/>
              <a:gd name="connsiteY191" fmla="*/ 481735 h 484188"/>
              <a:gd name="connsiteX192" fmla="*/ 55035 w 508000"/>
              <a:gd name="connsiteY192" fmla="*/ 480003 h 484188"/>
              <a:gd name="connsiteX193" fmla="*/ 49978 w 508000"/>
              <a:gd name="connsiteY193" fmla="*/ 477983 h 484188"/>
              <a:gd name="connsiteX194" fmla="*/ 45354 w 508000"/>
              <a:gd name="connsiteY194" fmla="*/ 475673 h 484188"/>
              <a:gd name="connsiteX195" fmla="*/ 40874 w 508000"/>
              <a:gd name="connsiteY195" fmla="*/ 473220 h 484188"/>
              <a:gd name="connsiteX196" fmla="*/ 36829 w 508000"/>
              <a:gd name="connsiteY196" fmla="*/ 470478 h 484188"/>
              <a:gd name="connsiteX197" fmla="*/ 33072 w 508000"/>
              <a:gd name="connsiteY197" fmla="*/ 467592 h 484188"/>
              <a:gd name="connsiteX198" fmla="*/ 29749 w 508000"/>
              <a:gd name="connsiteY198" fmla="*/ 464561 h 484188"/>
              <a:gd name="connsiteX199" fmla="*/ 26570 w 508000"/>
              <a:gd name="connsiteY199" fmla="*/ 461674 h 484188"/>
              <a:gd name="connsiteX200" fmla="*/ 23391 w 508000"/>
              <a:gd name="connsiteY200" fmla="*/ 458788 h 484188"/>
              <a:gd name="connsiteX201" fmla="*/ 20646 w 508000"/>
              <a:gd name="connsiteY201" fmla="*/ 456046 h 484188"/>
              <a:gd name="connsiteX202" fmla="*/ 18045 w 508000"/>
              <a:gd name="connsiteY202" fmla="*/ 452871 h 484188"/>
              <a:gd name="connsiteX203" fmla="*/ 16166 w 508000"/>
              <a:gd name="connsiteY203" fmla="*/ 449696 h 484188"/>
              <a:gd name="connsiteX204" fmla="*/ 15010 w 508000"/>
              <a:gd name="connsiteY204" fmla="*/ 446088 h 484188"/>
              <a:gd name="connsiteX205" fmla="*/ 14288 w 508000"/>
              <a:gd name="connsiteY205" fmla="*/ 442336 h 484188"/>
              <a:gd name="connsiteX206" fmla="*/ 14288 w 508000"/>
              <a:gd name="connsiteY206" fmla="*/ 438728 h 484188"/>
              <a:gd name="connsiteX207" fmla="*/ 15010 w 508000"/>
              <a:gd name="connsiteY207" fmla="*/ 434975 h 484188"/>
              <a:gd name="connsiteX208" fmla="*/ 16166 w 508000"/>
              <a:gd name="connsiteY208" fmla="*/ 431512 h 484188"/>
              <a:gd name="connsiteX209" fmla="*/ 18045 w 508000"/>
              <a:gd name="connsiteY209" fmla="*/ 428048 h 484188"/>
              <a:gd name="connsiteX210" fmla="*/ 20646 w 508000"/>
              <a:gd name="connsiteY210" fmla="*/ 425162 h 484188"/>
              <a:gd name="connsiteX211" fmla="*/ 23535 w 508000"/>
              <a:gd name="connsiteY211" fmla="*/ 422420 h 484188"/>
              <a:gd name="connsiteX212" fmla="*/ 27003 w 508000"/>
              <a:gd name="connsiteY212" fmla="*/ 420688 h 484188"/>
              <a:gd name="connsiteX213" fmla="*/ 30471 w 508000"/>
              <a:gd name="connsiteY213" fmla="*/ 419389 h 484188"/>
              <a:gd name="connsiteX214" fmla="*/ 34228 w 508000"/>
              <a:gd name="connsiteY214" fmla="*/ 418812 h 484188"/>
              <a:gd name="connsiteX215" fmla="*/ 37985 w 508000"/>
              <a:gd name="connsiteY215" fmla="*/ 418812 h 484188"/>
              <a:gd name="connsiteX216" fmla="*/ 41597 w 508000"/>
              <a:gd name="connsiteY216" fmla="*/ 419389 h 484188"/>
              <a:gd name="connsiteX217" fmla="*/ 45209 w 508000"/>
              <a:gd name="connsiteY217" fmla="*/ 420688 h 484188"/>
              <a:gd name="connsiteX218" fmla="*/ 48388 w 508000"/>
              <a:gd name="connsiteY218" fmla="*/ 422420 h 484188"/>
              <a:gd name="connsiteX219" fmla="*/ 51422 w 508000"/>
              <a:gd name="connsiteY219" fmla="*/ 425162 h 484188"/>
              <a:gd name="connsiteX220" fmla="*/ 55179 w 508000"/>
              <a:gd name="connsiteY220" fmla="*/ 428770 h 484188"/>
              <a:gd name="connsiteX221" fmla="*/ 58503 w 508000"/>
              <a:gd name="connsiteY221" fmla="*/ 432089 h 484188"/>
              <a:gd name="connsiteX222" fmla="*/ 61826 w 508000"/>
              <a:gd name="connsiteY222" fmla="*/ 434687 h 484188"/>
              <a:gd name="connsiteX223" fmla="*/ 64860 w 508000"/>
              <a:gd name="connsiteY223" fmla="*/ 436852 h 484188"/>
              <a:gd name="connsiteX224" fmla="*/ 68184 w 508000"/>
              <a:gd name="connsiteY224" fmla="*/ 438439 h 484188"/>
              <a:gd name="connsiteX225" fmla="*/ 71507 w 508000"/>
              <a:gd name="connsiteY225" fmla="*/ 439594 h 484188"/>
              <a:gd name="connsiteX226" fmla="*/ 75408 w 508000"/>
              <a:gd name="connsiteY226" fmla="*/ 440171 h 484188"/>
              <a:gd name="connsiteX227" fmla="*/ 79743 w 508000"/>
              <a:gd name="connsiteY227" fmla="*/ 440604 h 484188"/>
              <a:gd name="connsiteX228" fmla="*/ 83789 w 508000"/>
              <a:gd name="connsiteY228" fmla="*/ 440171 h 484188"/>
              <a:gd name="connsiteX229" fmla="*/ 87690 w 508000"/>
              <a:gd name="connsiteY229" fmla="*/ 439594 h 484188"/>
              <a:gd name="connsiteX230" fmla="*/ 91158 w 508000"/>
              <a:gd name="connsiteY230" fmla="*/ 438439 h 484188"/>
              <a:gd name="connsiteX231" fmla="*/ 94337 w 508000"/>
              <a:gd name="connsiteY231" fmla="*/ 436852 h 484188"/>
              <a:gd name="connsiteX232" fmla="*/ 97371 w 508000"/>
              <a:gd name="connsiteY232" fmla="*/ 434687 h 484188"/>
              <a:gd name="connsiteX233" fmla="*/ 100694 w 508000"/>
              <a:gd name="connsiteY233" fmla="*/ 432089 h 484188"/>
              <a:gd name="connsiteX234" fmla="*/ 104018 w 508000"/>
              <a:gd name="connsiteY234" fmla="*/ 428770 h 484188"/>
              <a:gd name="connsiteX235" fmla="*/ 107774 w 508000"/>
              <a:gd name="connsiteY235" fmla="*/ 425162 h 484188"/>
              <a:gd name="connsiteX236" fmla="*/ 110664 w 508000"/>
              <a:gd name="connsiteY236" fmla="*/ 422131 h 484188"/>
              <a:gd name="connsiteX237" fmla="*/ 113554 w 508000"/>
              <a:gd name="connsiteY237" fmla="*/ 419389 h 484188"/>
              <a:gd name="connsiteX238" fmla="*/ 116877 w 508000"/>
              <a:gd name="connsiteY238" fmla="*/ 416358 h 484188"/>
              <a:gd name="connsiteX239" fmla="*/ 120345 w 508000"/>
              <a:gd name="connsiteY239" fmla="*/ 413328 h 484188"/>
              <a:gd name="connsiteX240" fmla="*/ 124102 w 508000"/>
              <a:gd name="connsiteY240" fmla="*/ 410586 h 484188"/>
              <a:gd name="connsiteX241" fmla="*/ 128148 w 508000"/>
              <a:gd name="connsiteY241" fmla="*/ 407843 h 484188"/>
              <a:gd name="connsiteX242" fmla="*/ 132338 w 508000"/>
              <a:gd name="connsiteY242" fmla="*/ 405246 h 484188"/>
              <a:gd name="connsiteX243" fmla="*/ 137106 w 508000"/>
              <a:gd name="connsiteY243" fmla="*/ 402937 h 484188"/>
              <a:gd name="connsiteX244" fmla="*/ 142308 w 508000"/>
              <a:gd name="connsiteY244" fmla="*/ 400916 h 484188"/>
              <a:gd name="connsiteX245" fmla="*/ 147654 w 508000"/>
              <a:gd name="connsiteY245" fmla="*/ 399184 h 484188"/>
              <a:gd name="connsiteX246" fmla="*/ 153578 w 508000"/>
              <a:gd name="connsiteY246" fmla="*/ 397885 h 484188"/>
              <a:gd name="connsiteX247" fmla="*/ 159936 w 508000"/>
              <a:gd name="connsiteY247" fmla="*/ 397164 h 484188"/>
              <a:gd name="connsiteX248" fmla="*/ 29152 w 508000"/>
              <a:gd name="connsiteY248" fmla="*/ 236537 h 484188"/>
              <a:gd name="connsiteX249" fmla="*/ 256886 w 508000"/>
              <a:gd name="connsiteY249" fmla="*/ 236537 h 484188"/>
              <a:gd name="connsiteX250" fmla="*/ 263381 w 508000"/>
              <a:gd name="connsiteY250" fmla="*/ 252066 h 484188"/>
              <a:gd name="connsiteX251" fmla="*/ 263958 w 508000"/>
              <a:gd name="connsiteY251" fmla="*/ 253647 h 484188"/>
              <a:gd name="connsiteX252" fmla="*/ 264824 w 508000"/>
              <a:gd name="connsiteY252" fmla="*/ 254654 h 484188"/>
              <a:gd name="connsiteX253" fmla="*/ 264968 w 508000"/>
              <a:gd name="connsiteY253" fmla="*/ 254941 h 484188"/>
              <a:gd name="connsiteX254" fmla="*/ 265690 w 508000"/>
              <a:gd name="connsiteY254" fmla="*/ 256379 h 484188"/>
              <a:gd name="connsiteX255" fmla="*/ 267277 w 508000"/>
              <a:gd name="connsiteY255" fmla="*/ 258248 h 484188"/>
              <a:gd name="connsiteX256" fmla="*/ 268865 w 508000"/>
              <a:gd name="connsiteY256" fmla="*/ 259830 h 484188"/>
              <a:gd name="connsiteX257" fmla="*/ 268865 w 508000"/>
              <a:gd name="connsiteY257" fmla="*/ 259974 h 484188"/>
              <a:gd name="connsiteX258" fmla="*/ 270019 w 508000"/>
              <a:gd name="connsiteY258" fmla="*/ 260693 h 484188"/>
              <a:gd name="connsiteX259" fmla="*/ 270164 w 508000"/>
              <a:gd name="connsiteY259" fmla="*/ 260836 h 484188"/>
              <a:gd name="connsiteX260" fmla="*/ 271029 w 508000"/>
              <a:gd name="connsiteY260" fmla="*/ 261555 h 484188"/>
              <a:gd name="connsiteX261" fmla="*/ 271462 w 508000"/>
              <a:gd name="connsiteY261" fmla="*/ 261987 h 484188"/>
              <a:gd name="connsiteX262" fmla="*/ 272328 w 508000"/>
              <a:gd name="connsiteY262" fmla="*/ 262418 h 484188"/>
              <a:gd name="connsiteX263" fmla="*/ 272761 w 508000"/>
              <a:gd name="connsiteY263" fmla="*/ 262706 h 484188"/>
              <a:gd name="connsiteX264" fmla="*/ 273483 w 508000"/>
              <a:gd name="connsiteY264" fmla="*/ 263137 h 484188"/>
              <a:gd name="connsiteX265" fmla="*/ 274204 w 508000"/>
              <a:gd name="connsiteY265" fmla="*/ 263424 h 484188"/>
              <a:gd name="connsiteX266" fmla="*/ 274926 w 508000"/>
              <a:gd name="connsiteY266" fmla="*/ 263712 h 484188"/>
              <a:gd name="connsiteX267" fmla="*/ 275648 w 508000"/>
              <a:gd name="connsiteY267" fmla="*/ 264000 h 484188"/>
              <a:gd name="connsiteX268" fmla="*/ 276369 w 508000"/>
              <a:gd name="connsiteY268" fmla="*/ 264287 h 484188"/>
              <a:gd name="connsiteX269" fmla="*/ 277235 w 508000"/>
              <a:gd name="connsiteY269" fmla="*/ 264575 h 484188"/>
              <a:gd name="connsiteX270" fmla="*/ 277957 w 508000"/>
              <a:gd name="connsiteY270" fmla="*/ 264862 h 484188"/>
              <a:gd name="connsiteX271" fmla="*/ 278823 w 508000"/>
              <a:gd name="connsiteY271" fmla="*/ 265006 h 484188"/>
              <a:gd name="connsiteX272" fmla="*/ 279977 w 508000"/>
              <a:gd name="connsiteY272" fmla="*/ 265150 h 484188"/>
              <a:gd name="connsiteX273" fmla="*/ 280266 w 508000"/>
              <a:gd name="connsiteY273" fmla="*/ 265294 h 484188"/>
              <a:gd name="connsiteX274" fmla="*/ 283585 w 508000"/>
              <a:gd name="connsiteY274" fmla="*/ 265437 h 484188"/>
              <a:gd name="connsiteX275" fmla="*/ 478848 w 508000"/>
              <a:gd name="connsiteY275" fmla="*/ 265437 h 484188"/>
              <a:gd name="connsiteX276" fmla="*/ 478848 w 508000"/>
              <a:gd name="connsiteY276" fmla="*/ 309003 h 484188"/>
              <a:gd name="connsiteX277" fmla="*/ 486352 w 508000"/>
              <a:gd name="connsiteY277" fmla="*/ 309003 h 484188"/>
              <a:gd name="connsiteX278" fmla="*/ 490538 w 508000"/>
              <a:gd name="connsiteY278" fmla="*/ 309435 h 484188"/>
              <a:gd name="connsiteX279" fmla="*/ 494723 w 508000"/>
              <a:gd name="connsiteY279" fmla="*/ 310585 h 484188"/>
              <a:gd name="connsiteX280" fmla="*/ 498475 w 508000"/>
              <a:gd name="connsiteY280" fmla="*/ 312598 h 484188"/>
              <a:gd name="connsiteX281" fmla="*/ 501650 w 508000"/>
              <a:gd name="connsiteY281" fmla="*/ 315330 h 484188"/>
              <a:gd name="connsiteX282" fmla="*/ 504248 w 508000"/>
              <a:gd name="connsiteY282" fmla="*/ 318493 h 484188"/>
              <a:gd name="connsiteX283" fmla="*/ 506268 w 508000"/>
              <a:gd name="connsiteY283" fmla="*/ 322231 h 484188"/>
              <a:gd name="connsiteX284" fmla="*/ 507567 w 508000"/>
              <a:gd name="connsiteY284" fmla="*/ 326401 h 484188"/>
              <a:gd name="connsiteX285" fmla="*/ 508000 w 508000"/>
              <a:gd name="connsiteY285" fmla="*/ 330858 h 484188"/>
              <a:gd name="connsiteX286" fmla="*/ 507567 w 508000"/>
              <a:gd name="connsiteY286" fmla="*/ 335171 h 484188"/>
              <a:gd name="connsiteX287" fmla="*/ 506268 w 508000"/>
              <a:gd name="connsiteY287" fmla="*/ 339197 h 484188"/>
              <a:gd name="connsiteX288" fmla="*/ 504248 w 508000"/>
              <a:gd name="connsiteY288" fmla="*/ 342936 h 484188"/>
              <a:gd name="connsiteX289" fmla="*/ 501650 w 508000"/>
              <a:gd name="connsiteY289" fmla="*/ 346243 h 484188"/>
              <a:gd name="connsiteX290" fmla="*/ 498475 w 508000"/>
              <a:gd name="connsiteY290" fmla="*/ 348831 h 484188"/>
              <a:gd name="connsiteX291" fmla="*/ 494723 w 508000"/>
              <a:gd name="connsiteY291" fmla="*/ 350844 h 484188"/>
              <a:gd name="connsiteX292" fmla="*/ 490538 w 508000"/>
              <a:gd name="connsiteY292" fmla="*/ 351994 h 484188"/>
              <a:gd name="connsiteX293" fmla="*/ 486352 w 508000"/>
              <a:gd name="connsiteY293" fmla="*/ 352425 h 484188"/>
              <a:gd name="connsiteX294" fmla="*/ 21648 w 508000"/>
              <a:gd name="connsiteY294" fmla="*/ 352425 h 484188"/>
              <a:gd name="connsiteX295" fmla="*/ 17462 w 508000"/>
              <a:gd name="connsiteY295" fmla="*/ 351994 h 484188"/>
              <a:gd name="connsiteX296" fmla="*/ 13277 w 508000"/>
              <a:gd name="connsiteY296" fmla="*/ 350844 h 484188"/>
              <a:gd name="connsiteX297" fmla="*/ 9525 w 508000"/>
              <a:gd name="connsiteY297" fmla="*/ 348831 h 484188"/>
              <a:gd name="connsiteX298" fmla="*/ 6350 w 508000"/>
              <a:gd name="connsiteY298" fmla="*/ 346243 h 484188"/>
              <a:gd name="connsiteX299" fmla="*/ 3752 w 508000"/>
              <a:gd name="connsiteY299" fmla="*/ 342936 h 484188"/>
              <a:gd name="connsiteX300" fmla="*/ 1732 w 508000"/>
              <a:gd name="connsiteY300" fmla="*/ 339197 h 484188"/>
              <a:gd name="connsiteX301" fmla="*/ 433 w 508000"/>
              <a:gd name="connsiteY301" fmla="*/ 335171 h 484188"/>
              <a:gd name="connsiteX302" fmla="*/ 0 w 508000"/>
              <a:gd name="connsiteY302" fmla="*/ 330858 h 484188"/>
              <a:gd name="connsiteX303" fmla="*/ 433 w 508000"/>
              <a:gd name="connsiteY303" fmla="*/ 326401 h 484188"/>
              <a:gd name="connsiteX304" fmla="*/ 1732 w 508000"/>
              <a:gd name="connsiteY304" fmla="*/ 322231 h 484188"/>
              <a:gd name="connsiteX305" fmla="*/ 3752 w 508000"/>
              <a:gd name="connsiteY305" fmla="*/ 318493 h 484188"/>
              <a:gd name="connsiteX306" fmla="*/ 6350 w 508000"/>
              <a:gd name="connsiteY306" fmla="*/ 315330 h 484188"/>
              <a:gd name="connsiteX307" fmla="*/ 9525 w 508000"/>
              <a:gd name="connsiteY307" fmla="*/ 312598 h 484188"/>
              <a:gd name="connsiteX308" fmla="*/ 13277 w 508000"/>
              <a:gd name="connsiteY308" fmla="*/ 310585 h 484188"/>
              <a:gd name="connsiteX309" fmla="*/ 17462 w 508000"/>
              <a:gd name="connsiteY309" fmla="*/ 309435 h 484188"/>
              <a:gd name="connsiteX310" fmla="*/ 21648 w 508000"/>
              <a:gd name="connsiteY310" fmla="*/ 309003 h 484188"/>
              <a:gd name="connsiteX311" fmla="*/ 29152 w 508000"/>
              <a:gd name="connsiteY311" fmla="*/ 309003 h 484188"/>
              <a:gd name="connsiteX312" fmla="*/ 449855 w 508000"/>
              <a:gd name="connsiteY312" fmla="*/ 130175 h 484188"/>
              <a:gd name="connsiteX313" fmla="*/ 452154 w 508000"/>
              <a:gd name="connsiteY313" fmla="*/ 130321 h 484188"/>
              <a:gd name="connsiteX314" fmla="*/ 459481 w 508000"/>
              <a:gd name="connsiteY314" fmla="*/ 130759 h 484188"/>
              <a:gd name="connsiteX315" fmla="*/ 466665 w 508000"/>
              <a:gd name="connsiteY315" fmla="*/ 131780 h 484188"/>
              <a:gd name="connsiteX316" fmla="*/ 473850 w 508000"/>
              <a:gd name="connsiteY316" fmla="*/ 133385 h 484188"/>
              <a:gd name="connsiteX317" fmla="*/ 479884 w 508000"/>
              <a:gd name="connsiteY317" fmla="*/ 135282 h 484188"/>
              <a:gd name="connsiteX318" fmla="*/ 485775 w 508000"/>
              <a:gd name="connsiteY318" fmla="*/ 137471 h 484188"/>
              <a:gd name="connsiteX319" fmla="*/ 451292 w 508000"/>
              <a:gd name="connsiteY319" fmla="*/ 222250 h 484188"/>
              <a:gd name="connsiteX320" fmla="*/ 355600 w 508000"/>
              <a:gd name="connsiteY320" fmla="*/ 222250 h 484188"/>
              <a:gd name="connsiteX321" fmla="*/ 356175 w 508000"/>
              <a:gd name="connsiteY321" fmla="*/ 214079 h 484188"/>
              <a:gd name="connsiteX322" fmla="*/ 357755 w 508000"/>
              <a:gd name="connsiteY322" fmla="*/ 205761 h 484188"/>
              <a:gd name="connsiteX323" fmla="*/ 359910 w 508000"/>
              <a:gd name="connsiteY323" fmla="*/ 197444 h 484188"/>
              <a:gd name="connsiteX324" fmla="*/ 362784 w 508000"/>
              <a:gd name="connsiteY324" fmla="*/ 189418 h 484188"/>
              <a:gd name="connsiteX325" fmla="*/ 366520 w 508000"/>
              <a:gd name="connsiteY325" fmla="*/ 181247 h 484188"/>
              <a:gd name="connsiteX326" fmla="*/ 370830 w 508000"/>
              <a:gd name="connsiteY326" fmla="*/ 173805 h 484188"/>
              <a:gd name="connsiteX327" fmla="*/ 375715 w 508000"/>
              <a:gd name="connsiteY327" fmla="*/ 166801 h 484188"/>
              <a:gd name="connsiteX328" fmla="*/ 381175 w 508000"/>
              <a:gd name="connsiteY328" fmla="*/ 160235 h 484188"/>
              <a:gd name="connsiteX329" fmla="*/ 387210 w 508000"/>
              <a:gd name="connsiteY329" fmla="*/ 154398 h 484188"/>
              <a:gd name="connsiteX330" fmla="*/ 393532 w 508000"/>
              <a:gd name="connsiteY330" fmla="*/ 149145 h 484188"/>
              <a:gd name="connsiteX331" fmla="*/ 400285 w 508000"/>
              <a:gd name="connsiteY331" fmla="*/ 144475 h 484188"/>
              <a:gd name="connsiteX332" fmla="*/ 407613 w 508000"/>
              <a:gd name="connsiteY332" fmla="*/ 140390 h 484188"/>
              <a:gd name="connsiteX333" fmla="*/ 414940 w 508000"/>
              <a:gd name="connsiteY333" fmla="*/ 137033 h 484188"/>
              <a:gd name="connsiteX334" fmla="*/ 422699 w 508000"/>
              <a:gd name="connsiteY334" fmla="*/ 134115 h 484188"/>
              <a:gd name="connsiteX335" fmla="*/ 430745 w 508000"/>
              <a:gd name="connsiteY335" fmla="*/ 132072 h 484188"/>
              <a:gd name="connsiteX336" fmla="*/ 440228 w 508000"/>
              <a:gd name="connsiteY336" fmla="*/ 130759 h 484188"/>
              <a:gd name="connsiteX337" fmla="*/ 83993 w 508000"/>
              <a:gd name="connsiteY337" fmla="*/ 109537 h 484188"/>
              <a:gd name="connsiteX338" fmla="*/ 87746 w 508000"/>
              <a:gd name="connsiteY338" fmla="*/ 109537 h 484188"/>
              <a:gd name="connsiteX339" fmla="*/ 89189 w 508000"/>
              <a:gd name="connsiteY339" fmla="*/ 113302 h 484188"/>
              <a:gd name="connsiteX340" fmla="*/ 122238 w 508000"/>
              <a:gd name="connsiteY340" fmla="*/ 193675 h 484188"/>
              <a:gd name="connsiteX341" fmla="*/ 82694 w 508000"/>
              <a:gd name="connsiteY341" fmla="*/ 193675 h 484188"/>
              <a:gd name="connsiteX342" fmla="*/ 50800 w 508000"/>
              <a:gd name="connsiteY342" fmla="*/ 116198 h 484188"/>
              <a:gd name="connsiteX343" fmla="*/ 59026 w 508000"/>
              <a:gd name="connsiteY343" fmla="*/ 113157 h 484188"/>
              <a:gd name="connsiteX344" fmla="*/ 67252 w 508000"/>
              <a:gd name="connsiteY344" fmla="*/ 110985 h 484188"/>
              <a:gd name="connsiteX345" fmla="*/ 75767 w 508000"/>
              <a:gd name="connsiteY345" fmla="*/ 109826 h 484188"/>
              <a:gd name="connsiteX346" fmla="*/ 170351 w 508000"/>
              <a:gd name="connsiteY346" fmla="*/ 87312 h 484188"/>
              <a:gd name="connsiteX347" fmla="*/ 179022 w 508000"/>
              <a:gd name="connsiteY347" fmla="*/ 87604 h 484188"/>
              <a:gd name="connsiteX348" fmla="*/ 187692 w 508000"/>
              <a:gd name="connsiteY348" fmla="*/ 88773 h 484188"/>
              <a:gd name="connsiteX349" fmla="*/ 195929 w 508000"/>
              <a:gd name="connsiteY349" fmla="*/ 90526 h 484188"/>
              <a:gd name="connsiteX350" fmla="*/ 238126 w 508000"/>
              <a:gd name="connsiteY350" fmla="*/ 193675 h 484188"/>
              <a:gd name="connsiteX351" fmla="*/ 168617 w 508000"/>
              <a:gd name="connsiteY351" fmla="*/ 193675 h 484188"/>
              <a:gd name="connsiteX352" fmla="*/ 144195 w 508000"/>
              <a:gd name="connsiteY352" fmla="*/ 133773 h 484188"/>
              <a:gd name="connsiteX353" fmla="*/ 129166 w 508000"/>
              <a:gd name="connsiteY353" fmla="*/ 96808 h 484188"/>
              <a:gd name="connsiteX354" fmla="*/ 128588 w 508000"/>
              <a:gd name="connsiteY354" fmla="*/ 95786 h 484188"/>
              <a:gd name="connsiteX355" fmla="*/ 138270 w 508000"/>
              <a:gd name="connsiteY355" fmla="*/ 92133 h 484188"/>
              <a:gd name="connsiteX356" fmla="*/ 147808 w 508000"/>
              <a:gd name="connsiteY356" fmla="*/ 89649 h 484188"/>
              <a:gd name="connsiteX357" fmla="*/ 157634 w 508000"/>
              <a:gd name="connsiteY357" fmla="*/ 88188 h 484188"/>
              <a:gd name="connsiteX358" fmla="*/ 163993 w 508000"/>
              <a:gd name="connsiteY358" fmla="*/ 87458 h 484188"/>
              <a:gd name="connsiteX359" fmla="*/ 272575 w 508000"/>
              <a:gd name="connsiteY359" fmla="*/ 0 h 484188"/>
              <a:gd name="connsiteX360" fmla="*/ 283247 w 508000"/>
              <a:gd name="connsiteY360" fmla="*/ 432 h 484188"/>
              <a:gd name="connsiteX361" fmla="*/ 293630 w 508000"/>
              <a:gd name="connsiteY361" fmla="*/ 1441 h 484188"/>
              <a:gd name="connsiteX362" fmla="*/ 304158 w 508000"/>
              <a:gd name="connsiteY362" fmla="*/ 3171 h 484188"/>
              <a:gd name="connsiteX363" fmla="*/ 314253 w 508000"/>
              <a:gd name="connsiteY363" fmla="*/ 5621 h 484188"/>
              <a:gd name="connsiteX364" fmla="*/ 324349 w 508000"/>
              <a:gd name="connsiteY364" fmla="*/ 8648 h 484188"/>
              <a:gd name="connsiteX365" fmla="*/ 334155 w 508000"/>
              <a:gd name="connsiteY365" fmla="*/ 12395 h 484188"/>
              <a:gd name="connsiteX366" fmla="*/ 343674 w 508000"/>
              <a:gd name="connsiteY366" fmla="*/ 16719 h 484188"/>
              <a:gd name="connsiteX367" fmla="*/ 352904 w 508000"/>
              <a:gd name="connsiteY367" fmla="*/ 21619 h 484188"/>
              <a:gd name="connsiteX368" fmla="*/ 361845 w 508000"/>
              <a:gd name="connsiteY368" fmla="*/ 27241 h 484188"/>
              <a:gd name="connsiteX369" fmla="*/ 370354 w 508000"/>
              <a:gd name="connsiteY369" fmla="*/ 33294 h 484188"/>
              <a:gd name="connsiteX370" fmla="*/ 378574 w 508000"/>
              <a:gd name="connsiteY370" fmla="*/ 39924 h 484188"/>
              <a:gd name="connsiteX371" fmla="*/ 386218 w 508000"/>
              <a:gd name="connsiteY371" fmla="*/ 47419 h 484188"/>
              <a:gd name="connsiteX372" fmla="*/ 393573 w 508000"/>
              <a:gd name="connsiteY372" fmla="*/ 55058 h 484188"/>
              <a:gd name="connsiteX373" fmla="*/ 400351 w 508000"/>
              <a:gd name="connsiteY373" fmla="*/ 63417 h 484188"/>
              <a:gd name="connsiteX374" fmla="*/ 406697 w 508000"/>
              <a:gd name="connsiteY374" fmla="*/ 72354 h 484188"/>
              <a:gd name="connsiteX375" fmla="*/ 412465 w 508000"/>
              <a:gd name="connsiteY375" fmla="*/ 81722 h 484188"/>
              <a:gd name="connsiteX376" fmla="*/ 417513 w 508000"/>
              <a:gd name="connsiteY376" fmla="*/ 91667 h 484188"/>
              <a:gd name="connsiteX377" fmla="*/ 407129 w 508000"/>
              <a:gd name="connsiteY377" fmla="*/ 94550 h 484188"/>
              <a:gd name="connsiteX378" fmla="*/ 397178 w 508000"/>
              <a:gd name="connsiteY378" fmla="*/ 98297 h 484188"/>
              <a:gd name="connsiteX379" fmla="*/ 387660 w 508000"/>
              <a:gd name="connsiteY379" fmla="*/ 102621 h 484188"/>
              <a:gd name="connsiteX380" fmla="*/ 378430 w 508000"/>
              <a:gd name="connsiteY380" fmla="*/ 107810 h 484188"/>
              <a:gd name="connsiteX381" fmla="*/ 369633 w 508000"/>
              <a:gd name="connsiteY381" fmla="*/ 113575 h 484188"/>
              <a:gd name="connsiteX382" fmla="*/ 361268 w 508000"/>
              <a:gd name="connsiteY382" fmla="*/ 119917 h 484188"/>
              <a:gd name="connsiteX383" fmla="*/ 353625 w 508000"/>
              <a:gd name="connsiteY383" fmla="*/ 127123 h 484188"/>
              <a:gd name="connsiteX384" fmla="*/ 346414 w 508000"/>
              <a:gd name="connsiteY384" fmla="*/ 134619 h 484188"/>
              <a:gd name="connsiteX385" fmla="*/ 339780 w 508000"/>
              <a:gd name="connsiteY385" fmla="*/ 142834 h 484188"/>
              <a:gd name="connsiteX386" fmla="*/ 333578 w 508000"/>
              <a:gd name="connsiteY386" fmla="*/ 151482 h 484188"/>
              <a:gd name="connsiteX387" fmla="*/ 328242 w 508000"/>
              <a:gd name="connsiteY387" fmla="*/ 160706 h 484188"/>
              <a:gd name="connsiteX388" fmla="*/ 323627 w 508000"/>
              <a:gd name="connsiteY388" fmla="*/ 170363 h 484188"/>
              <a:gd name="connsiteX389" fmla="*/ 322474 w 508000"/>
              <a:gd name="connsiteY389" fmla="*/ 172957 h 484188"/>
              <a:gd name="connsiteX390" fmla="*/ 319012 w 508000"/>
              <a:gd name="connsiteY390" fmla="*/ 182182 h 484188"/>
              <a:gd name="connsiteX391" fmla="*/ 316272 w 508000"/>
              <a:gd name="connsiteY391" fmla="*/ 191694 h 484188"/>
              <a:gd name="connsiteX392" fmla="*/ 314109 w 508000"/>
              <a:gd name="connsiteY392" fmla="*/ 201207 h 484188"/>
              <a:gd name="connsiteX393" fmla="*/ 312667 w 508000"/>
              <a:gd name="connsiteY393" fmla="*/ 210864 h 484188"/>
              <a:gd name="connsiteX394" fmla="*/ 311946 w 508000"/>
              <a:gd name="connsiteY394" fmla="*/ 220809 h 484188"/>
              <a:gd name="connsiteX395" fmla="*/ 311946 w 508000"/>
              <a:gd name="connsiteY395" fmla="*/ 222250 h 484188"/>
              <a:gd name="connsiteX396" fmla="*/ 298101 w 508000"/>
              <a:gd name="connsiteY396" fmla="*/ 222250 h 484188"/>
              <a:gd name="connsiteX397" fmla="*/ 294351 w 508000"/>
              <a:gd name="connsiteY397" fmla="*/ 213314 h 484188"/>
              <a:gd name="connsiteX398" fmla="*/ 242433 w 508000"/>
              <a:gd name="connsiteY398" fmla="*/ 87776 h 484188"/>
              <a:gd name="connsiteX399" fmla="*/ 229309 w 508000"/>
              <a:gd name="connsiteY399" fmla="*/ 56355 h 484188"/>
              <a:gd name="connsiteX400" fmla="*/ 211138 w 508000"/>
              <a:gd name="connsiteY400" fmla="*/ 12395 h 484188"/>
              <a:gd name="connsiteX401" fmla="*/ 223396 w 508000"/>
              <a:gd name="connsiteY401" fmla="*/ 7927 h 484188"/>
              <a:gd name="connsiteX402" fmla="*/ 235655 w 508000"/>
              <a:gd name="connsiteY402" fmla="*/ 4324 h 484188"/>
              <a:gd name="connsiteX403" fmla="*/ 247913 w 508000"/>
              <a:gd name="connsiteY403" fmla="*/ 1873 h 484188"/>
              <a:gd name="connsiteX404" fmla="*/ 260316 w 508000"/>
              <a:gd name="connsiteY404" fmla="*/ 576 h 484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</a:cxnLst>
            <a:rect l="l" t="t" r="r" b="b"/>
            <a:pathLst>
              <a:path w="508000" h="484188">
                <a:moveTo>
                  <a:pt x="166727" y="396875"/>
                </a:moveTo>
                <a:lnTo>
                  <a:pt x="173663" y="397164"/>
                </a:lnTo>
                <a:lnTo>
                  <a:pt x="180020" y="397885"/>
                </a:lnTo>
                <a:lnTo>
                  <a:pt x="186089" y="399184"/>
                </a:lnTo>
                <a:lnTo>
                  <a:pt x="191435" y="400916"/>
                </a:lnTo>
                <a:lnTo>
                  <a:pt x="196493" y="402937"/>
                </a:lnTo>
                <a:lnTo>
                  <a:pt x="201116" y="405246"/>
                </a:lnTo>
                <a:lnTo>
                  <a:pt x="205596" y="407843"/>
                </a:lnTo>
                <a:lnTo>
                  <a:pt x="209641" y="410586"/>
                </a:lnTo>
                <a:lnTo>
                  <a:pt x="213254" y="413328"/>
                </a:lnTo>
                <a:lnTo>
                  <a:pt x="216721" y="416358"/>
                </a:lnTo>
                <a:lnTo>
                  <a:pt x="219900" y="419389"/>
                </a:lnTo>
                <a:lnTo>
                  <a:pt x="223079" y="422131"/>
                </a:lnTo>
                <a:lnTo>
                  <a:pt x="225824" y="425162"/>
                </a:lnTo>
                <a:lnTo>
                  <a:pt x="229581" y="428770"/>
                </a:lnTo>
                <a:lnTo>
                  <a:pt x="233049" y="432089"/>
                </a:lnTo>
                <a:lnTo>
                  <a:pt x="236228" y="434687"/>
                </a:lnTo>
                <a:lnTo>
                  <a:pt x="239407" y="436852"/>
                </a:lnTo>
                <a:lnTo>
                  <a:pt x="242441" y="438439"/>
                </a:lnTo>
                <a:lnTo>
                  <a:pt x="246053" y="439594"/>
                </a:lnTo>
                <a:lnTo>
                  <a:pt x="249666" y="440171"/>
                </a:lnTo>
                <a:lnTo>
                  <a:pt x="254000" y="440604"/>
                </a:lnTo>
                <a:lnTo>
                  <a:pt x="258335" y="440171"/>
                </a:lnTo>
                <a:lnTo>
                  <a:pt x="261947" y="439594"/>
                </a:lnTo>
                <a:lnTo>
                  <a:pt x="265560" y="438439"/>
                </a:lnTo>
                <a:lnTo>
                  <a:pt x="268594" y="436852"/>
                </a:lnTo>
                <a:lnTo>
                  <a:pt x="271917" y="434687"/>
                </a:lnTo>
                <a:lnTo>
                  <a:pt x="274952" y="432089"/>
                </a:lnTo>
                <a:lnTo>
                  <a:pt x="278420" y="428770"/>
                </a:lnTo>
                <a:lnTo>
                  <a:pt x="282176" y="425162"/>
                </a:lnTo>
                <a:lnTo>
                  <a:pt x="284922" y="422131"/>
                </a:lnTo>
                <a:lnTo>
                  <a:pt x="288101" y="419389"/>
                </a:lnTo>
                <a:lnTo>
                  <a:pt x="291279" y="416358"/>
                </a:lnTo>
                <a:lnTo>
                  <a:pt x="294747" y="413328"/>
                </a:lnTo>
                <a:lnTo>
                  <a:pt x="298360" y="410586"/>
                </a:lnTo>
                <a:lnTo>
                  <a:pt x="302405" y="407843"/>
                </a:lnTo>
                <a:lnTo>
                  <a:pt x="306885" y="405246"/>
                </a:lnTo>
                <a:lnTo>
                  <a:pt x="311508" y="402937"/>
                </a:lnTo>
                <a:lnTo>
                  <a:pt x="316566" y="400916"/>
                </a:lnTo>
                <a:lnTo>
                  <a:pt x="322056" y="399184"/>
                </a:lnTo>
                <a:lnTo>
                  <a:pt x="327980" y="397885"/>
                </a:lnTo>
                <a:lnTo>
                  <a:pt x="334338" y="397164"/>
                </a:lnTo>
                <a:lnTo>
                  <a:pt x="341274" y="396875"/>
                </a:lnTo>
                <a:lnTo>
                  <a:pt x="348065" y="397164"/>
                </a:lnTo>
                <a:lnTo>
                  <a:pt x="354422" y="397885"/>
                </a:lnTo>
                <a:lnTo>
                  <a:pt x="360347" y="399184"/>
                </a:lnTo>
                <a:lnTo>
                  <a:pt x="365693" y="400916"/>
                </a:lnTo>
                <a:lnTo>
                  <a:pt x="370895" y="402937"/>
                </a:lnTo>
                <a:lnTo>
                  <a:pt x="375663" y="405246"/>
                </a:lnTo>
                <a:lnTo>
                  <a:pt x="379853" y="407843"/>
                </a:lnTo>
                <a:lnTo>
                  <a:pt x="383899" y="410586"/>
                </a:lnTo>
                <a:lnTo>
                  <a:pt x="387656" y="413328"/>
                </a:lnTo>
                <a:lnTo>
                  <a:pt x="391124" y="416358"/>
                </a:lnTo>
                <a:lnTo>
                  <a:pt x="394447" y="419389"/>
                </a:lnTo>
                <a:lnTo>
                  <a:pt x="397337" y="422131"/>
                </a:lnTo>
                <a:lnTo>
                  <a:pt x="400227" y="425162"/>
                </a:lnTo>
                <a:lnTo>
                  <a:pt x="403983" y="428770"/>
                </a:lnTo>
                <a:lnTo>
                  <a:pt x="407307" y="432089"/>
                </a:lnTo>
                <a:lnTo>
                  <a:pt x="410630" y="434687"/>
                </a:lnTo>
                <a:lnTo>
                  <a:pt x="413664" y="436852"/>
                </a:lnTo>
                <a:lnTo>
                  <a:pt x="416843" y="438439"/>
                </a:lnTo>
                <a:lnTo>
                  <a:pt x="420311" y="439594"/>
                </a:lnTo>
                <a:lnTo>
                  <a:pt x="424212" y="440171"/>
                </a:lnTo>
                <a:lnTo>
                  <a:pt x="428258" y="440604"/>
                </a:lnTo>
                <a:lnTo>
                  <a:pt x="432593" y="440171"/>
                </a:lnTo>
                <a:lnTo>
                  <a:pt x="436494" y="439594"/>
                </a:lnTo>
                <a:lnTo>
                  <a:pt x="439818" y="438439"/>
                </a:lnTo>
                <a:lnTo>
                  <a:pt x="443141" y="436852"/>
                </a:lnTo>
                <a:lnTo>
                  <a:pt x="446175" y="434687"/>
                </a:lnTo>
                <a:lnTo>
                  <a:pt x="449498" y="432089"/>
                </a:lnTo>
                <a:lnTo>
                  <a:pt x="452822" y="428770"/>
                </a:lnTo>
                <a:lnTo>
                  <a:pt x="456579" y="425162"/>
                </a:lnTo>
                <a:lnTo>
                  <a:pt x="459613" y="422420"/>
                </a:lnTo>
                <a:lnTo>
                  <a:pt x="462792" y="420688"/>
                </a:lnTo>
                <a:lnTo>
                  <a:pt x="466404" y="419389"/>
                </a:lnTo>
                <a:lnTo>
                  <a:pt x="470016" y="418812"/>
                </a:lnTo>
                <a:lnTo>
                  <a:pt x="473773" y="418812"/>
                </a:lnTo>
                <a:lnTo>
                  <a:pt x="477530" y="419389"/>
                </a:lnTo>
                <a:lnTo>
                  <a:pt x="480998" y="420688"/>
                </a:lnTo>
                <a:lnTo>
                  <a:pt x="484466" y="422420"/>
                </a:lnTo>
                <a:lnTo>
                  <a:pt x="487355" y="425162"/>
                </a:lnTo>
                <a:lnTo>
                  <a:pt x="489956" y="428048"/>
                </a:lnTo>
                <a:lnTo>
                  <a:pt x="491835" y="431512"/>
                </a:lnTo>
                <a:lnTo>
                  <a:pt x="492991" y="434975"/>
                </a:lnTo>
                <a:lnTo>
                  <a:pt x="493713" y="438728"/>
                </a:lnTo>
                <a:lnTo>
                  <a:pt x="493713" y="442336"/>
                </a:lnTo>
                <a:lnTo>
                  <a:pt x="492991" y="446088"/>
                </a:lnTo>
                <a:lnTo>
                  <a:pt x="491835" y="449552"/>
                </a:lnTo>
                <a:lnTo>
                  <a:pt x="489956" y="452871"/>
                </a:lnTo>
                <a:lnTo>
                  <a:pt x="487355" y="456046"/>
                </a:lnTo>
                <a:lnTo>
                  <a:pt x="484610" y="458788"/>
                </a:lnTo>
                <a:lnTo>
                  <a:pt x="481431" y="461674"/>
                </a:lnTo>
                <a:lnTo>
                  <a:pt x="478397" y="464561"/>
                </a:lnTo>
                <a:lnTo>
                  <a:pt x="474929" y="467592"/>
                </a:lnTo>
                <a:lnTo>
                  <a:pt x="471172" y="470478"/>
                </a:lnTo>
                <a:lnTo>
                  <a:pt x="467127" y="473220"/>
                </a:lnTo>
                <a:lnTo>
                  <a:pt x="462792" y="475673"/>
                </a:lnTo>
                <a:lnTo>
                  <a:pt x="458024" y="477983"/>
                </a:lnTo>
                <a:lnTo>
                  <a:pt x="452966" y="480003"/>
                </a:lnTo>
                <a:lnTo>
                  <a:pt x="447620" y="481735"/>
                </a:lnTo>
                <a:lnTo>
                  <a:pt x="441551" y="483034"/>
                </a:lnTo>
                <a:lnTo>
                  <a:pt x="435194" y="483900"/>
                </a:lnTo>
                <a:lnTo>
                  <a:pt x="428403" y="484188"/>
                </a:lnTo>
                <a:lnTo>
                  <a:pt x="428258" y="484188"/>
                </a:lnTo>
                <a:lnTo>
                  <a:pt x="421467" y="483900"/>
                </a:lnTo>
                <a:lnTo>
                  <a:pt x="415254" y="483034"/>
                </a:lnTo>
                <a:lnTo>
                  <a:pt x="409185" y="481735"/>
                </a:lnTo>
                <a:lnTo>
                  <a:pt x="403839" y="480003"/>
                </a:lnTo>
                <a:lnTo>
                  <a:pt x="398782" y="477983"/>
                </a:lnTo>
                <a:lnTo>
                  <a:pt x="394013" y="475673"/>
                </a:lnTo>
                <a:lnTo>
                  <a:pt x="389679" y="473220"/>
                </a:lnTo>
                <a:lnTo>
                  <a:pt x="385633" y="470478"/>
                </a:lnTo>
                <a:lnTo>
                  <a:pt x="381876" y="467592"/>
                </a:lnTo>
                <a:lnTo>
                  <a:pt x="378408" y="464561"/>
                </a:lnTo>
                <a:lnTo>
                  <a:pt x="375085" y="461674"/>
                </a:lnTo>
                <a:lnTo>
                  <a:pt x="372195" y="458788"/>
                </a:lnTo>
                <a:lnTo>
                  <a:pt x="369450" y="456046"/>
                </a:lnTo>
                <a:lnTo>
                  <a:pt x="365549" y="452149"/>
                </a:lnTo>
                <a:lnTo>
                  <a:pt x="362225" y="448974"/>
                </a:lnTo>
                <a:lnTo>
                  <a:pt x="358902" y="446377"/>
                </a:lnTo>
                <a:lnTo>
                  <a:pt x="355868" y="444212"/>
                </a:lnTo>
                <a:lnTo>
                  <a:pt x="352689" y="442624"/>
                </a:lnTo>
                <a:lnTo>
                  <a:pt x="349221" y="441470"/>
                </a:lnTo>
                <a:lnTo>
                  <a:pt x="345608" y="440748"/>
                </a:lnTo>
                <a:lnTo>
                  <a:pt x="341274" y="440604"/>
                </a:lnTo>
                <a:lnTo>
                  <a:pt x="336939" y="440748"/>
                </a:lnTo>
                <a:lnTo>
                  <a:pt x="333038" y="441470"/>
                </a:lnTo>
                <a:lnTo>
                  <a:pt x="329714" y="442624"/>
                </a:lnTo>
                <a:lnTo>
                  <a:pt x="326535" y="444212"/>
                </a:lnTo>
                <a:lnTo>
                  <a:pt x="323357" y="446377"/>
                </a:lnTo>
                <a:lnTo>
                  <a:pt x="320322" y="448974"/>
                </a:lnTo>
                <a:lnTo>
                  <a:pt x="316710" y="452149"/>
                </a:lnTo>
                <a:lnTo>
                  <a:pt x="313098" y="456046"/>
                </a:lnTo>
                <a:lnTo>
                  <a:pt x="310208" y="458788"/>
                </a:lnTo>
                <a:lnTo>
                  <a:pt x="307174" y="461674"/>
                </a:lnTo>
                <a:lnTo>
                  <a:pt x="303995" y="464561"/>
                </a:lnTo>
                <a:lnTo>
                  <a:pt x="300527" y="467592"/>
                </a:lnTo>
                <a:lnTo>
                  <a:pt x="296626" y="470478"/>
                </a:lnTo>
                <a:lnTo>
                  <a:pt x="292724" y="473220"/>
                </a:lnTo>
                <a:lnTo>
                  <a:pt x="288390" y="475673"/>
                </a:lnTo>
                <a:lnTo>
                  <a:pt x="283766" y="477983"/>
                </a:lnTo>
                <a:lnTo>
                  <a:pt x="278709" y="480003"/>
                </a:lnTo>
                <a:lnTo>
                  <a:pt x="273073" y="481735"/>
                </a:lnTo>
                <a:lnTo>
                  <a:pt x="267294" y="483034"/>
                </a:lnTo>
                <a:lnTo>
                  <a:pt x="260936" y="483900"/>
                </a:lnTo>
                <a:lnTo>
                  <a:pt x="254000" y="484188"/>
                </a:lnTo>
                <a:lnTo>
                  <a:pt x="253856" y="484188"/>
                </a:lnTo>
                <a:lnTo>
                  <a:pt x="247065" y="483900"/>
                </a:lnTo>
                <a:lnTo>
                  <a:pt x="240707" y="483034"/>
                </a:lnTo>
                <a:lnTo>
                  <a:pt x="234927" y="481735"/>
                </a:lnTo>
                <a:lnTo>
                  <a:pt x="229292" y="480003"/>
                </a:lnTo>
                <a:lnTo>
                  <a:pt x="224235" y="477983"/>
                </a:lnTo>
                <a:lnTo>
                  <a:pt x="219611" y="475673"/>
                </a:lnTo>
                <a:lnTo>
                  <a:pt x="215277" y="473220"/>
                </a:lnTo>
                <a:lnTo>
                  <a:pt x="211375" y="470478"/>
                </a:lnTo>
                <a:lnTo>
                  <a:pt x="207474" y="467592"/>
                </a:lnTo>
                <a:lnTo>
                  <a:pt x="204006" y="464561"/>
                </a:lnTo>
                <a:lnTo>
                  <a:pt x="200827" y="461674"/>
                </a:lnTo>
                <a:lnTo>
                  <a:pt x="197937" y="458788"/>
                </a:lnTo>
                <a:lnTo>
                  <a:pt x="194903" y="456046"/>
                </a:lnTo>
                <a:lnTo>
                  <a:pt x="191291" y="452149"/>
                </a:lnTo>
                <a:lnTo>
                  <a:pt x="187823" y="448974"/>
                </a:lnTo>
                <a:lnTo>
                  <a:pt x="184644" y="446377"/>
                </a:lnTo>
                <a:lnTo>
                  <a:pt x="181610" y="444212"/>
                </a:lnTo>
                <a:lnTo>
                  <a:pt x="178287" y="442624"/>
                </a:lnTo>
                <a:lnTo>
                  <a:pt x="174963" y="441470"/>
                </a:lnTo>
                <a:lnTo>
                  <a:pt x="171062" y="440748"/>
                </a:lnTo>
                <a:lnTo>
                  <a:pt x="166727" y="440604"/>
                </a:lnTo>
                <a:lnTo>
                  <a:pt x="162392" y="440748"/>
                </a:lnTo>
                <a:lnTo>
                  <a:pt x="158780" y="441470"/>
                </a:lnTo>
                <a:lnTo>
                  <a:pt x="155312" y="442624"/>
                </a:lnTo>
                <a:lnTo>
                  <a:pt x="152133" y="444212"/>
                </a:lnTo>
                <a:lnTo>
                  <a:pt x="149099" y="446377"/>
                </a:lnTo>
                <a:lnTo>
                  <a:pt x="145776" y="448974"/>
                </a:lnTo>
                <a:lnTo>
                  <a:pt x="142452" y="452149"/>
                </a:lnTo>
                <a:lnTo>
                  <a:pt x="138551" y="456046"/>
                </a:lnTo>
                <a:lnTo>
                  <a:pt x="135806" y="458788"/>
                </a:lnTo>
                <a:lnTo>
                  <a:pt x="132916" y="461674"/>
                </a:lnTo>
                <a:lnTo>
                  <a:pt x="129593" y="464561"/>
                </a:lnTo>
                <a:lnTo>
                  <a:pt x="126125" y="467592"/>
                </a:lnTo>
                <a:lnTo>
                  <a:pt x="122368" y="470478"/>
                </a:lnTo>
                <a:lnTo>
                  <a:pt x="118322" y="473220"/>
                </a:lnTo>
                <a:lnTo>
                  <a:pt x="113988" y="475673"/>
                </a:lnTo>
                <a:lnTo>
                  <a:pt x="109219" y="477983"/>
                </a:lnTo>
                <a:lnTo>
                  <a:pt x="104162" y="480003"/>
                </a:lnTo>
                <a:lnTo>
                  <a:pt x="98816" y="481735"/>
                </a:lnTo>
                <a:lnTo>
                  <a:pt x="92747" y="483034"/>
                </a:lnTo>
                <a:lnTo>
                  <a:pt x="86534" y="483900"/>
                </a:lnTo>
                <a:lnTo>
                  <a:pt x="79743" y="484188"/>
                </a:lnTo>
                <a:lnTo>
                  <a:pt x="72807" y="483900"/>
                </a:lnTo>
                <a:lnTo>
                  <a:pt x="66450" y="483034"/>
                </a:lnTo>
                <a:lnTo>
                  <a:pt x="60381" y="481735"/>
                </a:lnTo>
                <a:lnTo>
                  <a:pt x="55035" y="480003"/>
                </a:lnTo>
                <a:lnTo>
                  <a:pt x="49978" y="477983"/>
                </a:lnTo>
                <a:lnTo>
                  <a:pt x="45354" y="475673"/>
                </a:lnTo>
                <a:lnTo>
                  <a:pt x="40874" y="473220"/>
                </a:lnTo>
                <a:lnTo>
                  <a:pt x="36829" y="470478"/>
                </a:lnTo>
                <a:lnTo>
                  <a:pt x="33072" y="467592"/>
                </a:lnTo>
                <a:lnTo>
                  <a:pt x="29749" y="464561"/>
                </a:lnTo>
                <a:lnTo>
                  <a:pt x="26570" y="461674"/>
                </a:lnTo>
                <a:lnTo>
                  <a:pt x="23391" y="458788"/>
                </a:lnTo>
                <a:lnTo>
                  <a:pt x="20646" y="456046"/>
                </a:lnTo>
                <a:lnTo>
                  <a:pt x="18045" y="452871"/>
                </a:lnTo>
                <a:lnTo>
                  <a:pt x="16166" y="449696"/>
                </a:lnTo>
                <a:lnTo>
                  <a:pt x="15010" y="446088"/>
                </a:lnTo>
                <a:lnTo>
                  <a:pt x="14288" y="442336"/>
                </a:lnTo>
                <a:lnTo>
                  <a:pt x="14288" y="438728"/>
                </a:lnTo>
                <a:lnTo>
                  <a:pt x="15010" y="434975"/>
                </a:lnTo>
                <a:lnTo>
                  <a:pt x="16166" y="431512"/>
                </a:lnTo>
                <a:lnTo>
                  <a:pt x="18045" y="428048"/>
                </a:lnTo>
                <a:lnTo>
                  <a:pt x="20646" y="425162"/>
                </a:lnTo>
                <a:lnTo>
                  <a:pt x="23535" y="422420"/>
                </a:lnTo>
                <a:lnTo>
                  <a:pt x="27003" y="420688"/>
                </a:lnTo>
                <a:lnTo>
                  <a:pt x="30471" y="419389"/>
                </a:lnTo>
                <a:lnTo>
                  <a:pt x="34228" y="418812"/>
                </a:lnTo>
                <a:lnTo>
                  <a:pt x="37985" y="418812"/>
                </a:lnTo>
                <a:lnTo>
                  <a:pt x="41597" y="419389"/>
                </a:lnTo>
                <a:lnTo>
                  <a:pt x="45209" y="420688"/>
                </a:lnTo>
                <a:lnTo>
                  <a:pt x="48388" y="422420"/>
                </a:lnTo>
                <a:lnTo>
                  <a:pt x="51422" y="425162"/>
                </a:lnTo>
                <a:lnTo>
                  <a:pt x="55179" y="428770"/>
                </a:lnTo>
                <a:lnTo>
                  <a:pt x="58503" y="432089"/>
                </a:lnTo>
                <a:lnTo>
                  <a:pt x="61826" y="434687"/>
                </a:lnTo>
                <a:lnTo>
                  <a:pt x="64860" y="436852"/>
                </a:lnTo>
                <a:lnTo>
                  <a:pt x="68184" y="438439"/>
                </a:lnTo>
                <a:lnTo>
                  <a:pt x="71507" y="439594"/>
                </a:lnTo>
                <a:lnTo>
                  <a:pt x="75408" y="440171"/>
                </a:lnTo>
                <a:lnTo>
                  <a:pt x="79743" y="440604"/>
                </a:lnTo>
                <a:lnTo>
                  <a:pt x="83789" y="440171"/>
                </a:lnTo>
                <a:lnTo>
                  <a:pt x="87690" y="439594"/>
                </a:lnTo>
                <a:lnTo>
                  <a:pt x="91158" y="438439"/>
                </a:lnTo>
                <a:lnTo>
                  <a:pt x="94337" y="436852"/>
                </a:lnTo>
                <a:lnTo>
                  <a:pt x="97371" y="434687"/>
                </a:lnTo>
                <a:lnTo>
                  <a:pt x="100694" y="432089"/>
                </a:lnTo>
                <a:lnTo>
                  <a:pt x="104018" y="428770"/>
                </a:lnTo>
                <a:lnTo>
                  <a:pt x="107774" y="425162"/>
                </a:lnTo>
                <a:lnTo>
                  <a:pt x="110664" y="422131"/>
                </a:lnTo>
                <a:lnTo>
                  <a:pt x="113554" y="419389"/>
                </a:lnTo>
                <a:lnTo>
                  <a:pt x="116877" y="416358"/>
                </a:lnTo>
                <a:lnTo>
                  <a:pt x="120345" y="413328"/>
                </a:lnTo>
                <a:lnTo>
                  <a:pt x="124102" y="410586"/>
                </a:lnTo>
                <a:lnTo>
                  <a:pt x="128148" y="407843"/>
                </a:lnTo>
                <a:lnTo>
                  <a:pt x="132338" y="405246"/>
                </a:lnTo>
                <a:lnTo>
                  <a:pt x="137106" y="402937"/>
                </a:lnTo>
                <a:lnTo>
                  <a:pt x="142308" y="400916"/>
                </a:lnTo>
                <a:lnTo>
                  <a:pt x="147654" y="399184"/>
                </a:lnTo>
                <a:lnTo>
                  <a:pt x="153578" y="397885"/>
                </a:lnTo>
                <a:lnTo>
                  <a:pt x="159936" y="397164"/>
                </a:lnTo>
                <a:close/>
                <a:moveTo>
                  <a:pt x="29152" y="236537"/>
                </a:moveTo>
                <a:lnTo>
                  <a:pt x="256886" y="236537"/>
                </a:lnTo>
                <a:lnTo>
                  <a:pt x="263381" y="252066"/>
                </a:lnTo>
                <a:lnTo>
                  <a:pt x="263958" y="253647"/>
                </a:lnTo>
                <a:lnTo>
                  <a:pt x="264824" y="254654"/>
                </a:lnTo>
                <a:lnTo>
                  <a:pt x="264968" y="254941"/>
                </a:lnTo>
                <a:lnTo>
                  <a:pt x="265690" y="256379"/>
                </a:lnTo>
                <a:lnTo>
                  <a:pt x="267277" y="258248"/>
                </a:lnTo>
                <a:lnTo>
                  <a:pt x="268865" y="259830"/>
                </a:lnTo>
                <a:lnTo>
                  <a:pt x="268865" y="259974"/>
                </a:lnTo>
                <a:lnTo>
                  <a:pt x="270019" y="260693"/>
                </a:lnTo>
                <a:lnTo>
                  <a:pt x="270164" y="260836"/>
                </a:lnTo>
                <a:lnTo>
                  <a:pt x="271029" y="261555"/>
                </a:lnTo>
                <a:lnTo>
                  <a:pt x="271462" y="261987"/>
                </a:lnTo>
                <a:lnTo>
                  <a:pt x="272328" y="262418"/>
                </a:lnTo>
                <a:lnTo>
                  <a:pt x="272761" y="262706"/>
                </a:lnTo>
                <a:lnTo>
                  <a:pt x="273483" y="263137"/>
                </a:lnTo>
                <a:lnTo>
                  <a:pt x="274204" y="263424"/>
                </a:lnTo>
                <a:lnTo>
                  <a:pt x="274926" y="263712"/>
                </a:lnTo>
                <a:lnTo>
                  <a:pt x="275648" y="264000"/>
                </a:lnTo>
                <a:lnTo>
                  <a:pt x="276369" y="264287"/>
                </a:lnTo>
                <a:lnTo>
                  <a:pt x="277235" y="264575"/>
                </a:lnTo>
                <a:lnTo>
                  <a:pt x="277957" y="264862"/>
                </a:lnTo>
                <a:lnTo>
                  <a:pt x="278823" y="265006"/>
                </a:lnTo>
                <a:lnTo>
                  <a:pt x="279977" y="265150"/>
                </a:lnTo>
                <a:lnTo>
                  <a:pt x="280266" y="265294"/>
                </a:lnTo>
                <a:lnTo>
                  <a:pt x="283585" y="265437"/>
                </a:lnTo>
                <a:lnTo>
                  <a:pt x="478848" y="265437"/>
                </a:lnTo>
                <a:lnTo>
                  <a:pt x="478848" y="309003"/>
                </a:lnTo>
                <a:lnTo>
                  <a:pt x="486352" y="309003"/>
                </a:lnTo>
                <a:lnTo>
                  <a:pt x="490538" y="309435"/>
                </a:lnTo>
                <a:lnTo>
                  <a:pt x="494723" y="310585"/>
                </a:lnTo>
                <a:lnTo>
                  <a:pt x="498475" y="312598"/>
                </a:lnTo>
                <a:lnTo>
                  <a:pt x="501650" y="315330"/>
                </a:lnTo>
                <a:lnTo>
                  <a:pt x="504248" y="318493"/>
                </a:lnTo>
                <a:lnTo>
                  <a:pt x="506268" y="322231"/>
                </a:lnTo>
                <a:lnTo>
                  <a:pt x="507567" y="326401"/>
                </a:lnTo>
                <a:lnTo>
                  <a:pt x="508000" y="330858"/>
                </a:lnTo>
                <a:lnTo>
                  <a:pt x="507567" y="335171"/>
                </a:lnTo>
                <a:lnTo>
                  <a:pt x="506268" y="339197"/>
                </a:lnTo>
                <a:lnTo>
                  <a:pt x="504248" y="342936"/>
                </a:lnTo>
                <a:lnTo>
                  <a:pt x="501650" y="346243"/>
                </a:lnTo>
                <a:lnTo>
                  <a:pt x="498475" y="348831"/>
                </a:lnTo>
                <a:lnTo>
                  <a:pt x="494723" y="350844"/>
                </a:lnTo>
                <a:lnTo>
                  <a:pt x="490538" y="351994"/>
                </a:lnTo>
                <a:lnTo>
                  <a:pt x="486352" y="352425"/>
                </a:lnTo>
                <a:lnTo>
                  <a:pt x="21648" y="352425"/>
                </a:lnTo>
                <a:lnTo>
                  <a:pt x="17462" y="351994"/>
                </a:lnTo>
                <a:lnTo>
                  <a:pt x="13277" y="350844"/>
                </a:lnTo>
                <a:lnTo>
                  <a:pt x="9525" y="348831"/>
                </a:lnTo>
                <a:lnTo>
                  <a:pt x="6350" y="346243"/>
                </a:lnTo>
                <a:lnTo>
                  <a:pt x="3752" y="342936"/>
                </a:lnTo>
                <a:lnTo>
                  <a:pt x="1732" y="339197"/>
                </a:lnTo>
                <a:lnTo>
                  <a:pt x="433" y="335171"/>
                </a:lnTo>
                <a:lnTo>
                  <a:pt x="0" y="330858"/>
                </a:lnTo>
                <a:lnTo>
                  <a:pt x="433" y="326401"/>
                </a:lnTo>
                <a:lnTo>
                  <a:pt x="1732" y="322231"/>
                </a:lnTo>
                <a:lnTo>
                  <a:pt x="3752" y="318493"/>
                </a:lnTo>
                <a:lnTo>
                  <a:pt x="6350" y="315330"/>
                </a:lnTo>
                <a:lnTo>
                  <a:pt x="9525" y="312598"/>
                </a:lnTo>
                <a:lnTo>
                  <a:pt x="13277" y="310585"/>
                </a:lnTo>
                <a:lnTo>
                  <a:pt x="17462" y="309435"/>
                </a:lnTo>
                <a:lnTo>
                  <a:pt x="21648" y="309003"/>
                </a:lnTo>
                <a:lnTo>
                  <a:pt x="29152" y="309003"/>
                </a:lnTo>
                <a:close/>
                <a:moveTo>
                  <a:pt x="449855" y="130175"/>
                </a:moveTo>
                <a:lnTo>
                  <a:pt x="452154" y="130321"/>
                </a:lnTo>
                <a:lnTo>
                  <a:pt x="459481" y="130759"/>
                </a:lnTo>
                <a:lnTo>
                  <a:pt x="466665" y="131780"/>
                </a:lnTo>
                <a:lnTo>
                  <a:pt x="473850" y="133385"/>
                </a:lnTo>
                <a:lnTo>
                  <a:pt x="479884" y="135282"/>
                </a:lnTo>
                <a:lnTo>
                  <a:pt x="485775" y="137471"/>
                </a:lnTo>
                <a:lnTo>
                  <a:pt x="451292" y="222250"/>
                </a:lnTo>
                <a:lnTo>
                  <a:pt x="355600" y="222250"/>
                </a:lnTo>
                <a:lnTo>
                  <a:pt x="356175" y="214079"/>
                </a:lnTo>
                <a:lnTo>
                  <a:pt x="357755" y="205761"/>
                </a:lnTo>
                <a:lnTo>
                  <a:pt x="359910" y="197444"/>
                </a:lnTo>
                <a:lnTo>
                  <a:pt x="362784" y="189418"/>
                </a:lnTo>
                <a:lnTo>
                  <a:pt x="366520" y="181247"/>
                </a:lnTo>
                <a:lnTo>
                  <a:pt x="370830" y="173805"/>
                </a:lnTo>
                <a:lnTo>
                  <a:pt x="375715" y="166801"/>
                </a:lnTo>
                <a:lnTo>
                  <a:pt x="381175" y="160235"/>
                </a:lnTo>
                <a:lnTo>
                  <a:pt x="387210" y="154398"/>
                </a:lnTo>
                <a:lnTo>
                  <a:pt x="393532" y="149145"/>
                </a:lnTo>
                <a:lnTo>
                  <a:pt x="400285" y="144475"/>
                </a:lnTo>
                <a:lnTo>
                  <a:pt x="407613" y="140390"/>
                </a:lnTo>
                <a:lnTo>
                  <a:pt x="414940" y="137033"/>
                </a:lnTo>
                <a:lnTo>
                  <a:pt x="422699" y="134115"/>
                </a:lnTo>
                <a:lnTo>
                  <a:pt x="430745" y="132072"/>
                </a:lnTo>
                <a:lnTo>
                  <a:pt x="440228" y="130759"/>
                </a:lnTo>
                <a:close/>
                <a:moveTo>
                  <a:pt x="83993" y="109537"/>
                </a:moveTo>
                <a:lnTo>
                  <a:pt x="87746" y="109537"/>
                </a:lnTo>
                <a:lnTo>
                  <a:pt x="89189" y="113302"/>
                </a:lnTo>
                <a:lnTo>
                  <a:pt x="122238" y="193675"/>
                </a:lnTo>
                <a:lnTo>
                  <a:pt x="82694" y="193675"/>
                </a:lnTo>
                <a:lnTo>
                  <a:pt x="50800" y="116198"/>
                </a:lnTo>
                <a:lnTo>
                  <a:pt x="59026" y="113157"/>
                </a:lnTo>
                <a:lnTo>
                  <a:pt x="67252" y="110985"/>
                </a:lnTo>
                <a:lnTo>
                  <a:pt x="75767" y="109826"/>
                </a:lnTo>
                <a:close/>
                <a:moveTo>
                  <a:pt x="170351" y="87312"/>
                </a:moveTo>
                <a:lnTo>
                  <a:pt x="179022" y="87604"/>
                </a:lnTo>
                <a:lnTo>
                  <a:pt x="187692" y="88773"/>
                </a:lnTo>
                <a:lnTo>
                  <a:pt x="195929" y="90526"/>
                </a:lnTo>
                <a:lnTo>
                  <a:pt x="238126" y="193675"/>
                </a:lnTo>
                <a:lnTo>
                  <a:pt x="168617" y="193675"/>
                </a:lnTo>
                <a:lnTo>
                  <a:pt x="144195" y="133773"/>
                </a:lnTo>
                <a:lnTo>
                  <a:pt x="129166" y="96808"/>
                </a:lnTo>
                <a:lnTo>
                  <a:pt x="128588" y="95786"/>
                </a:lnTo>
                <a:lnTo>
                  <a:pt x="138270" y="92133"/>
                </a:lnTo>
                <a:lnTo>
                  <a:pt x="147808" y="89649"/>
                </a:lnTo>
                <a:lnTo>
                  <a:pt x="157634" y="88188"/>
                </a:lnTo>
                <a:lnTo>
                  <a:pt x="163993" y="87458"/>
                </a:lnTo>
                <a:close/>
                <a:moveTo>
                  <a:pt x="272575" y="0"/>
                </a:moveTo>
                <a:lnTo>
                  <a:pt x="283247" y="432"/>
                </a:lnTo>
                <a:lnTo>
                  <a:pt x="293630" y="1441"/>
                </a:lnTo>
                <a:lnTo>
                  <a:pt x="304158" y="3171"/>
                </a:lnTo>
                <a:lnTo>
                  <a:pt x="314253" y="5621"/>
                </a:lnTo>
                <a:lnTo>
                  <a:pt x="324349" y="8648"/>
                </a:lnTo>
                <a:lnTo>
                  <a:pt x="334155" y="12395"/>
                </a:lnTo>
                <a:lnTo>
                  <a:pt x="343674" y="16719"/>
                </a:lnTo>
                <a:lnTo>
                  <a:pt x="352904" y="21619"/>
                </a:lnTo>
                <a:lnTo>
                  <a:pt x="361845" y="27241"/>
                </a:lnTo>
                <a:lnTo>
                  <a:pt x="370354" y="33294"/>
                </a:lnTo>
                <a:lnTo>
                  <a:pt x="378574" y="39924"/>
                </a:lnTo>
                <a:lnTo>
                  <a:pt x="386218" y="47419"/>
                </a:lnTo>
                <a:lnTo>
                  <a:pt x="393573" y="55058"/>
                </a:lnTo>
                <a:lnTo>
                  <a:pt x="400351" y="63417"/>
                </a:lnTo>
                <a:lnTo>
                  <a:pt x="406697" y="72354"/>
                </a:lnTo>
                <a:lnTo>
                  <a:pt x="412465" y="81722"/>
                </a:lnTo>
                <a:lnTo>
                  <a:pt x="417513" y="91667"/>
                </a:lnTo>
                <a:lnTo>
                  <a:pt x="407129" y="94550"/>
                </a:lnTo>
                <a:lnTo>
                  <a:pt x="397178" y="98297"/>
                </a:lnTo>
                <a:lnTo>
                  <a:pt x="387660" y="102621"/>
                </a:lnTo>
                <a:lnTo>
                  <a:pt x="378430" y="107810"/>
                </a:lnTo>
                <a:lnTo>
                  <a:pt x="369633" y="113575"/>
                </a:lnTo>
                <a:lnTo>
                  <a:pt x="361268" y="119917"/>
                </a:lnTo>
                <a:lnTo>
                  <a:pt x="353625" y="127123"/>
                </a:lnTo>
                <a:lnTo>
                  <a:pt x="346414" y="134619"/>
                </a:lnTo>
                <a:lnTo>
                  <a:pt x="339780" y="142834"/>
                </a:lnTo>
                <a:lnTo>
                  <a:pt x="333578" y="151482"/>
                </a:lnTo>
                <a:lnTo>
                  <a:pt x="328242" y="160706"/>
                </a:lnTo>
                <a:lnTo>
                  <a:pt x="323627" y="170363"/>
                </a:lnTo>
                <a:lnTo>
                  <a:pt x="322474" y="172957"/>
                </a:lnTo>
                <a:lnTo>
                  <a:pt x="319012" y="182182"/>
                </a:lnTo>
                <a:lnTo>
                  <a:pt x="316272" y="191694"/>
                </a:lnTo>
                <a:lnTo>
                  <a:pt x="314109" y="201207"/>
                </a:lnTo>
                <a:lnTo>
                  <a:pt x="312667" y="210864"/>
                </a:lnTo>
                <a:lnTo>
                  <a:pt x="311946" y="220809"/>
                </a:lnTo>
                <a:lnTo>
                  <a:pt x="311946" y="222250"/>
                </a:lnTo>
                <a:lnTo>
                  <a:pt x="298101" y="222250"/>
                </a:lnTo>
                <a:lnTo>
                  <a:pt x="294351" y="213314"/>
                </a:lnTo>
                <a:lnTo>
                  <a:pt x="242433" y="87776"/>
                </a:lnTo>
                <a:lnTo>
                  <a:pt x="229309" y="56355"/>
                </a:lnTo>
                <a:lnTo>
                  <a:pt x="211138" y="12395"/>
                </a:lnTo>
                <a:lnTo>
                  <a:pt x="223396" y="7927"/>
                </a:lnTo>
                <a:lnTo>
                  <a:pt x="235655" y="4324"/>
                </a:lnTo>
                <a:lnTo>
                  <a:pt x="247913" y="1873"/>
                </a:lnTo>
                <a:lnTo>
                  <a:pt x="260316" y="5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00" name="Freeform 199"/>
          <p:cNvSpPr>
            <a:spLocks/>
          </p:cNvSpPr>
          <p:nvPr/>
        </p:nvSpPr>
        <p:spPr bwMode="auto">
          <a:xfrm>
            <a:off x="705651" y="4306887"/>
            <a:ext cx="481012" cy="407988"/>
          </a:xfrm>
          <a:custGeom>
            <a:avLst/>
            <a:gdLst>
              <a:gd name="connsiteX0" fmla="*/ 94817 w 481012"/>
              <a:gd name="connsiteY0" fmla="*/ 219075 h 407988"/>
              <a:gd name="connsiteX1" fmla="*/ 386339 w 481012"/>
              <a:gd name="connsiteY1" fmla="*/ 219075 h 407988"/>
              <a:gd name="connsiteX2" fmla="*/ 395576 w 481012"/>
              <a:gd name="connsiteY2" fmla="*/ 219507 h 407988"/>
              <a:gd name="connsiteX3" fmla="*/ 404668 w 481012"/>
              <a:gd name="connsiteY3" fmla="*/ 220803 h 407988"/>
              <a:gd name="connsiteX4" fmla="*/ 413183 w 481012"/>
              <a:gd name="connsiteY4" fmla="*/ 222963 h 407988"/>
              <a:gd name="connsiteX5" fmla="*/ 421697 w 481012"/>
              <a:gd name="connsiteY5" fmla="*/ 225843 h 407988"/>
              <a:gd name="connsiteX6" fmla="*/ 429635 w 481012"/>
              <a:gd name="connsiteY6" fmla="*/ 229730 h 407988"/>
              <a:gd name="connsiteX7" fmla="*/ 437284 w 481012"/>
              <a:gd name="connsiteY7" fmla="*/ 234050 h 407988"/>
              <a:gd name="connsiteX8" fmla="*/ 444211 w 481012"/>
              <a:gd name="connsiteY8" fmla="*/ 238946 h 407988"/>
              <a:gd name="connsiteX9" fmla="*/ 450705 w 481012"/>
              <a:gd name="connsiteY9" fmla="*/ 244417 h 407988"/>
              <a:gd name="connsiteX10" fmla="*/ 456622 w 481012"/>
              <a:gd name="connsiteY10" fmla="*/ 250465 h 407988"/>
              <a:gd name="connsiteX11" fmla="*/ 462106 w 481012"/>
              <a:gd name="connsiteY11" fmla="*/ 256944 h 407988"/>
              <a:gd name="connsiteX12" fmla="*/ 466869 w 481012"/>
              <a:gd name="connsiteY12" fmla="*/ 264000 h 407988"/>
              <a:gd name="connsiteX13" fmla="*/ 470910 w 481012"/>
              <a:gd name="connsiteY13" fmla="*/ 271343 h 407988"/>
              <a:gd name="connsiteX14" fmla="*/ 474518 w 481012"/>
              <a:gd name="connsiteY14" fmla="*/ 279262 h 407988"/>
              <a:gd name="connsiteX15" fmla="*/ 477260 w 481012"/>
              <a:gd name="connsiteY15" fmla="*/ 287326 h 407988"/>
              <a:gd name="connsiteX16" fmla="*/ 479280 w 481012"/>
              <a:gd name="connsiteY16" fmla="*/ 295821 h 407988"/>
              <a:gd name="connsiteX17" fmla="*/ 480579 w 481012"/>
              <a:gd name="connsiteY17" fmla="*/ 304460 h 407988"/>
              <a:gd name="connsiteX18" fmla="*/ 481012 w 481012"/>
              <a:gd name="connsiteY18" fmla="*/ 313532 h 407988"/>
              <a:gd name="connsiteX19" fmla="*/ 480579 w 481012"/>
              <a:gd name="connsiteY19" fmla="*/ 322747 h 407988"/>
              <a:gd name="connsiteX20" fmla="*/ 479280 w 481012"/>
              <a:gd name="connsiteY20" fmla="*/ 331530 h 407988"/>
              <a:gd name="connsiteX21" fmla="*/ 477260 w 481012"/>
              <a:gd name="connsiteY21" fmla="*/ 340170 h 407988"/>
              <a:gd name="connsiteX22" fmla="*/ 474373 w 481012"/>
              <a:gd name="connsiteY22" fmla="*/ 348233 h 407988"/>
              <a:gd name="connsiteX23" fmla="*/ 470765 w 481012"/>
              <a:gd name="connsiteY23" fmla="*/ 356152 h 407988"/>
              <a:gd name="connsiteX24" fmla="*/ 466580 w 481012"/>
              <a:gd name="connsiteY24" fmla="*/ 363640 h 407988"/>
              <a:gd name="connsiteX25" fmla="*/ 461673 w 481012"/>
              <a:gd name="connsiteY25" fmla="*/ 370695 h 407988"/>
              <a:gd name="connsiteX26" fmla="*/ 456189 w 481012"/>
              <a:gd name="connsiteY26" fmla="*/ 377175 h 407988"/>
              <a:gd name="connsiteX27" fmla="*/ 450128 w 481012"/>
              <a:gd name="connsiteY27" fmla="*/ 383222 h 407988"/>
              <a:gd name="connsiteX28" fmla="*/ 443489 w 481012"/>
              <a:gd name="connsiteY28" fmla="*/ 388838 h 407988"/>
              <a:gd name="connsiteX29" fmla="*/ 436562 w 481012"/>
              <a:gd name="connsiteY29" fmla="*/ 393589 h 407988"/>
              <a:gd name="connsiteX30" fmla="*/ 428913 w 481012"/>
              <a:gd name="connsiteY30" fmla="*/ 397765 h 407988"/>
              <a:gd name="connsiteX31" fmla="*/ 421120 w 481012"/>
              <a:gd name="connsiteY31" fmla="*/ 401509 h 407988"/>
              <a:gd name="connsiteX32" fmla="*/ 412750 w 481012"/>
              <a:gd name="connsiteY32" fmla="*/ 404245 h 407988"/>
              <a:gd name="connsiteX33" fmla="*/ 404235 w 481012"/>
              <a:gd name="connsiteY33" fmla="*/ 406404 h 407988"/>
              <a:gd name="connsiteX34" fmla="*/ 395431 w 481012"/>
              <a:gd name="connsiteY34" fmla="*/ 407556 h 407988"/>
              <a:gd name="connsiteX35" fmla="*/ 386339 w 481012"/>
              <a:gd name="connsiteY35" fmla="*/ 407988 h 407988"/>
              <a:gd name="connsiteX36" fmla="*/ 94817 w 481012"/>
              <a:gd name="connsiteY36" fmla="*/ 407988 h 407988"/>
              <a:gd name="connsiteX37" fmla="*/ 85581 w 481012"/>
              <a:gd name="connsiteY37" fmla="*/ 407556 h 407988"/>
              <a:gd name="connsiteX38" fmla="*/ 76777 w 481012"/>
              <a:gd name="connsiteY38" fmla="*/ 406404 h 407988"/>
              <a:gd name="connsiteX39" fmla="*/ 68262 w 481012"/>
              <a:gd name="connsiteY39" fmla="*/ 404245 h 407988"/>
              <a:gd name="connsiteX40" fmla="*/ 59892 w 481012"/>
              <a:gd name="connsiteY40" fmla="*/ 401509 h 407988"/>
              <a:gd name="connsiteX41" fmla="*/ 52099 w 481012"/>
              <a:gd name="connsiteY41" fmla="*/ 397765 h 407988"/>
              <a:gd name="connsiteX42" fmla="*/ 44450 w 481012"/>
              <a:gd name="connsiteY42" fmla="*/ 393589 h 407988"/>
              <a:gd name="connsiteX43" fmla="*/ 37523 w 481012"/>
              <a:gd name="connsiteY43" fmla="*/ 388838 h 407988"/>
              <a:gd name="connsiteX44" fmla="*/ 30884 w 481012"/>
              <a:gd name="connsiteY44" fmla="*/ 383222 h 407988"/>
              <a:gd name="connsiteX45" fmla="*/ 24823 w 481012"/>
              <a:gd name="connsiteY45" fmla="*/ 377175 h 407988"/>
              <a:gd name="connsiteX46" fmla="*/ 19339 w 481012"/>
              <a:gd name="connsiteY46" fmla="*/ 370695 h 407988"/>
              <a:gd name="connsiteX47" fmla="*/ 14432 w 481012"/>
              <a:gd name="connsiteY47" fmla="*/ 363640 h 407988"/>
              <a:gd name="connsiteX48" fmla="*/ 10247 w 481012"/>
              <a:gd name="connsiteY48" fmla="*/ 356152 h 407988"/>
              <a:gd name="connsiteX49" fmla="*/ 6639 w 481012"/>
              <a:gd name="connsiteY49" fmla="*/ 348233 h 407988"/>
              <a:gd name="connsiteX50" fmla="*/ 3752 w 481012"/>
              <a:gd name="connsiteY50" fmla="*/ 340170 h 407988"/>
              <a:gd name="connsiteX51" fmla="*/ 1732 w 481012"/>
              <a:gd name="connsiteY51" fmla="*/ 331530 h 407988"/>
              <a:gd name="connsiteX52" fmla="*/ 433 w 481012"/>
              <a:gd name="connsiteY52" fmla="*/ 322747 h 407988"/>
              <a:gd name="connsiteX53" fmla="*/ 0 w 481012"/>
              <a:gd name="connsiteY53" fmla="*/ 313532 h 407988"/>
              <a:gd name="connsiteX54" fmla="*/ 433 w 481012"/>
              <a:gd name="connsiteY54" fmla="*/ 304172 h 407988"/>
              <a:gd name="connsiteX55" fmla="*/ 1732 w 481012"/>
              <a:gd name="connsiteY55" fmla="*/ 295245 h 407988"/>
              <a:gd name="connsiteX56" fmla="*/ 3897 w 481012"/>
              <a:gd name="connsiteY56" fmla="*/ 286462 h 407988"/>
              <a:gd name="connsiteX57" fmla="*/ 6927 w 481012"/>
              <a:gd name="connsiteY57" fmla="*/ 278111 h 407988"/>
              <a:gd name="connsiteX58" fmla="*/ 10680 w 481012"/>
              <a:gd name="connsiteY58" fmla="*/ 270047 h 407988"/>
              <a:gd name="connsiteX59" fmla="*/ 15009 w 481012"/>
              <a:gd name="connsiteY59" fmla="*/ 262560 h 407988"/>
              <a:gd name="connsiteX60" fmla="*/ 20060 w 481012"/>
              <a:gd name="connsiteY60" fmla="*/ 255360 h 407988"/>
              <a:gd name="connsiteX61" fmla="*/ 25833 w 481012"/>
              <a:gd name="connsiteY61" fmla="*/ 248737 h 407988"/>
              <a:gd name="connsiteX62" fmla="*/ 32183 w 481012"/>
              <a:gd name="connsiteY62" fmla="*/ 242689 h 407988"/>
              <a:gd name="connsiteX63" fmla="*/ 39110 w 481012"/>
              <a:gd name="connsiteY63" fmla="*/ 237218 h 407988"/>
              <a:gd name="connsiteX64" fmla="*/ 46326 w 481012"/>
              <a:gd name="connsiteY64" fmla="*/ 232466 h 407988"/>
              <a:gd name="connsiteX65" fmla="*/ 54119 w 481012"/>
              <a:gd name="connsiteY65" fmla="*/ 228291 h 407988"/>
              <a:gd name="connsiteX66" fmla="*/ 62201 w 481012"/>
              <a:gd name="connsiteY66" fmla="*/ 224835 h 407988"/>
              <a:gd name="connsiteX67" fmla="*/ 69994 w 481012"/>
              <a:gd name="connsiteY67" fmla="*/ 222387 h 407988"/>
              <a:gd name="connsiteX68" fmla="*/ 77932 w 481012"/>
              <a:gd name="connsiteY68" fmla="*/ 220515 h 407988"/>
              <a:gd name="connsiteX69" fmla="*/ 86302 w 481012"/>
              <a:gd name="connsiteY69" fmla="*/ 219507 h 407988"/>
              <a:gd name="connsiteX70" fmla="*/ 459177 w 481012"/>
              <a:gd name="connsiteY70" fmla="*/ 0 h 407988"/>
              <a:gd name="connsiteX71" fmla="*/ 463515 w 481012"/>
              <a:gd name="connsiteY71" fmla="*/ 433 h 407988"/>
              <a:gd name="connsiteX72" fmla="*/ 467564 w 481012"/>
              <a:gd name="connsiteY72" fmla="*/ 1734 h 407988"/>
              <a:gd name="connsiteX73" fmla="*/ 471324 w 481012"/>
              <a:gd name="connsiteY73" fmla="*/ 3757 h 407988"/>
              <a:gd name="connsiteX74" fmla="*/ 474649 w 481012"/>
              <a:gd name="connsiteY74" fmla="*/ 6503 h 407988"/>
              <a:gd name="connsiteX75" fmla="*/ 477252 w 481012"/>
              <a:gd name="connsiteY75" fmla="*/ 9682 h 407988"/>
              <a:gd name="connsiteX76" fmla="*/ 479277 w 481012"/>
              <a:gd name="connsiteY76" fmla="*/ 13440 h 407988"/>
              <a:gd name="connsiteX77" fmla="*/ 480578 w 481012"/>
              <a:gd name="connsiteY77" fmla="*/ 17486 h 407988"/>
              <a:gd name="connsiteX78" fmla="*/ 481012 w 481012"/>
              <a:gd name="connsiteY78" fmla="*/ 21821 h 407988"/>
              <a:gd name="connsiteX79" fmla="*/ 481012 w 481012"/>
              <a:gd name="connsiteY79" fmla="*/ 212725 h 407988"/>
              <a:gd name="connsiteX80" fmla="*/ 473059 w 481012"/>
              <a:gd name="connsiteY80" fmla="*/ 205788 h 407988"/>
              <a:gd name="connsiteX81" fmla="*/ 464816 w 481012"/>
              <a:gd name="connsiteY81" fmla="*/ 199718 h 407988"/>
              <a:gd name="connsiteX82" fmla="*/ 455996 w 481012"/>
              <a:gd name="connsiteY82" fmla="*/ 193938 h 407988"/>
              <a:gd name="connsiteX83" fmla="*/ 446886 w 481012"/>
              <a:gd name="connsiteY83" fmla="*/ 189024 h 407988"/>
              <a:gd name="connsiteX84" fmla="*/ 437197 w 481012"/>
              <a:gd name="connsiteY84" fmla="*/ 184834 h 407988"/>
              <a:gd name="connsiteX85" fmla="*/ 427509 w 481012"/>
              <a:gd name="connsiteY85" fmla="*/ 181510 h 407988"/>
              <a:gd name="connsiteX86" fmla="*/ 417676 w 481012"/>
              <a:gd name="connsiteY86" fmla="*/ 178619 h 407988"/>
              <a:gd name="connsiteX87" fmla="*/ 407264 w 481012"/>
              <a:gd name="connsiteY87" fmla="*/ 176596 h 407988"/>
              <a:gd name="connsiteX88" fmla="*/ 396708 w 481012"/>
              <a:gd name="connsiteY88" fmla="*/ 175440 h 407988"/>
              <a:gd name="connsiteX89" fmla="*/ 386152 w 481012"/>
              <a:gd name="connsiteY89" fmla="*/ 175007 h 407988"/>
              <a:gd name="connsiteX90" fmla="*/ 334962 w 481012"/>
              <a:gd name="connsiteY90" fmla="*/ 175007 h 407988"/>
              <a:gd name="connsiteX91" fmla="*/ 334962 w 481012"/>
              <a:gd name="connsiteY91" fmla="*/ 123993 h 407988"/>
              <a:gd name="connsiteX92" fmla="*/ 335396 w 481012"/>
              <a:gd name="connsiteY92" fmla="*/ 113299 h 407988"/>
              <a:gd name="connsiteX93" fmla="*/ 336697 w 481012"/>
              <a:gd name="connsiteY93" fmla="*/ 102894 h 407988"/>
              <a:gd name="connsiteX94" fmla="*/ 338866 w 481012"/>
              <a:gd name="connsiteY94" fmla="*/ 92778 h 407988"/>
              <a:gd name="connsiteX95" fmla="*/ 341903 w 481012"/>
              <a:gd name="connsiteY95" fmla="*/ 82951 h 407988"/>
              <a:gd name="connsiteX96" fmla="*/ 345807 w 481012"/>
              <a:gd name="connsiteY96" fmla="*/ 73558 h 407988"/>
              <a:gd name="connsiteX97" fmla="*/ 350290 w 481012"/>
              <a:gd name="connsiteY97" fmla="*/ 64453 h 407988"/>
              <a:gd name="connsiteX98" fmla="*/ 355496 w 481012"/>
              <a:gd name="connsiteY98" fmla="*/ 55782 h 407988"/>
              <a:gd name="connsiteX99" fmla="*/ 361425 w 481012"/>
              <a:gd name="connsiteY99" fmla="*/ 47689 h 407988"/>
              <a:gd name="connsiteX100" fmla="*/ 367787 w 481012"/>
              <a:gd name="connsiteY100" fmla="*/ 40030 h 407988"/>
              <a:gd name="connsiteX101" fmla="*/ 375017 w 481012"/>
              <a:gd name="connsiteY101" fmla="*/ 32949 h 407988"/>
              <a:gd name="connsiteX102" fmla="*/ 382537 w 481012"/>
              <a:gd name="connsiteY102" fmla="*/ 26446 h 407988"/>
              <a:gd name="connsiteX103" fmla="*/ 390779 w 481012"/>
              <a:gd name="connsiteY103" fmla="*/ 20521 h 407988"/>
              <a:gd name="connsiteX104" fmla="*/ 399311 w 481012"/>
              <a:gd name="connsiteY104" fmla="*/ 15318 h 407988"/>
              <a:gd name="connsiteX105" fmla="*/ 408421 w 481012"/>
              <a:gd name="connsiteY105" fmla="*/ 10838 h 407988"/>
              <a:gd name="connsiteX106" fmla="*/ 417965 w 481012"/>
              <a:gd name="connsiteY106" fmla="*/ 7081 h 407988"/>
              <a:gd name="connsiteX107" fmla="*/ 427798 w 481012"/>
              <a:gd name="connsiteY107" fmla="*/ 4046 h 407988"/>
              <a:gd name="connsiteX108" fmla="*/ 437920 w 481012"/>
              <a:gd name="connsiteY108" fmla="*/ 1878 h 407988"/>
              <a:gd name="connsiteX109" fmla="*/ 448476 w 481012"/>
              <a:gd name="connsiteY109" fmla="*/ 433 h 407988"/>
              <a:gd name="connsiteX110" fmla="*/ 92524 w 481012"/>
              <a:gd name="connsiteY110" fmla="*/ 0 h 407988"/>
              <a:gd name="connsiteX111" fmla="*/ 96387 w 481012"/>
              <a:gd name="connsiteY111" fmla="*/ 0 h 407988"/>
              <a:gd name="connsiteX112" fmla="*/ 99963 w 481012"/>
              <a:gd name="connsiteY112" fmla="*/ 576 h 407988"/>
              <a:gd name="connsiteX113" fmla="*/ 103396 w 481012"/>
              <a:gd name="connsiteY113" fmla="*/ 1871 h 407988"/>
              <a:gd name="connsiteX114" fmla="*/ 106686 w 481012"/>
              <a:gd name="connsiteY114" fmla="*/ 3743 h 407988"/>
              <a:gd name="connsiteX115" fmla="*/ 109833 w 481012"/>
              <a:gd name="connsiteY115" fmla="*/ 6334 h 407988"/>
              <a:gd name="connsiteX116" fmla="*/ 112265 w 481012"/>
              <a:gd name="connsiteY116" fmla="*/ 9357 h 407988"/>
              <a:gd name="connsiteX117" fmla="*/ 114125 w 481012"/>
              <a:gd name="connsiteY117" fmla="*/ 12668 h 407988"/>
              <a:gd name="connsiteX118" fmla="*/ 115412 w 481012"/>
              <a:gd name="connsiteY118" fmla="*/ 16123 h 407988"/>
              <a:gd name="connsiteX119" fmla="*/ 115984 w 481012"/>
              <a:gd name="connsiteY119" fmla="*/ 19722 h 407988"/>
              <a:gd name="connsiteX120" fmla="*/ 115984 w 481012"/>
              <a:gd name="connsiteY120" fmla="*/ 23609 h 407988"/>
              <a:gd name="connsiteX121" fmla="*/ 115412 w 481012"/>
              <a:gd name="connsiteY121" fmla="*/ 27208 h 407988"/>
              <a:gd name="connsiteX122" fmla="*/ 114125 w 481012"/>
              <a:gd name="connsiteY122" fmla="*/ 30807 h 407988"/>
              <a:gd name="connsiteX123" fmla="*/ 112265 w 481012"/>
              <a:gd name="connsiteY123" fmla="*/ 34119 h 407988"/>
              <a:gd name="connsiteX124" fmla="*/ 109833 w 481012"/>
              <a:gd name="connsiteY124" fmla="*/ 36998 h 407988"/>
              <a:gd name="connsiteX125" fmla="*/ 108117 w 481012"/>
              <a:gd name="connsiteY125" fmla="*/ 38869 h 407988"/>
              <a:gd name="connsiteX126" fmla="*/ 106829 w 481012"/>
              <a:gd name="connsiteY126" fmla="*/ 40165 h 407988"/>
              <a:gd name="connsiteX127" fmla="*/ 106114 w 481012"/>
              <a:gd name="connsiteY127" fmla="*/ 41029 h 407988"/>
              <a:gd name="connsiteX128" fmla="*/ 105542 w 481012"/>
              <a:gd name="connsiteY128" fmla="*/ 41749 h 407988"/>
              <a:gd name="connsiteX129" fmla="*/ 105399 w 481012"/>
              <a:gd name="connsiteY129" fmla="*/ 42324 h 407988"/>
              <a:gd name="connsiteX130" fmla="*/ 105256 w 481012"/>
              <a:gd name="connsiteY130" fmla="*/ 42900 h 407988"/>
              <a:gd name="connsiteX131" fmla="*/ 105256 w 481012"/>
              <a:gd name="connsiteY131" fmla="*/ 43476 h 407988"/>
              <a:gd name="connsiteX132" fmla="*/ 105256 w 481012"/>
              <a:gd name="connsiteY132" fmla="*/ 44196 h 407988"/>
              <a:gd name="connsiteX133" fmla="*/ 105399 w 481012"/>
              <a:gd name="connsiteY133" fmla="*/ 44772 h 407988"/>
              <a:gd name="connsiteX134" fmla="*/ 105542 w 481012"/>
              <a:gd name="connsiteY134" fmla="*/ 45348 h 407988"/>
              <a:gd name="connsiteX135" fmla="*/ 106114 w 481012"/>
              <a:gd name="connsiteY135" fmla="*/ 45923 h 407988"/>
              <a:gd name="connsiteX136" fmla="*/ 106829 w 481012"/>
              <a:gd name="connsiteY136" fmla="*/ 46931 h 407988"/>
              <a:gd name="connsiteX137" fmla="*/ 108117 w 481012"/>
              <a:gd name="connsiteY137" fmla="*/ 48227 h 407988"/>
              <a:gd name="connsiteX138" fmla="*/ 109833 w 481012"/>
              <a:gd name="connsiteY138" fmla="*/ 49810 h 407988"/>
              <a:gd name="connsiteX139" fmla="*/ 111693 w 481012"/>
              <a:gd name="connsiteY139" fmla="*/ 51682 h 407988"/>
              <a:gd name="connsiteX140" fmla="*/ 113696 w 481012"/>
              <a:gd name="connsiteY140" fmla="*/ 53985 h 407988"/>
              <a:gd name="connsiteX141" fmla="*/ 115698 w 481012"/>
              <a:gd name="connsiteY141" fmla="*/ 56289 h 407988"/>
              <a:gd name="connsiteX142" fmla="*/ 117701 w 481012"/>
              <a:gd name="connsiteY142" fmla="*/ 58880 h 407988"/>
              <a:gd name="connsiteX143" fmla="*/ 119704 w 481012"/>
              <a:gd name="connsiteY143" fmla="*/ 61759 h 407988"/>
              <a:gd name="connsiteX144" fmla="*/ 121706 w 481012"/>
              <a:gd name="connsiteY144" fmla="*/ 65070 h 407988"/>
              <a:gd name="connsiteX145" fmla="*/ 123423 w 481012"/>
              <a:gd name="connsiteY145" fmla="*/ 68669 h 407988"/>
              <a:gd name="connsiteX146" fmla="*/ 124996 w 481012"/>
              <a:gd name="connsiteY146" fmla="*/ 72700 h 407988"/>
              <a:gd name="connsiteX147" fmla="*/ 125998 w 481012"/>
              <a:gd name="connsiteY147" fmla="*/ 77019 h 407988"/>
              <a:gd name="connsiteX148" fmla="*/ 126713 w 481012"/>
              <a:gd name="connsiteY148" fmla="*/ 81770 h 407988"/>
              <a:gd name="connsiteX149" fmla="*/ 126999 w 481012"/>
              <a:gd name="connsiteY149" fmla="*/ 87096 h 407988"/>
              <a:gd name="connsiteX150" fmla="*/ 126713 w 481012"/>
              <a:gd name="connsiteY150" fmla="*/ 92279 h 407988"/>
              <a:gd name="connsiteX151" fmla="*/ 125998 w 481012"/>
              <a:gd name="connsiteY151" fmla="*/ 97030 h 407988"/>
              <a:gd name="connsiteX152" fmla="*/ 124996 w 481012"/>
              <a:gd name="connsiteY152" fmla="*/ 101492 h 407988"/>
              <a:gd name="connsiteX153" fmla="*/ 123423 w 481012"/>
              <a:gd name="connsiteY153" fmla="*/ 105523 h 407988"/>
              <a:gd name="connsiteX154" fmla="*/ 121706 w 481012"/>
              <a:gd name="connsiteY154" fmla="*/ 108978 h 407988"/>
              <a:gd name="connsiteX155" fmla="*/ 119704 w 481012"/>
              <a:gd name="connsiteY155" fmla="*/ 112290 h 407988"/>
              <a:gd name="connsiteX156" fmla="*/ 117701 w 481012"/>
              <a:gd name="connsiteY156" fmla="*/ 115169 h 407988"/>
              <a:gd name="connsiteX157" fmla="*/ 115698 w 481012"/>
              <a:gd name="connsiteY157" fmla="*/ 118048 h 407988"/>
              <a:gd name="connsiteX158" fmla="*/ 113696 w 481012"/>
              <a:gd name="connsiteY158" fmla="*/ 120351 h 407988"/>
              <a:gd name="connsiteX159" fmla="*/ 111693 w 481012"/>
              <a:gd name="connsiteY159" fmla="*/ 122367 h 407988"/>
              <a:gd name="connsiteX160" fmla="*/ 109833 w 481012"/>
              <a:gd name="connsiteY160" fmla="*/ 124238 h 407988"/>
              <a:gd name="connsiteX161" fmla="*/ 108117 w 481012"/>
              <a:gd name="connsiteY161" fmla="*/ 125966 h 407988"/>
              <a:gd name="connsiteX162" fmla="*/ 106829 w 481012"/>
              <a:gd name="connsiteY162" fmla="*/ 127262 h 407988"/>
              <a:gd name="connsiteX163" fmla="*/ 106114 w 481012"/>
              <a:gd name="connsiteY163" fmla="*/ 128125 h 407988"/>
              <a:gd name="connsiteX164" fmla="*/ 105542 w 481012"/>
              <a:gd name="connsiteY164" fmla="*/ 128845 h 407988"/>
              <a:gd name="connsiteX165" fmla="*/ 105399 w 481012"/>
              <a:gd name="connsiteY165" fmla="*/ 129421 h 407988"/>
              <a:gd name="connsiteX166" fmla="*/ 105256 w 481012"/>
              <a:gd name="connsiteY166" fmla="*/ 129997 h 407988"/>
              <a:gd name="connsiteX167" fmla="*/ 105256 w 481012"/>
              <a:gd name="connsiteY167" fmla="*/ 130573 h 407988"/>
              <a:gd name="connsiteX168" fmla="*/ 105256 w 481012"/>
              <a:gd name="connsiteY168" fmla="*/ 131292 h 407988"/>
              <a:gd name="connsiteX169" fmla="*/ 105399 w 481012"/>
              <a:gd name="connsiteY169" fmla="*/ 132012 h 407988"/>
              <a:gd name="connsiteX170" fmla="*/ 105542 w 481012"/>
              <a:gd name="connsiteY170" fmla="*/ 132588 h 407988"/>
              <a:gd name="connsiteX171" fmla="*/ 106114 w 481012"/>
              <a:gd name="connsiteY171" fmla="*/ 133164 h 407988"/>
              <a:gd name="connsiteX172" fmla="*/ 106829 w 481012"/>
              <a:gd name="connsiteY172" fmla="*/ 134172 h 407988"/>
              <a:gd name="connsiteX173" fmla="*/ 108117 w 481012"/>
              <a:gd name="connsiteY173" fmla="*/ 135467 h 407988"/>
              <a:gd name="connsiteX174" fmla="*/ 109833 w 481012"/>
              <a:gd name="connsiteY174" fmla="*/ 137051 h 407988"/>
              <a:gd name="connsiteX175" fmla="*/ 111693 w 481012"/>
              <a:gd name="connsiteY175" fmla="*/ 138922 h 407988"/>
              <a:gd name="connsiteX176" fmla="*/ 113696 w 481012"/>
              <a:gd name="connsiteY176" fmla="*/ 141082 h 407988"/>
              <a:gd name="connsiteX177" fmla="*/ 115698 w 481012"/>
              <a:gd name="connsiteY177" fmla="*/ 143385 h 407988"/>
              <a:gd name="connsiteX178" fmla="*/ 117701 w 481012"/>
              <a:gd name="connsiteY178" fmla="*/ 145976 h 407988"/>
              <a:gd name="connsiteX179" fmla="*/ 119704 w 481012"/>
              <a:gd name="connsiteY179" fmla="*/ 149000 h 407988"/>
              <a:gd name="connsiteX180" fmla="*/ 121706 w 481012"/>
              <a:gd name="connsiteY180" fmla="*/ 152311 h 407988"/>
              <a:gd name="connsiteX181" fmla="*/ 123423 w 481012"/>
              <a:gd name="connsiteY181" fmla="*/ 155910 h 407988"/>
              <a:gd name="connsiteX182" fmla="*/ 124996 w 481012"/>
              <a:gd name="connsiteY182" fmla="*/ 159797 h 407988"/>
              <a:gd name="connsiteX183" fmla="*/ 125998 w 481012"/>
              <a:gd name="connsiteY183" fmla="*/ 164260 h 407988"/>
              <a:gd name="connsiteX184" fmla="*/ 126713 w 481012"/>
              <a:gd name="connsiteY184" fmla="*/ 169010 h 407988"/>
              <a:gd name="connsiteX185" fmla="*/ 126999 w 481012"/>
              <a:gd name="connsiteY185" fmla="*/ 174193 h 407988"/>
              <a:gd name="connsiteX186" fmla="*/ 94527 w 481012"/>
              <a:gd name="connsiteY186" fmla="*/ 174193 h 407988"/>
              <a:gd name="connsiteX187" fmla="*/ 83655 w 481012"/>
              <a:gd name="connsiteY187" fmla="*/ 174625 h 407988"/>
              <a:gd name="connsiteX188" fmla="*/ 83655 w 481012"/>
              <a:gd name="connsiteY188" fmla="*/ 174193 h 407988"/>
              <a:gd name="connsiteX189" fmla="*/ 83655 w 481012"/>
              <a:gd name="connsiteY189" fmla="*/ 173617 h 407988"/>
              <a:gd name="connsiteX190" fmla="*/ 83512 w 481012"/>
              <a:gd name="connsiteY190" fmla="*/ 173041 h 407988"/>
              <a:gd name="connsiteX191" fmla="*/ 83369 w 481012"/>
              <a:gd name="connsiteY191" fmla="*/ 172465 h 407988"/>
              <a:gd name="connsiteX192" fmla="*/ 82797 w 481012"/>
              <a:gd name="connsiteY192" fmla="*/ 171746 h 407988"/>
              <a:gd name="connsiteX193" fmla="*/ 82082 w 481012"/>
              <a:gd name="connsiteY193" fmla="*/ 170882 h 407988"/>
              <a:gd name="connsiteX194" fmla="*/ 80794 w 481012"/>
              <a:gd name="connsiteY194" fmla="*/ 169586 h 407988"/>
              <a:gd name="connsiteX195" fmla="*/ 79078 w 481012"/>
              <a:gd name="connsiteY195" fmla="*/ 167859 h 407988"/>
              <a:gd name="connsiteX196" fmla="*/ 77218 w 481012"/>
              <a:gd name="connsiteY196" fmla="*/ 165987 h 407988"/>
              <a:gd name="connsiteX197" fmla="*/ 75216 w 481012"/>
              <a:gd name="connsiteY197" fmla="*/ 163972 h 407988"/>
              <a:gd name="connsiteX198" fmla="*/ 73213 w 481012"/>
              <a:gd name="connsiteY198" fmla="*/ 161524 h 407988"/>
              <a:gd name="connsiteX199" fmla="*/ 71210 w 481012"/>
              <a:gd name="connsiteY199" fmla="*/ 158789 h 407988"/>
              <a:gd name="connsiteX200" fmla="*/ 69207 w 481012"/>
              <a:gd name="connsiteY200" fmla="*/ 155910 h 407988"/>
              <a:gd name="connsiteX201" fmla="*/ 67205 w 481012"/>
              <a:gd name="connsiteY201" fmla="*/ 152599 h 407988"/>
              <a:gd name="connsiteX202" fmla="*/ 65631 w 481012"/>
              <a:gd name="connsiteY202" fmla="*/ 149144 h 407988"/>
              <a:gd name="connsiteX203" fmla="*/ 63915 w 481012"/>
              <a:gd name="connsiteY203" fmla="*/ 144969 h 407988"/>
              <a:gd name="connsiteX204" fmla="*/ 62913 w 481012"/>
              <a:gd name="connsiteY204" fmla="*/ 140650 h 407988"/>
              <a:gd name="connsiteX205" fmla="*/ 62198 w 481012"/>
              <a:gd name="connsiteY205" fmla="*/ 135899 h 407988"/>
              <a:gd name="connsiteX206" fmla="*/ 61912 w 481012"/>
              <a:gd name="connsiteY206" fmla="*/ 130573 h 407988"/>
              <a:gd name="connsiteX207" fmla="*/ 62198 w 481012"/>
              <a:gd name="connsiteY207" fmla="*/ 125390 h 407988"/>
              <a:gd name="connsiteX208" fmla="*/ 62913 w 481012"/>
              <a:gd name="connsiteY208" fmla="*/ 120639 h 407988"/>
              <a:gd name="connsiteX209" fmla="*/ 63915 w 481012"/>
              <a:gd name="connsiteY209" fmla="*/ 116320 h 407988"/>
              <a:gd name="connsiteX210" fmla="*/ 65631 w 481012"/>
              <a:gd name="connsiteY210" fmla="*/ 112290 h 407988"/>
              <a:gd name="connsiteX211" fmla="*/ 67205 w 481012"/>
              <a:gd name="connsiteY211" fmla="*/ 108690 h 407988"/>
              <a:gd name="connsiteX212" fmla="*/ 69207 w 481012"/>
              <a:gd name="connsiteY212" fmla="*/ 105523 h 407988"/>
              <a:gd name="connsiteX213" fmla="*/ 71210 w 481012"/>
              <a:gd name="connsiteY213" fmla="*/ 102500 h 407988"/>
              <a:gd name="connsiteX214" fmla="*/ 73213 w 481012"/>
              <a:gd name="connsiteY214" fmla="*/ 99765 h 407988"/>
              <a:gd name="connsiteX215" fmla="*/ 75216 w 481012"/>
              <a:gd name="connsiteY215" fmla="*/ 97462 h 407988"/>
              <a:gd name="connsiteX216" fmla="*/ 77218 w 481012"/>
              <a:gd name="connsiteY216" fmla="*/ 95302 h 407988"/>
              <a:gd name="connsiteX217" fmla="*/ 79078 w 481012"/>
              <a:gd name="connsiteY217" fmla="*/ 93431 h 407988"/>
              <a:gd name="connsiteX218" fmla="*/ 80794 w 481012"/>
              <a:gd name="connsiteY218" fmla="*/ 91847 h 407988"/>
              <a:gd name="connsiteX219" fmla="*/ 82082 w 481012"/>
              <a:gd name="connsiteY219" fmla="*/ 90551 h 407988"/>
              <a:gd name="connsiteX220" fmla="*/ 82797 w 481012"/>
              <a:gd name="connsiteY220" fmla="*/ 89544 h 407988"/>
              <a:gd name="connsiteX221" fmla="*/ 83369 w 481012"/>
              <a:gd name="connsiteY221" fmla="*/ 88968 h 407988"/>
              <a:gd name="connsiteX222" fmla="*/ 83512 w 481012"/>
              <a:gd name="connsiteY222" fmla="*/ 88392 h 407988"/>
              <a:gd name="connsiteX223" fmla="*/ 83655 w 481012"/>
              <a:gd name="connsiteY223" fmla="*/ 87816 h 407988"/>
              <a:gd name="connsiteX224" fmla="*/ 83655 w 481012"/>
              <a:gd name="connsiteY224" fmla="*/ 87096 h 407988"/>
              <a:gd name="connsiteX225" fmla="*/ 83655 w 481012"/>
              <a:gd name="connsiteY225" fmla="*/ 86520 h 407988"/>
              <a:gd name="connsiteX226" fmla="*/ 83512 w 481012"/>
              <a:gd name="connsiteY226" fmla="*/ 85945 h 407988"/>
              <a:gd name="connsiteX227" fmla="*/ 83369 w 481012"/>
              <a:gd name="connsiteY227" fmla="*/ 85369 h 407988"/>
              <a:gd name="connsiteX228" fmla="*/ 82797 w 481012"/>
              <a:gd name="connsiteY228" fmla="*/ 84649 h 407988"/>
              <a:gd name="connsiteX229" fmla="*/ 82082 w 481012"/>
              <a:gd name="connsiteY229" fmla="*/ 83641 h 407988"/>
              <a:gd name="connsiteX230" fmla="*/ 80794 w 481012"/>
              <a:gd name="connsiteY230" fmla="*/ 82346 h 407988"/>
              <a:gd name="connsiteX231" fmla="*/ 79078 w 481012"/>
              <a:gd name="connsiteY231" fmla="*/ 80618 h 407988"/>
              <a:gd name="connsiteX232" fmla="*/ 77218 w 481012"/>
              <a:gd name="connsiteY232" fmla="*/ 78747 h 407988"/>
              <a:gd name="connsiteX233" fmla="*/ 75216 w 481012"/>
              <a:gd name="connsiteY233" fmla="*/ 76731 h 407988"/>
              <a:gd name="connsiteX234" fmla="*/ 73213 w 481012"/>
              <a:gd name="connsiteY234" fmla="*/ 74428 h 407988"/>
              <a:gd name="connsiteX235" fmla="*/ 71210 w 481012"/>
              <a:gd name="connsiteY235" fmla="*/ 71692 h 407988"/>
              <a:gd name="connsiteX236" fmla="*/ 69064 w 481012"/>
              <a:gd name="connsiteY236" fmla="*/ 68669 h 407988"/>
              <a:gd name="connsiteX237" fmla="*/ 67205 w 481012"/>
              <a:gd name="connsiteY237" fmla="*/ 65358 h 407988"/>
              <a:gd name="connsiteX238" fmla="*/ 65631 w 481012"/>
              <a:gd name="connsiteY238" fmla="*/ 61903 h 407988"/>
              <a:gd name="connsiteX239" fmla="*/ 63915 w 481012"/>
              <a:gd name="connsiteY239" fmla="*/ 57872 h 407988"/>
              <a:gd name="connsiteX240" fmla="*/ 62913 w 481012"/>
              <a:gd name="connsiteY240" fmla="*/ 53553 h 407988"/>
              <a:gd name="connsiteX241" fmla="*/ 62198 w 481012"/>
              <a:gd name="connsiteY241" fmla="*/ 48659 h 407988"/>
              <a:gd name="connsiteX242" fmla="*/ 61912 w 481012"/>
              <a:gd name="connsiteY242" fmla="*/ 43476 h 407988"/>
              <a:gd name="connsiteX243" fmla="*/ 62198 w 481012"/>
              <a:gd name="connsiteY243" fmla="*/ 38293 h 407988"/>
              <a:gd name="connsiteX244" fmla="*/ 62913 w 481012"/>
              <a:gd name="connsiteY244" fmla="*/ 33399 h 407988"/>
              <a:gd name="connsiteX245" fmla="*/ 63915 w 481012"/>
              <a:gd name="connsiteY245" fmla="*/ 29080 h 407988"/>
              <a:gd name="connsiteX246" fmla="*/ 65631 w 481012"/>
              <a:gd name="connsiteY246" fmla="*/ 25193 h 407988"/>
              <a:gd name="connsiteX247" fmla="*/ 67205 w 481012"/>
              <a:gd name="connsiteY247" fmla="*/ 21450 h 407988"/>
              <a:gd name="connsiteX248" fmla="*/ 69207 w 481012"/>
              <a:gd name="connsiteY248" fmla="*/ 18139 h 407988"/>
              <a:gd name="connsiteX249" fmla="*/ 71210 w 481012"/>
              <a:gd name="connsiteY249" fmla="*/ 15260 h 407988"/>
              <a:gd name="connsiteX250" fmla="*/ 73213 w 481012"/>
              <a:gd name="connsiteY250" fmla="*/ 12668 h 407988"/>
              <a:gd name="connsiteX251" fmla="*/ 75216 w 481012"/>
              <a:gd name="connsiteY251" fmla="*/ 10365 h 407988"/>
              <a:gd name="connsiteX252" fmla="*/ 77218 w 481012"/>
              <a:gd name="connsiteY252" fmla="*/ 8206 h 407988"/>
              <a:gd name="connsiteX253" fmla="*/ 79078 w 481012"/>
              <a:gd name="connsiteY253" fmla="*/ 6334 h 407988"/>
              <a:gd name="connsiteX254" fmla="*/ 82225 w 481012"/>
              <a:gd name="connsiteY254" fmla="*/ 3743 h 407988"/>
              <a:gd name="connsiteX255" fmla="*/ 85515 w 481012"/>
              <a:gd name="connsiteY255" fmla="*/ 1871 h 407988"/>
              <a:gd name="connsiteX256" fmla="*/ 88948 w 481012"/>
              <a:gd name="connsiteY256" fmla="*/ 576 h 40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481012" h="407988">
                <a:moveTo>
                  <a:pt x="94817" y="219075"/>
                </a:moveTo>
                <a:lnTo>
                  <a:pt x="386339" y="219075"/>
                </a:lnTo>
                <a:lnTo>
                  <a:pt x="395576" y="219507"/>
                </a:lnTo>
                <a:lnTo>
                  <a:pt x="404668" y="220803"/>
                </a:lnTo>
                <a:lnTo>
                  <a:pt x="413183" y="222963"/>
                </a:lnTo>
                <a:lnTo>
                  <a:pt x="421697" y="225843"/>
                </a:lnTo>
                <a:lnTo>
                  <a:pt x="429635" y="229730"/>
                </a:lnTo>
                <a:lnTo>
                  <a:pt x="437284" y="234050"/>
                </a:lnTo>
                <a:lnTo>
                  <a:pt x="444211" y="238946"/>
                </a:lnTo>
                <a:lnTo>
                  <a:pt x="450705" y="244417"/>
                </a:lnTo>
                <a:lnTo>
                  <a:pt x="456622" y="250465"/>
                </a:lnTo>
                <a:lnTo>
                  <a:pt x="462106" y="256944"/>
                </a:lnTo>
                <a:lnTo>
                  <a:pt x="466869" y="264000"/>
                </a:lnTo>
                <a:lnTo>
                  <a:pt x="470910" y="271343"/>
                </a:lnTo>
                <a:lnTo>
                  <a:pt x="474518" y="279262"/>
                </a:lnTo>
                <a:lnTo>
                  <a:pt x="477260" y="287326"/>
                </a:lnTo>
                <a:lnTo>
                  <a:pt x="479280" y="295821"/>
                </a:lnTo>
                <a:lnTo>
                  <a:pt x="480579" y="304460"/>
                </a:lnTo>
                <a:lnTo>
                  <a:pt x="481012" y="313532"/>
                </a:lnTo>
                <a:lnTo>
                  <a:pt x="480579" y="322747"/>
                </a:lnTo>
                <a:lnTo>
                  <a:pt x="479280" y="331530"/>
                </a:lnTo>
                <a:lnTo>
                  <a:pt x="477260" y="340170"/>
                </a:lnTo>
                <a:lnTo>
                  <a:pt x="474373" y="348233"/>
                </a:lnTo>
                <a:lnTo>
                  <a:pt x="470765" y="356152"/>
                </a:lnTo>
                <a:lnTo>
                  <a:pt x="466580" y="363640"/>
                </a:lnTo>
                <a:lnTo>
                  <a:pt x="461673" y="370695"/>
                </a:lnTo>
                <a:lnTo>
                  <a:pt x="456189" y="377175"/>
                </a:lnTo>
                <a:lnTo>
                  <a:pt x="450128" y="383222"/>
                </a:lnTo>
                <a:lnTo>
                  <a:pt x="443489" y="388838"/>
                </a:lnTo>
                <a:lnTo>
                  <a:pt x="436562" y="393589"/>
                </a:lnTo>
                <a:lnTo>
                  <a:pt x="428913" y="397765"/>
                </a:lnTo>
                <a:lnTo>
                  <a:pt x="421120" y="401509"/>
                </a:lnTo>
                <a:lnTo>
                  <a:pt x="412750" y="404245"/>
                </a:lnTo>
                <a:lnTo>
                  <a:pt x="404235" y="406404"/>
                </a:lnTo>
                <a:lnTo>
                  <a:pt x="395431" y="407556"/>
                </a:lnTo>
                <a:lnTo>
                  <a:pt x="386339" y="407988"/>
                </a:lnTo>
                <a:lnTo>
                  <a:pt x="94817" y="407988"/>
                </a:lnTo>
                <a:lnTo>
                  <a:pt x="85581" y="407556"/>
                </a:lnTo>
                <a:lnTo>
                  <a:pt x="76777" y="406404"/>
                </a:lnTo>
                <a:lnTo>
                  <a:pt x="68262" y="404245"/>
                </a:lnTo>
                <a:lnTo>
                  <a:pt x="59892" y="401509"/>
                </a:lnTo>
                <a:lnTo>
                  <a:pt x="52099" y="397765"/>
                </a:lnTo>
                <a:lnTo>
                  <a:pt x="44450" y="393589"/>
                </a:lnTo>
                <a:lnTo>
                  <a:pt x="37523" y="388838"/>
                </a:lnTo>
                <a:lnTo>
                  <a:pt x="30884" y="383222"/>
                </a:lnTo>
                <a:lnTo>
                  <a:pt x="24823" y="377175"/>
                </a:lnTo>
                <a:lnTo>
                  <a:pt x="19339" y="370695"/>
                </a:lnTo>
                <a:lnTo>
                  <a:pt x="14432" y="363640"/>
                </a:lnTo>
                <a:lnTo>
                  <a:pt x="10247" y="356152"/>
                </a:lnTo>
                <a:lnTo>
                  <a:pt x="6639" y="348233"/>
                </a:lnTo>
                <a:lnTo>
                  <a:pt x="3752" y="340170"/>
                </a:lnTo>
                <a:lnTo>
                  <a:pt x="1732" y="331530"/>
                </a:lnTo>
                <a:lnTo>
                  <a:pt x="433" y="322747"/>
                </a:lnTo>
                <a:lnTo>
                  <a:pt x="0" y="313532"/>
                </a:lnTo>
                <a:lnTo>
                  <a:pt x="433" y="304172"/>
                </a:lnTo>
                <a:lnTo>
                  <a:pt x="1732" y="295245"/>
                </a:lnTo>
                <a:lnTo>
                  <a:pt x="3897" y="286462"/>
                </a:lnTo>
                <a:lnTo>
                  <a:pt x="6927" y="278111"/>
                </a:lnTo>
                <a:lnTo>
                  <a:pt x="10680" y="270047"/>
                </a:lnTo>
                <a:lnTo>
                  <a:pt x="15009" y="262560"/>
                </a:lnTo>
                <a:lnTo>
                  <a:pt x="20060" y="255360"/>
                </a:lnTo>
                <a:lnTo>
                  <a:pt x="25833" y="248737"/>
                </a:lnTo>
                <a:lnTo>
                  <a:pt x="32183" y="242689"/>
                </a:lnTo>
                <a:lnTo>
                  <a:pt x="39110" y="237218"/>
                </a:lnTo>
                <a:lnTo>
                  <a:pt x="46326" y="232466"/>
                </a:lnTo>
                <a:lnTo>
                  <a:pt x="54119" y="228291"/>
                </a:lnTo>
                <a:lnTo>
                  <a:pt x="62201" y="224835"/>
                </a:lnTo>
                <a:lnTo>
                  <a:pt x="69994" y="222387"/>
                </a:lnTo>
                <a:lnTo>
                  <a:pt x="77932" y="220515"/>
                </a:lnTo>
                <a:lnTo>
                  <a:pt x="86302" y="219507"/>
                </a:lnTo>
                <a:close/>
                <a:moveTo>
                  <a:pt x="459177" y="0"/>
                </a:moveTo>
                <a:lnTo>
                  <a:pt x="463515" y="433"/>
                </a:lnTo>
                <a:lnTo>
                  <a:pt x="467564" y="1734"/>
                </a:lnTo>
                <a:lnTo>
                  <a:pt x="471324" y="3757"/>
                </a:lnTo>
                <a:lnTo>
                  <a:pt x="474649" y="6503"/>
                </a:lnTo>
                <a:lnTo>
                  <a:pt x="477252" y="9682"/>
                </a:lnTo>
                <a:lnTo>
                  <a:pt x="479277" y="13440"/>
                </a:lnTo>
                <a:lnTo>
                  <a:pt x="480578" y="17486"/>
                </a:lnTo>
                <a:lnTo>
                  <a:pt x="481012" y="21821"/>
                </a:lnTo>
                <a:lnTo>
                  <a:pt x="481012" y="212725"/>
                </a:lnTo>
                <a:lnTo>
                  <a:pt x="473059" y="205788"/>
                </a:lnTo>
                <a:lnTo>
                  <a:pt x="464816" y="199718"/>
                </a:lnTo>
                <a:lnTo>
                  <a:pt x="455996" y="193938"/>
                </a:lnTo>
                <a:lnTo>
                  <a:pt x="446886" y="189024"/>
                </a:lnTo>
                <a:lnTo>
                  <a:pt x="437197" y="184834"/>
                </a:lnTo>
                <a:lnTo>
                  <a:pt x="427509" y="181510"/>
                </a:lnTo>
                <a:lnTo>
                  <a:pt x="417676" y="178619"/>
                </a:lnTo>
                <a:lnTo>
                  <a:pt x="407264" y="176596"/>
                </a:lnTo>
                <a:lnTo>
                  <a:pt x="396708" y="175440"/>
                </a:lnTo>
                <a:lnTo>
                  <a:pt x="386152" y="175007"/>
                </a:lnTo>
                <a:lnTo>
                  <a:pt x="334962" y="175007"/>
                </a:lnTo>
                <a:lnTo>
                  <a:pt x="334962" y="123993"/>
                </a:lnTo>
                <a:lnTo>
                  <a:pt x="335396" y="113299"/>
                </a:lnTo>
                <a:lnTo>
                  <a:pt x="336697" y="102894"/>
                </a:lnTo>
                <a:lnTo>
                  <a:pt x="338866" y="92778"/>
                </a:lnTo>
                <a:lnTo>
                  <a:pt x="341903" y="82951"/>
                </a:lnTo>
                <a:lnTo>
                  <a:pt x="345807" y="73558"/>
                </a:lnTo>
                <a:lnTo>
                  <a:pt x="350290" y="64453"/>
                </a:lnTo>
                <a:lnTo>
                  <a:pt x="355496" y="55782"/>
                </a:lnTo>
                <a:lnTo>
                  <a:pt x="361425" y="47689"/>
                </a:lnTo>
                <a:lnTo>
                  <a:pt x="367787" y="40030"/>
                </a:lnTo>
                <a:lnTo>
                  <a:pt x="375017" y="32949"/>
                </a:lnTo>
                <a:lnTo>
                  <a:pt x="382537" y="26446"/>
                </a:lnTo>
                <a:lnTo>
                  <a:pt x="390779" y="20521"/>
                </a:lnTo>
                <a:lnTo>
                  <a:pt x="399311" y="15318"/>
                </a:lnTo>
                <a:lnTo>
                  <a:pt x="408421" y="10838"/>
                </a:lnTo>
                <a:lnTo>
                  <a:pt x="417965" y="7081"/>
                </a:lnTo>
                <a:lnTo>
                  <a:pt x="427798" y="4046"/>
                </a:lnTo>
                <a:lnTo>
                  <a:pt x="437920" y="1878"/>
                </a:lnTo>
                <a:lnTo>
                  <a:pt x="448476" y="433"/>
                </a:lnTo>
                <a:close/>
                <a:moveTo>
                  <a:pt x="92524" y="0"/>
                </a:moveTo>
                <a:lnTo>
                  <a:pt x="96387" y="0"/>
                </a:lnTo>
                <a:lnTo>
                  <a:pt x="99963" y="576"/>
                </a:lnTo>
                <a:lnTo>
                  <a:pt x="103396" y="1871"/>
                </a:lnTo>
                <a:lnTo>
                  <a:pt x="106686" y="3743"/>
                </a:lnTo>
                <a:lnTo>
                  <a:pt x="109833" y="6334"/>
                </a:lnTo>
                <a:lnTo>
                  <a:pt x="112265" y="9357"/>
                </a:lnTo>
                <a:lnTo>
                  <a:pt x="114125" y="12668"/>
                </a:lnTo>
                <a:lnTo>
                  <a:pt x="115412" y="16123"/>
                </a:lnTo>
                <a:lnTo>
                  <a:pt x="115984" y="19722"/>
                </a:lnTo>
                <a:lnTo>
                  <a:pt x="115984" y="23609"/>
                </a:lnTo>
                <a:lnTo>
                  <a:pt x="115412" y="27208"/>
                </a:lnTo>
                <a:lnTo>
                  <a:pt x="114125" y="30807"/>
                </a:lnTo>
                <a:lnTo>
                  <a:pt x="112265" y="34119"/>
                </a:lnTo>
                <a:lnTo>
                  <a:pt x="109833" y="36998"/>
                </a:lnTo>
                <a:lnTo>
                  <a:pt x="108117" y="38869"/>
                </a:lnTo>
                <a:lnTo>
                  <a:pt x="106829" y="40165"/>
                </a:lnTo>
                <a:lnTo>
                  <a:pt x="106114" y="41029"/>
                </a:lnTo>
                <a:lnTo>
                  <a:pt x="105542" y="41749"/>
                </a:lnTo>
                <a:lnTo>
                  <a:pt x="105399" y="42324"/>
                </a:lnTo>
                <a:lnTo>
                  <a:pt x="105256" y="42900"/>
                </a:lnTo>
                <a:lnTo>
                  <a:pt x="105256" y="43476"/>
                </a:lnTo>
                <a:lnTo>
                  <a:pt x="105256" y="44196"/>
                </a:lnTo>
                <a:lnTo>
                  <a:pt x="105399" y="44772"/>
                </a:lnTo>
                <a:lnTo>
                  <a:pt x="105542" y="45348"/>
                </a:lnTo>
                <a:lnTo>
                  <a:pt x="106114" y="45923"/>
                </a:lnTo>
                <a:lnTo>
                  <a:pt x="106829" y="46931"/>
                </a:lnTo>
                <a:lnTo>
                  <a:pt x="108117" y="48227"/>
                </a:lnTo>
                <a:lnTo>
                  <a:pt x="109833" y="49810"/>
                </a:lnTo>
                <a:lnTo>
                  <a:pt x="111693" y="51682"/>
                </a:lnTo>
                <a:lnTo>
                  <a:pt x="113696" y="53985"/>
                </a:lnTo>
                <a:lnTo>
                  <a:pt x="115698" y="56289"/>
                </a:lnTo>
                <a:lnTo>
                  <a:pt x="117701" y="58880"/>
                </a:lnTo>
                <a:lnTo>
                  <a:pt x="119704" y="61759"/>
                </a:lnTo>
                <a:lnTo>
                  <a:pt x="121706" y="65070"/>
                </a:lnTo>
                <a:lnTo>
                  <a:pt x="123423" y="68669"/>
                </a:lnTo>
                <a:lnTo>
                  <a:pt x="124996" y="72700"/>
                </a:lnTo>
                <a:lnTo>
                  <a:pt x="125998" y="77019"/>
                </a:lnTo>
                <a:lnTo>
                  <a:pt x="126713" y="81770"/>
                </a:lnTo>
                <a:lnTo>
                  <a:pt x="126999" y="87096"/>
                </a:lnTo>
                <a:lnTo>
                  <a:pt x="126713" y="92279"/>
                </a:lnTo>
                <a:lnTo>
                  <a:pt x="125998" y="97030"/>
                </a:lnTo>
                <a:lnTo>
                  <a:pt x="124996" y="101492"/>
                </a:lnTo>
                <a:lnTo>
                  <a:pt x="123423" y="105523"/>
                </a:lnTo>
                <a:lnTo>
                  <a:pt x="121706" y="108978"/>
                </a:lnTo>
                <a:lnTo>
                  <a:pt x="119704" y="112290"/>
                </a:lnTo>
                <a:lnTo>
                  <a:pt x="117701" y="115169"/>
                </a:lnTo>
                <a:lnTo>
                  <a:pt x="115698" y="118048"/>
                </a:lnTo>
                <a:lnTo>
                  <a:pt x="113696" y="120351"/>
                </a:lnTo>
                <a:lnTo>
                  <a:pt x="111693" y="122367"/>
                </a:lnTo>
                <a:lnTo>
                  <a:pt x="109833" y="124238"/>
                </a:lnTo>
                <a:lnTo>
                  <a:pt x="108117" y="125966"/>
                </a:lnTo>
                <a:lnTo>
                  <a:pt x="106829" y="127262"/>
                </a:lnTo>
                <a:lnTo>
                  <a:pt x="106114" y="128125"/>
                </a:lnTo>
                <a:lnTo>
                  <a:pt x="105542" y="128845"/>
                </a:lnTo>
                <a:lnTo>
                  <a:pt x="105399" y="129421"/>
                </a:lnTo>
                <a:lnTo>
                  <a:pt x="105256" y="129997"/>
                </a:lnTo>
                <a:lnTo>
                  <a:pt x="105256" y="130573"/>
                </a:lnTo>
                <a:lnTo>
                  <a:pt x="105256" y="131292"/>
                </a:lnTo>
                <a:lnTo>
                  <a:pt x="105399" y="132012"/>
                </a:lnTo>
                <a:lnTo>
                  <a:pt x="105542" y="132588"/>
                </a:lnTo>
                <a:lnTo>
                  <a:pt x="106114" y="133164"/>
                </a:lnTo>
                <a:lnTo>
                  <a:pt x="106829" y="134172"/>
                </a:lnTo>
                <a:lnTo>
                  <a:pt x="108117" y="135467"/>
                </a:lnTo>
                <a:lnTo>
                  <a:pt x="109833" y="137051"/>
                </a:lnTo>
                <a:lnTo>
                  <a:pt x="111693" y="138922"/>
                </a:lnTo>
                <a:lnTo>
                  <a:pt x="113696" y="141082"/>
                </a:lnTo>
                <a:lnTo>
                  <a:pt x="115698" y="143385"/>
                </a:lnTo>
                <a:lnTo>
                  <a:pt x="117701" y="145976"/>
                </a:lnTo>
                <a:lnTo>
                  <a:pt x="119704" y="149000"/>
                </a:lnTo>
                <a:lnTo>
                  <a:pt x="121706" y="152311"/>
                </a:lnTo>
                <a:lnTo>
                  <a:pt x="123423" y="155910"/>
                </a:lnTo>
                <a:lnTo>
                  <a:pt x="124996" y="159797"/>
                </a:lnTo>
                <a:lnTo>
                  <a:pt x="125998" y="164260"/>
                </a:lnTo>
                <a:lnTo>
                  <a:pt x="126713" y="169010"/>
                </a:lnTo>
                <a:lnTo>
                  <a:pt x="126999" y="174193"/>
                </a:lnTo>
                <a:lnTo>
                  <a:pt x="94527" y="174193"/>
                </a:lnTo>
                <a:lnTo>
                  <a:pt x="83655" y="174625"/>
                </a:lnTo>
                <a:lnTo>
                  <a:pt x="83655" y="174193"/>
                </a:lnTo>
                <a:lnTo>
                  <a:pt x="83655" y="173617"/>
                </a:lnTo>
                <a:lnTo>
                  <a:pt x="83512" y="173041"/>
                </a:lnTo>
                <a:lnTo>
                  <a:pt x="83369" y="172465"/>
                </a:lnTo>
                <a:lnTo>
                  <a:pt x="82797" y="171746"/>
                </a:lnTo>
                <a:lnTo>
                  <a:pt x="82082" y="170882"/>
                </a:lnTo>
                <a:lnTo>
                  <a:pt x="80794" y="169586"/>
                </a:lnTo>
                <a:lnTo>
                  <a:pt x="79078" y="167859"/>
                </a:lnTo>
                <a:lnTo>
                  <a:pt x="77218" y="165987"/>
                </a:lnTo>
                <a:lnTo>
                  <a:pt x="75216" y="163972"/>
                </a:lnTo>
                <a:lnTo>
                  <a:pt x="73213" y="161524"/>
                </a:lnTo>
                <a:lnTo>
                  <a:pt x="71210" y="158789"/>
                </a:lnTo>
                <a:lnTo>
                  <a:pt x="69207" y="155910"/>
                </a:lnTo>
                <a:lnTo>
                  <a:pt x="67205" y="152599"/>
                </a:lnTo>
                <a:lnTo>
                  <a:pt x="65631" y="149144"/>
                </a:lnTo>
                <a:lnTo>
                  <a:pt x="63915" y="144969"/>
                </a:lnTo>
                <a:lnTo>
                  <a:pt x="62913" y="140650"/>
                </a:lnTo>
                <a:lnTo>
                  <a:pt x="62198" y="135899"/>
                </a:lnTo>
                <a:lnTo>
                  <a:pt x="61912" y="130573"/>
                </a:lnTo>
                <a:lnTo>
                  <a:pt x="62198" y="125390"/>
                </a:lnTo>
                <a:lnTo>
                  <a:pt x="62913" y="120639"/>
                </a:lnTo>
                <a:lnTo>
                  <a:pt x="63915" y="116320"/>
                </a:lnTo>
                <a:lnTo>
                  <a:pt x="65631" y="112290"/>
                </a:lnTo>
                <a:lnTo>
                  <a:pt x="67205" y="108690"/>
                </a:lnTo>
                <a:lnTo>
                  <a:pt x="69207" y="105523"/>
                </a:lnTo>
                <a:lnTo>
                  <a:pt x="71210" y="102500"/>
                </a:lnTo>
                <a:lnTo>
                  <a:pt x="73213" y="99765"/>
                </a:lnTo>
                <a:lnTo>
                  <a:pt x="75216" y="97462"/>
                </a:lnTo>
                <a:lnTo>
                  <a:pt x="77218" y="95302"/>
                </a:lnTo>
                <a:lnTo>
                  <a:pt x="79078" y="93431"/>
                </a:lnTo>
                <a:lnTo>
                  <a:pt x="80794" y="91847"/>
                </a:lnTo>
                <a:lnTo>
                  <a:pt x="82082" y="90551"/>
                </a:lnTo>
                <a:lnTo>
                  <a:pt x="82797" y="89544"/>
                </a:lnTo>
                <a:lnTo>
                  <a:pt x="83369" y="88968"/>
                </a:lnTo>
                <a:lnTo>
                  <a:pt x="83512" y="88392"/>
                </a:lnTo>
                <a:lnTo>
                  <a:pt x="83655" y="87816"/>
                </a:lnTo>
                <a:lnTo>
                  <a:pt x="83655" y="87096"/>
                </a:lnTo>
                <a:lnTo>
                  <a:pt x="83655" y="86520"/>
                </a:lnTo>
                <a:lnTo>
                  <a:pt x="83512" y="85945"/>
                </a:lnTo>
                <a:lnTo>
                  <a:pt x="83369" y="85369"/>
                </a:lnTo>
                <a:lnTo>
                  <a:pt x="82797" y="84649"/>
                </a:lnTo>
                <a:lnTo>
                  <a:pt x="82082" y="83641"/>
                </a:lnTo>
                <a:lnTo>
                  <a:pt x="80794" y="82346"/>
                </a:lnTo>
                <a:lnTo>
                  <a:pt x="79078" y="80618"/>
                </a:lnTo>
                <a:lnTo>
                  <a:pt x="77218" y="78747"/>
                </a:lnTo>
                <a:lnTo>
                  <a:pt x="75216" y="76731"/>
                </a:lnTo>
                <a:lnTo>
                  <a:pt x="73213" y="74428"/>
                </a:lnTo>
                <a:lnTo>
                  <a:pt x="71210" y="71692"/>
                </a:lnTo>
                <a:lnTo>
                  <a:pt x="69064" y="68669"/>
                </a:lnTo>
                <a:lnTo>
                  <a:pt x="67205" y="65358"/>
                </a:lnTo>
                <a:lnTo>
                  <a:pt x="65631" y="61903"/>
                </a:lnTo>
                <a:lnTo>
                  <a:pt x="63915" y="57872"/>
                </a:lnTo>
                <a:lnTo>
                  <a:pt x="62913" y="53553"/>
                </a:lnTo>
                <a:lnTo>
                  <a:pt x="62198" y="48659"/>
                </a:lnTo>
                <a:lnTo>
                  <a:pt x="61912" y="43476"/>
                </a:lnTo>
                <a:lnTo>
                  <a:pt x="62198" y="38293"/>
                </a:lnTo>
                <a:lnTo>
                  <a:pt x="62913" y="33399"/>
                </a:lnTo>
                <a:lnTo>
                  <a:pt x="63915" y="29080"/>
                </a:lnTo>
                <a:lnTo>
                  <a:pt x="65631" y="25193"/>
                </a:lnTo>
                <a:lnTo>
                  <a:pt x="67205" y="21450"/>
                </a:lnTo>
                <a:lnTo>
                  <a:pt x="69207" y="18139"/>
                </a:lnTo>
                <a:lnTo>
                  <a:pt x="71210" y="15260"/>
                </a:lnTo>
                <a:lnTo>
                  <a:pt x="73213" y="12668"/>
                </a:lnTo>
                <a:lnTo>
                  <a:pt x="75216" y="10365"/>
                </a:lnTo>
                <a:lnTo>
                  <a:pt x="77218" y="8206"/>
                </a:lnTo>
                <a:lnTo>
                  <a:pt x="79078" y="6334"/>
                </a:lnTo>
                <a:lnTo>
                  <a:pt x="82225" y="3743"/>
                </a:lnTo>
                <a:lnTo>
                  <a:pt x="85515" y="1871"/>
                </a:lnTo>
                <a:lnTo>
                  <a:pt x="88948" y="5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3" name="Freeform 272"/>
          <p:cNvSpPr>
            <a:spLocks/>
          </p:cNvSpPr>
          <p:nvPr/>
        </p:nvSpPr>
        <p:spPr bwMode="auto">
          <a:xfrm>
            <a:off x="675488" y="2693988"/>
            <a:ext cx="541338" cy="542925"/>
          </a:xfrm>
          <a:custGeom>
            <a:avLst/>
            <a:gdLst>
              <a:gd name="connsiteX0" fmla="*/ 176296 w 541338"/>
              <a:gd name="connsiteY0" fmla="*/ 263525 h 542925"/>
              <a:gd name="connsiteX1" fmla="*/ 279400 w 541338"/>
              <a:gd name="connsiteY1" fmla="*/ 366395 h 542925"/>
              <a:gd name="connsiteX2" fmla="*/ 109469 w 541338"/>
              <a:gd name="connsiteY2" fmla="*/ 536416 h 542925"/>
              <a:gd name="connsiteX3" fmla="*/ 105968 w 541338"/>
              <a:gd name="connsiteY3" fmla="*/ 539274 h 542925"/>
              <a:gd name="connsiteX4" fmla="*/ 102150 w 541338"/>
              <a:gd name="connsiteY4" fmla="*/ 541179 h 542925"/>
              <a:gd name="connsiteX5" fmla="*/ 98013 w 541338"/>
              <a:gd name="connsiteY5" fmla="*/ 542449 h 542925"/>
              <a:gd name="connsiteX6" fmla="*/ 93876 w 541338"/>
              <a:gd name="connsiteY6" fmla="*/ 542925 h 542925"/>
              <a:gd name="connsiteX7" fmla="*/ 89739 w 541338"/>
              <a:gd name="connsiteY7" fmla="*/ 542449 h 542925"/>
              <a:gd name="connsiteX8" fmla="*/ 85602 w 541338"/>
              <a:gd name="connsiteY8" fmla="*/ 541179 h 542925"/>
              <a:gd name="connsiteX9" fmla="*/ 81783 w 541338"/>
              <a:gd name="connsiteY9" fmla="*/ 539274 h 542925"/>
              <a:gd name="connsiteX10" fmla="*/ 78442 w 541338"/>
              <a:gd name="connsiteY10" fmla="*/ 536416 h 542925"/>
              <a:gd name="connsiteX11" fmla="*/ 6205 w 541338"/>
              <a:gd name="connsiteY11" fmla="*/ 464344 h 542925"/>
              <a:gd name="connsiteX12" fmla="*/ 3500 w 541338"/>
              <a:gd name="connsiteY12" fmla="*/ 460851 h 542925"/>
              <a:gd name="connsiteX13" fmla="*/ 1432 w 541338"/>
              <a:gd name="connsiteY13" fmla="*/ 457041 h 542925"/>
              <a:gd name="connsiteX14" fmla="*/ 318 w 541338"/>
              <a:gd name="connsiteY14" fmla="*/ 453073 h 542925"/>
              <a:gd name="connsiteX15" fmla="*/ 0 w 541338"/>
              <a:gd name="connsiteY15" fmla="*/ 448945 h 542925"/>
              <a:gd name="connsiteX16" fmla="*/ 318 w 541338"/>
              <a:gd name="connsiteY16" fmla="*/ 444659 h 542925"/>
              <a:gd name="connsiteX17" fmla="*/ 1432 w 541338"/>
              <a:gd name="connsiteY17" fmla="*/ 440690 h 542925"/>
              <a:gd name="connsiteX18" fmla="*/ 3500 w 541338"/>
              <a:gd name="connsiteY18" fmla="*/ 436880 h 542925"/>
              <a:gd name="connsiteX19" fmla="*/ 6205 w 541338"/>
              <a:gd name="connsiteY19" fmla="*/ 433388 h 542925"/>
              <a:gd name="connsiteX20" fmla="*/ 63804 w 541338"/>
              <a:gd name="connsiteY20" fmla="*/ 375920 h 542925"/>
              <a:gd name="connsiteX21" fmla="*/ 62531 w 541338"/>
              <a:gd name="connsiteY21" fmla="*/ 372269 h 542925"/>
              <a:gd name="connsiteX22" fmla="*/ 61894 w 541338"/>
              <a:gd name="connsiteY22" fmla="*/ 368618 h 542925"/>
              <a:gd name="connsiteX23" fmla="*/ 61894 w 541338"/>
              <a:gd name="connsiteY23" fmla="*/ 364808 h 542925"/>
              <a:gd name="connsiteX24" fmla="*/ 62372 w 541338"/>
              <a:gd name="connsiteY24" fmla="*/ 360998 h 542925"/>
              <a:gd name="connsiteX25" fmla="*/ 63645 w 541338"/>
              <a:gd name="connsiteY25" fmla="*/ 357346 h 542925"/>
              <a:gd name="connsiteX26" fmla="*/ 65554 w 541338"/>
              <a:gd name="connsiteY26" fmla="*/ 354171 h 542925"/>
              <a:gd name="connsiteX27" fmla="*/ 68100 w 541338"/>
              <a:gd name="connsiteY27" fmla="*/ 350996 h 542925"/>
              <a:gd name="connsiteX28" fmla="*/ 109469 w 541338"/>
              <a:gd name="connsiteY28" fmla="*/ 309880 h 542925"/>
              <a:gd name="connsiteX29" fmla="*/ 112333 w 541338"/>
              <a:gd name="connsiteY29" fmla="*/ 307181 h 542925"/>
              <a:gd name="connsiteX30" fmla="*/ 115833 w 541338"/>
              <a:gd name="connsiteY30" fmla="*/ 305435 h 542925"/>
              <a:gd name="connsiteX31" fmla="*/ 119493 w 541338"/>
              <a:gd name="connsiteY31" fmla="*/ 304165 h 542925"/>
              <a:gd name="connsiteX32" fmla="*/ 123152 w 541338"/>
              <a:gd name="connsiteY32" fmla="*/ 303371 h 542925"/>
              <a:gd name="connsiteX33" fmla="*/ 126971 w 541338"/>
              <a:gd name="connsiteY33" fmla="*/ 303530 h 542925"/>
              <a:gd name="connsiteX34" fmla="*/ 130631 w 541338"/>
              <a:gd name="connsiteY34" fmla="*/ 304324 h 542925"/>
              <a:gd name="connsiteX35" fmla="*/ 134131 w 541338"/>
              <a:gd name="connsiteY35" fmla="*/ 305594 h 542925"/>
              <a:gd name="connsiteX36" fmla="*/ 203994 w 541338"/>
              <a:gd name="connsiteY36" fmla="*/ 166687 h 542925"/>
              <a:gd name="connsiteX37" fmla="*/ 374650 w 541338"/>
              <a:gd name="connsiteY37" fmla="*/ 339018 h 542925"/>
              <a:gd name="connsiteX38" fmla="*/ 323215 w 541338"/>
              <a:gd name="connsiteY38" fmla="*/ 349249 h 542925"/>
              <a:gd name="connsiteX39" fmla="*/ 193675 w 541338"/>
              <a:gd name="connsiteY39" fmla="*/ 218482 h 542925"/>
              <a:gd name="connsiteX40" fmla="*/ 488726 w 541338"/>
              <a:gd name="connsiteY40" fmla="*/ 152400 h 542925"/>
              <a:gd name="connsiteX41" fmla="*/ 519496 w 541338"/>
              <a:gd name="connsiteY41" fmla="*/ 152400 h 542925"/>
              <a:gd name="connsiteX42" fmla="*/ 523960 w 541338"/>
              <a:gd name="connsiteY42" fmla="*/ 152885 h 542925"/>
              <a:gd name="connsiteX43" fmla="*/ 528105 w 541338"/>
              <a:gd name="connsiteY43" fmla="*/ 154178 h 542925"/>
              <a:gd name="connsiteX44" fmla="*/ 531772 w 541338"/>
              <a:gd name="connsiteY44" fmla="*/ 156118 h 542925"/>
              <a:gd name="connsiteX45" fmla="*/ 535120 w 541338"/>
              <a:gd name="connsiteY45" fmla="*/ 158865 h 542925"/>
              <a:gd name="connsiteX46" fmla="*/ 537671 w 541338"/>
              <a:gd name="connsiteY46" fmla="*/ 162260 h 542925"/>
              <a:gd name="connsiteX47" fmla="*/ 539744 w 541338"/>
              <a:gd name="connsiteY47" fmla="*/ 165977 h 542925"/>
              <a:gd name="connsiteX48" fmla="*/ 541019 w 541338"/>
              <a:gd name="connsiteY48" fmla="*/ 170180 h 542925"/>
              <a:gd name="connsiteX49" fmla="*/ 541338 w 541338"/>
              <a:gd name="connsiteY49" fmla="*/ 174706 h 542925"/>
              <a:gd name="connsiteX50" fmla="*/ 541019 w 541338"/>
              <a:gd name="connsiteY50" fmla="*/ 179232 h 542925"/>
              <a:gd name="connsiteX51" fmla="*/ 539744 w 541338"/>
              <a:gd name="connsiteY51" fmla="*/ 183273 h 542925"/>
              <a:gd name="connsiteX52" fmla="*/ 537671 w 541338"/>
              <a:gd name="connsiteY52" fmla="*/ 187152 h 542925"/>
              <a:gd name="connsiteX53" fmla="*/ 535120 w 541338"/>
              <a:gd name="connsiteY53" fmla="*/ 190385 h 542925"/>
              <a:gd name="connsiteX54" fmla="*/ 531772 w 541338"/>
              <a:gd name="connsiteY54" fmla="*/ 193132 h 542925"/>
              <a:gd name="connsiteX55" fmla="*/ 528105 w 541338"/>
              <a:gd name="connsiteY55" fmla="*/ 195234 h 542925"/>
              <a:gd name="connsiteX56" fmla="*/ 523960 w 541338"/>
              <a:gd name="connsiteY56" fmla="*/ 196527 h 542925"/>
              <a:gd name="connsiteX57" fmla="*/ 519496 w 541338"/>
              <a:gd name="connsiteY57" fmla="*/ 196850 h 542925"/>
              <a:gd name="connsiteX58" fmla="*/ 488726 w 541338"/>
              <a:gd name="connsiteY58" fmla="*/ 196850 h 542925"/>
              <a:gd name="connsiteX59" fmla="*/ 484262 w 541338"/>
              <a:gd name="connsiteY59" fmla="*/ 196527 h 542925"/>
              <a:gd name="connsiteX60" fmla="*/ 480117 w 541338"/>
              <a:gd name="connsiteY60" fmla="*/ 195234 h 542925"/>
              <a:gd name="connsiteX61" fmla="*/ 476450 w 541338"/>
              <a:gd name="connsiteY61" fmla="*/ 193132 h 542925"/>
              <a:gd name="connsiteX62" fmla="*/ 473262 w 541338"/>
              <a:gd name="connsiteY62" fmla="*/ 190385 h 542925"/>
              <a:gd name="connsiteX63" fmla="*/ 470551 w 541338"/>
              <a:gd name="connsiteY63" fmla="*/ 187152 h 542925"/>
              <a:gd name="connsiteX64" fmla="*/ 468638 w 541338"/>
              <a:gd name="connsiteY64" fmla="*/ 183273 h 542925"/>
              <a:gd name="connsiteX65" fmla="*/ 467203 w 541338"/>
              <a:gd name="connsiteY65" fmla="*/ 179232 h 542925"/>
              <a:gd name="connsiteX66" fmla="*/ 466725 w 541338"/>
              <a:gd name="connsiteY66" fmla="*/ 174706 h 542925"/>
              <a:gd name="connsiteX67" fmla="*/ 467203 w 541338"/>
              <a:gd name="connsiteY67" fmla="*/ 170180 h 542925"/>
              <a:gd name="connsiteX68" fmla="*/ 468638 w 541338"/>
              <a:gd name="connsiteY68" fmla="*/ 165977 h 542925"/>
              <a:gd name="connsiteX69" fmla="*/ 470551 w 541338"/>
              <a:gd name="connsiteY69" fmla="*/ 162260 h 542925"/>
              <a:gd name="connsiteX70" fmla="*/ 473262 w 541338"/>
              <a:gd name="connsiteY70" fmla="*/ 158865 h 542925"/>
              <a:gd name="connsiteX71" fmla="*/ 476450 w 541338"/>
              <a:gd name="connsiteY71" fmla="*/ 156118 h 542925"/>
              <a:gd name="connsiteX72" fmla="*/ 480117 w 541338"/>
              <a:gd name="connsiteY72" fmla="*/ 154178 h 542925"/>
              <a:gd name="connsiteX73" fmla="*/ 484262 w 541338"/>
              <a:gd name="connsiteY73" fmla="*/ 152885 h 542925"/>
              <a:gd name="connsiteX74" fmla="*/ 288731 w 541338"/>
              <a:gd name="connsiteY74" fmla="*/ 76200 h 542925"/>
              <a:gd name="connsiteX75" fmla="*/ 293026 w 541338"/>
              <a:gd name="connsiteY75" fmla="*/ 76676 h 542925"/>
              <a:gd name="connsiteX76" fmla="*/ 297003 w 541338"/>
              <a:gd name="connsiteY76" fmla="*/ 77945 h 542925"/>
              <a:gd name="connsiteX77" fmla="*/ 300821 w 541338"/>
              <a:gd name="connsiteY77" fmla="*/ 79849 h 542925"/>
              <a:gd name="connsiteX78" fmla="*/ 304320 w 541338"/>
              <a:gd name="connsiteY78" fmla="*/ 82704 h 542925"/>
              <a:gd name="connsiteX79" fmla="*/ 458616 w 541338"/>
              <a:gd name="connsiteY79" fmla="*/ 237224 h 542925"/>
              <a:gd name="connsiteX80" fmla="*/ 461480 w 541338"/>
              <a:gd name="connsiteY80" fmla="*/ 240556 h 542925"/>
              <a:gd name="connsiteX81" fmla="*/ 463388 w 541338"/>
              <a:gd name="connsiteY81" fmla="*/ 244204 h 542925"/>
              <a:gd name="connsiteX82" fmla="*/ 464820 w 541338"/>
              <a:gd name="connsiteY82" fmla="*/ 248170 h 542925"/>
              <a:gd name="connsiteX83" fmla="*/ 465138 w 541338"/>
              <a:gd name="connsiteY83" fmla="*/ 252454 h 542925"/>
              <a:gd name="connsiteX84" fmla="*/ 464820 w 541338"/>
              <a:gd name="connsiteY84" fmla="*/ 256737 h 542925"/>
              <a:gd name="connsiteX85" fmla="*/ 463388 w 541338"/>
              <a:gd name="connsiteY85" fmla="*/ 260862 h 542925"/>
              <a:gd name="connsiteX86" fmla="*/ 461480 w 541338"/>
              <a:gd name="connsiteY86" fmla="*/ 264669 h 542925"/>
              <a:gd name="connsiteX87" fmla="*/ 458616 w 541338"/>
              <a:gd name="connsiteY87" fmla="*/ 268001 h 542925"/>
              <a:gd name="connsiteX88" fmla="*/ 412327 w 541338"/>
              <a:gd name="connsiteY88" fmla="*/ 314325 h 542925"/>
              <a:gd name="connsiteX89" fmla="*/ 227013 w 541338"/>
              <a:gd name="connsiteY89" fmla="*/ 129028 h 542925"/>
              <a:gd name="connsiteX90" fmla="*/ 273461 w 541338"/>
              <a:gd name="connsiteY90" fmla="*/ 82704 h 542925"/>
              <a:gd name="connsiteX91" fmla="*/ 276642 w 541338"/>
              <a:gd name="connsiteY91" fmla="*/ 79849 h 542925"/>
              <a:gd name="connsiteX92" fmla="*/ 280460 w 541338"/>
              <a:gd name="connsiteY92" fmla="*/ 77945 h 542925"/>
              <a:gd name="connsiteX93" fmla="*/ 284596 w 541338"/>
              <a:gd name="connsiteY93" fmla="*/ 76676 h 542925"/>
              <a:gd name="connsiteX94" fmla="*/ 475192 w 541338"/>
              <a:gd name="connsiteY94" fmla="*/ 44450 h 542925"/>
              <a:gd name="connsiteX95" fmla="*/ 479310 w 541338"/>
              <a:gd name="connsiteY95" fmla="*/ 44774 h 542925"/>
              <a:gd name="connsiteX96" fmla="*/ 483427 w 541338"/>
              <a:gd name="connsiteY96" fmla="*/ 46068 h 542925"/>
              <a:gd name="connsiteX97" fmla="*/ 487228 w 541338"/>
              <a:gd name="connsiteY97" fmla="*/ 48172 h 542925"/>
              <a:gd name="connsiteX98" fmla="*/ 490553 w 541338"/>
              <a:gd name="connsiteY98" fmla="*/ 50923 h 542925"/>
              <a:gd name="connsiteX99" fmla="*/ 493404 w 541338"/>
              <a:gd name="connsiteY99" fmla="*/ 54483 h 542925"/>
              <a:gd name="connsiteX100" fmla="*/ 495463 w 541338"/>
              <a:gd name="connsiteY100" fmla="*/ 58367 h 542925"/>
              <a:gd name="connsiteX101" fmla="*/ 496571 w 541338"/>
              <a:gd name="connsiteY101" fmla="*/ 62413 h 542925"/>
              <a:gd name="connsiteX102" fmla="*/ 496888 w 541338"/>
              <a:gd name="connsiteY102" fmla="*/ 66621 h 542925"/>
              <a:gd name="connsiteX103" fmla="*/ 496571 w 541338"/>
              <a:gd name="connsiteY103" fmla="*/ 70990 h 542925"/>
              <a:gd name="connsiteX104" fmla="*/ 495463 w 541338"/>
              <a:gd name="connsiteY104" fmla="*/ 75036 h 542925"/>
              <a:gd name="connsiteX105" fmla="*/ 493404 w 541338"/>
              <a:gd name="connsiteY105" fmla="*/ 78920 h 542925"/>
              <a:gd name="connsiteX106" fmla="*/ 490553 w 541338"/>
              <a:gd name="connsiteY106" fmla="*/ 82481 h 542925"/>
              <a:gd name="connsiteX107" fmla="*/ 469016 w 541338"/>
              <a:gd name="connsiteY107" fmla="*/ 104652 h 542925"/>
              <a:gd name="connsiteX108" fmla="*/ 465532 w 541338"/>
              <a:gd name="connsiteY108" fmla="*/ 107565 h 542925"/>
              <a:gd name="connsiteX109" fmla="*/ 461731 w 541338"/>
              <a:gd name="connsiteY109" fmla="*/ 109507 h 542925"/>
              <a:gd name="connsiteX110" fmla="*/ 457614 w 541338"/>
              <a:gd name="connsiteY110" fmla="*/ 110639 h 542925"/>
              <a:gd name="connsiteX111" fmla="*/ 453496 w 541338"/>
              <a:gd name="connsiteY111" fmla="*/ 111125 h 542925"/>
              <a:gd name="connsiteX112" fmla="*/ 449379 w 541338"/>
              <a:gd name="connsiteY112" fmla="*/ 110639 h 542925"/>
              <a:gd name="connsiteX113" fmla="*/ 445261 w 541338"/>
              <a:gd name="connsiteY113" fmla="*/ 109507 h 542925"/>
              <a:gd name="connsiteX114" fmla="*/ 441460 w 541338"/>
              <a:gd name="connsiteY114" fmla="*/ 107565 h 542925"/>
              <a:gd name="connsiteX115" fmla="*/ 438135 w 541338"/>
              <a:gd name="connsiteY115" fmla="*/ 104652 h 542925"/>
              <a:gd name="connsiteX116" fmla="*/ 435284 w 541338"/>
              <a:gd name="connsiteY116" fmla="*/ 101091 h 542925"/>
              <a:gd name="connsiteX117" fmla="*/ 433384 w 541338"/>
              <a:gd name="connsiteY117" fmla="*/ 97207 h 542925"/>
              <a:gd name="connsiteX118" fmla="*/ 432117 w 541338"/>
              <a:gd name="connsiteY118" fmla="*/ 93161 h 542925"/>
              <a:gd name="connsiteX119" fmla="*/ 431800 w 541338"/>
              <a:gd name="connsiteY119" fmla="*/ 88792 h 542925"/>
              <a:gd name="connsiteX120" fmla="*/ 432117 w 541338"/>
              <a:gd name="connsiteY120" fmla="*/ 84584 h 542925"/>
              <a:gd name="connsiteX121" fmla="*/ 433384 w 541338"/>
              <a:gd name="connsiteY121" fmla="*/ 80539 h 542925"/>
              <a:gd name="connsiteX122" fmla="*/ 435442 w 541338"/>
              <a:gd name="connsiteY122" fmla="*/ 76493 h 542925"/>
              <a:gd name="connsiteX123" fmla="*/ 438135 w 541338"/>
              <a:gd name="connsiteY123" fmla="*/ 73094 h 542925"/>
              <a:gd name="connsiteX124" fmla="*/ 459672 w 541338"/>
              <a:gd name="connsiteY124" fmla="*/ 50923 h 542925"/>
              <a:gd name="connsiteX125" fmla="*/ 463156 w 541338"/>
              <a:gd name="connsiteY125" fmla="*/ 48172 h 542925"/>
              <a:gd name="connsiteX126" fmla="*/ 466957 w 541338"/>
              <a:gd name="connsiteY126" fmla="*/ 46068 h 542925"/>
              <a:gd name="connsiteX127" fmla="*/ 471075 w 541338"/>
              <a:gd name="connsiteY127" fmla="*/ 44774 h 542925"/>
              <a:gd name="connsiteX128" fmla="*/ 366794 w 541338"/>
              <a:gd name="connsiteY128" fmla="*/ 0 h 542925"/>
              <a:gd name="connsiteX129" fmla="*/ 371158 w 541338"/>
              <a:gd name="connsiteY129" fmla="*/ 477 h 542925"/>
              <a:gd name="connsiteX130" fmla="*/ 375361 w 541338"/>
              <a:gd name="connsiteY130" fmla="*/ 1591 h 542925"/>
              <a:gd name="connsiteX131" fmla="*/ 379078 w 541338"/>
              <a:gd name="connsiteY131" fmla="*/ 3818 h 542925"/>
              <a:gd name="connsiteX132" fmla="*/ 382311 w 541338"/>
              <a:gd name="connsiteY132" fmla="*/ 6522 h 542925"/>
              <a:gd name="connsiteX133" fmla="*/ 385059 w 541338"/>
              <a:gd name="connsiteY133" fmla="*/ 9545 h 542925"/>
              <a:gd name="connsiteX134" fmla="*/ 387160 w 541338"/>
              <a:gd name="connsiteY134" fmla="*/ 13363 h 542925"/>
              <a:gd name="connsiteX135" fmla="*/ 388292 w 541338"/>
              <a:gd name="connsiteY135" fmla="*/ 17499 h 542925"/>
              <a:gd name="connsiteX136" fmla="*/ 388938 w 541338"/>
              <a:gd name="connsiteY136" fmla="*/ 21795 h 542925"/>
              <a:gd name="connsiteX137" fmla="*/ 388938 w 541338"/>
              <a:gd name="connsiteY137" fmla="*/ 52817 h 542925"/>
              <a:gd name="connsiteX138" fmla="*/ 388292 w 541338"/>
              <a:gd name="connsiteY138" fmla="*/ 57271 h 542925"/>
              <a:gd name="connsiteX139" fmla="*/ 387160 w 541338"/>
              <a:gd name="connsiteY139" fmla="*/ 61408 h 542925"/>
              <a:gd name="connsiteX140" fmla="*/ 385059 w 541338"/>
              <a:gd name="connsiteY140" fmla="*/ 65067 h 542925"/>
              <a:gd name="connsiteX141" fmla="*/ 382311 w 541338"/>
              <a:gd name="connsiteY141" fmla="*/ 68248 h 542925"/>
              <a:gd name="connsiteX142" fmla="*/ 379078 w 541338"/>
              <a:gd name="connsiteY142" fmla="*/ 70953 h 542925"/>
              <a:gd name="connsiteX143" fmla="*/ 375361 w 541338"/>
              <a:gd name="connsiteY143" fmla="*/ 72862 h 542925"/>
              <a:gd name="connsiteX144" fmla="*/ 371158 w 541338"/>
              <a:gd name="connsiteY144" fmla="*/ 74294 h 542925"/>
              <a:gd name="connsiteX145" fmla="*/ 366794 w 541338"/>
              <a:gd name="connsiteY145" fmla="*/ 74612 h 542925"/>
              <a:gd name="connsiteX146" fmla="*/ 362268 w 541338"/>
              <a:gd name="connsiteY146" fmla="*/ 74294 h 542925"/>
              <a:gd name="connsiteX147" fmla="*/ 358065 w 541338"/>
              <a:gd name="connsiteY147" fmla="*/ 72862 h 542925"/>
              <a:gd name="connsiteX148" fmla="*/ 354348 w 541338"/>
              <a:gd name="connsiteY148" fmla="*/ 70953 h 542925"/>
              <a:gd name="connsiteX149" fmla="*/ 350953 w 541338"/>
              <a:gd name="connsiteY149" fmla="*/ 68248 h 542925"/>
              <a:gd name="connsiteX150" fmla="*/ 348367 w 541338"/>
              <a:gd name="connsiteY150" fmla="*/ 65067 h 542925"/>
              <a:gd name="connsiteX151" fmla="*/ 346266 w 541338"/>
              <a:gd name="connsiteY151" fmla="*/ 61249 h 542925"/>
              <a:gd name="connsiteX152" fmla="*/ 344973 w 541338"/>
              <a:gd name="connsiteY152" fmla="*/ 57271 h 542925"/>
              <a:gd name="connsiteX153" fmla="*/ 344488 w 541338"/>
              <a:gd name="connsiteY153" fmla="*/ 52817 h 542925"/>
              <a:gd name="connsiteX154" fmla="*/ 344488 w 541338"/>
              <a:gd name="connsiteY154" fmla="*/ 21795 h 542925"/>
              <a:gd name="connsiteX155" fmla="*/ 344973 w 541338"/>
              <a:gd name="connsiteY155" fmla="*/ 17499 h 542925"/>
              <a:gd name="connsiteX156" fmla="*/ 346266 w 541338"/>
              <a:gd name="connsiteY156" fmla="*/ 13363 h 542925"/>
              <a:gd name="connsiteX157" fmla="*/ 348367 w 541338"/>
              <a:gd name="connsiteY157" fmla="*/ 9545 h 542925"/>
              <a:gd name="connsiteX158" fmla="*/ 350953 w 541338"/>
              <a:gd name="connsiteY158" fmla="*/ 6522 h 542925"/>
              <a:gd name="connsiteX159" fmla="*/ 354348 w 541338"/>
              <a:gd name="connsiteY159" fmla="*/ 3818 h 542925"/>
              <a:gd name="connsiteX160" fmla="*/ 358065 w 541338"/>
              <a:gd name="connsiteY160" fmla="*/ 1591 h 542925"/>
              <a:gd name="connsiteX161" fmla="*/ 362268 w 541338"/>
              <a:gd name="connsiteY161" fmla="*/ 477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541338" h="542925">
                <a:moveTo>
                  <a:pt x="176296" y="263525"/>
                </a:moveTo>
                <a:lnTo>
                  <a:pt x="279400" y="366395"/>
                </a:lnTo>
                <a:lnTo>
                  <a:pt x="109469" y="536416"/>
                </a:lnTo>
                <a:lnTo>
                  <a:pt x="105968" y="539274"/>
                </a:lnTo>
                <a:lnTo>
                  <a:pt x="102150" y="541179"/>
                </a:lnTo>
                <a:lnTo>
                  <a:pt x="98013" y="542449"/>
                </a:lnTo>
                <a:lnTo>
                  <a:pt x="93876" y="542925"/>
                </a:lnTo>
                <a:lnTo>
                  <a:pt x="89739" y="542449"/>
                </a:lnTo>
                <a:lnTo>
                  <a:pt x="85602" y="541179"/>
                </a:lnTo>
                <a:lnTo>
                  <a:pt x="81783" y="539274"/>
                </a:lnTo>
                <a:lnTo>
                  <a:pt x="78442" y="536416"/>
                </a:lnTo>
                <a:lnTo>
                  <a:pt x="6205" y="464344"/>
                </a:lnTo>
                <a:lnTo>
                  <a:pt x="3500" y="460851"/>
                </a:lnTo>
                <a:lnTo>
                  <a:pt x="1432" y="457041"/>
                </a:lnTo>
                <a:lnTo>
                  <a:pt x="318" y="453073"/>
                </a:lnTo>
                <a:lnTo>
                  <a:pt x="0" y="448945"/>
                </a:lnTo>
                <a:lnTo>
                  <a:pt x="318" y="444659"/>
                </a:lnTo>
                <a:lnTo>
                  <a:pt x="1432" y="440690"/>
                </a:lnTo>
                <a:lnTo>
                  <a:pt x="3500" y="436880"/>
                </a:lnTo>
                <a:lnTo>
                  <a:pt x="6205" y="433388"/>
                </a:lnTo>
                <a:lnTo>
                  <a:pt x="63804" y="375920"/>
                </a:lnTo>
                <a:lnTo>
                  <a:pt x="62531" y="372269"/>
                </a:lnTo>
                <a:lnTo>
                  <a:pt x="61894" y="368618"/>
                </a:lnTo>
                <a:lnTo>
                  <a:pt x="61894" y="364808"/>
                </a:lnTo>
                <a:lnTo>
                  <a:pt x="62372" y="360998"/>
                </a:lnTo>
                <a:lnTo>
                  <a:pt x="63645" y="357346"/>
                </a:lnTo>
                <a:lnTo>
                  <a:pt x="65554" y="354171"/>
                </a:lnTo>
                <a:lnTo>
                  <a:pt x="68100" y="350996"/>
                </a:lnTo>
                <a:lnTo>
                  <a:pt x="109469" y="309880"/>
                </a:lnTo>
                <a:lnTo>
                  <a:pt x="112333" y="307181"/>
                </a:lnTo>
                <a:lnTo>
                  <a:pt x="115833" y="305435"/>
                </a:lnTo>
                <a:lnTo>
                  <a:pt x="119493" y="304165"/>
                </a:lnTo>
                <a:lnTo>
                  <a:pt x="123152" y="303371"/>
                </a:lnTo>
                <a:lnTo>
                  <a:pt x="126971" y="303530"/>
                </a:lnTo>
                <a:lnTo>
                  <a:pt x="130631" y="304324"/>
                </a:lnTo>
                <a:lnTo>
                  <a:pt x="134131" y="305594"/>
                </a:lnTo>
                <a:close/>
                <a:moveTo>
                  <a:pt x="203994" y="166687"/>
                </a:moveTo>
                <a:lnTo>
                  <a:pt x="374650" y="339018"/>
                </a:lnTo>
                <a:lnTo>
                  <a:pt x="323215" y="349249"/>
                </a:lnTo>
                <a:lnTo>
                  <a:pt x="193675" y="218482"/>
                </a:lnTo>
                <a:close/>
                <a:moveTo>
                  <a:pt x="488726" y="152400"/>
                </a:moveTo>
                <a:lnTo>
                  <a:pt x="519496" y="152400"/>
                </a:lnTo>
                <a:lnTo>
                  <a:pt x="523960" y="152885"/>
                </a:lnTo>
                <a:lnTo>
                  <a:pt x="528105" y="154178"/>
                </a:lnTo>
                <a:lnTo>
                  <a:pt x="531772" y="156118"/>
                </a:lnTo>
                <a:lnTo>
                  <a:pt x="535120" y="158865"/>
                </a:lnTo>
                <a:lnTo>
                  <a:pt x="537671" y="162260"/>
                </a:lnTo>
                <a:lnTo>
                  <a:pt x="539744" y="165977"/>
                </a:lnTo>
                <a:lnTo>
                  <a:pt x="541019" y="170180"/>
                </a:lnTo>
                <a:lnTo>
                  <a:pt x="541338" y="174706"/>
                </a:lnTo>
                <a:lnTo>
                  <a:pt x="541019" y="179232"/>
                </a:lnTo>
                <a:lnTo>
                  <a:pt x="539744" y="183273"/>
                </a:lnTo>
                <a:lnTo>
                  <a:pt x="537671" y="187152"/>
                </a:lnTo>
                <a:lnTo>
                  <a:pt x="535120" y="190385"/>
                </a:lnTo>
                <a:lnTo>
                  <a:pt x="531772" y="193132"/>
                </a:lnTo>
                <a:lnTo>
                  <a:pt x="528105" y="195234"/>
                </a:lnTo>
                <a:lnTo>
                  <a:pt x="523960" y="196527"/>
                </a:lnTo>
                <a:lnTo>
                  <a:pt x="519496" y="196850"/>
                </a:lnTo>
                <a:lnTo>
                  <a:pt x="488726" y="196850"/>
                </a:lnTo>
                <a:lnTo>
                  <a:pt x="484262" y="196527"/>
                </a:lnTo>
                <a:lnTo>
                  <a:pt x="480117" y="195234"/>
                </a:lnTo>
                <a:lnTo>
                  <a:pt x="476450" y="193132"/>
                </a:lnTo>
                <a:lnTo>
                  <a:pt x="473262" y="190385"/>
                </a:lnTo>
                <a:lnTo>
                  <a:pt x="470551" y="187152"/>
                </a:lnTo>
                <a:lnTo>
                  <a:pt x="468638" y="183273"/>
                </a:lnTo>
                <a:lnTo>
                  <a:pt x="467203" y="179232"/>
                </a:lnTo>
                <a:lnTo>
                  <a:pt x="466725" y="174706"/>
                </a:lnTo>
                <a:lnTo>
                  <a:pt x="467203" y="170180"/>
                </a:lnTo>
                <a:lnTo>
                  <a:pt x="468638" y="165977"/>
                </a:lnTo>
                <a:lnTo>
                  <a:pt x="470551" y="162260"/>
                </a:lnTo>
                <a:lnTo>
                  <a:pt x="473262" y="158865"/>
                </a:lnTo>
                <a:lnTo>
                  <a:pt x="476450" y="156118"/>
                </a:lnTo>
                <a:lnTo>
                  <a:pt x="480117" y="154178"/>
                </a:lnTo>
                <a:lnTo>
                  <a:pt x="484262" y="152885"/>
                </a:lnTo>
                <a:close/>
                <a:moveTo>
                  <a:pt x="288731" y="76200"/>
                </a:moveTo>
                <a:lnTo>
                  <a:pt x="293026" y="76676"/>
                </a:lnTo>
                <a:lnTo>
                  <a:pt x="297003" y="77945"/>
                </a:lnTo>
                <a:lnTo>
                  <a:pt x="300821" y="79849"/>
                </a:lnTo>
                <a:lnTo>
                  <a:pt x="304320" y="82704"/>
                </a:lnTo>
                <a:lnTo>
                  <a:pt x="458616" y="237224"/>
                </a:lnTo>
                <a:lnTo>
                  <a:pt x="461480" y="240556"/>
                </a:lnTo>
                <a:lnTo>
                  <a:pt x="463388" y="244204"/>
                </a:lnTo>
                <a:lnTo>
                  <a:pt x="464820" y="248170"/>
                </a:lnTo>
                <a:lnTo>
                  <a:pt x="465138" y="252454"/>
                </a:lnTo>
                <a:lnTo>
                  <a:pt x="464820" y="256737"/>
                </a:lnTo>
                <a:lnTo>
                  <a:pt x="463388" y="260862"/>
                </a:lnTo>
                <a:lnTo>
                  <a:pt x="461480" y="264669"/>
                </a:lnTo>
                <a:lnTo>
                  <a:pt x="458616" y="268001"/>
                </a:lnTo>
                <a:lnTo>
                  <a:pt x="412327" y="314325"/>
                </a:lnTo>
                <a:lnTo>
                  <a:pt x="227013" y="129028"/>
                </a:lnTo>
                <a:lnTo>
                  <a:pt x="273461" y="82704"/>
                </a:lnTo>
                <a:lnTo>
                  <a:pt x="276642" y="79849"/>
                </a:lnTo>
                <a:lnTo>
                  <a:pt x="280460" y="77945"/>
                </a:lnTo>
                <a:lnTo>
                  <a:pt x="284596" y="76676"/>
                </a:lnTo>
                <a:close/>
                <a:moveTo>
                  <a:pt x="475192" y="44450"/>
                </a:moveTo>
                <a:lnTo>
                  <a:pt x="479310" y="44774"/>
                </a:lnTo>
                <a:lnTo>
                  <a:pt x="483427" y="46068"/>
                </a:lnTo>
                <a:lnTo>
                  <a:pt x="487228" y="48172"/>
                </a:lnTo>
                <a:lnTo>
                  <a:pt x="490553" y="50923"/>
                </a:lnTo>
                <a:lnTo>
                  <a:pt x="493404" y="54483"/>
                </a:lnTo>
                <a:lnTo>
                  <a:pt x="495463" y="58367"/>
                </a:lnTo>
                <a:lnTo>
                  <a:pt x="496571" y="62413"/>
                </a:lnTo>
                <a:lnTo>
                  <a:pt x="496888" y="66621"/>
                </a:lnTo>
                <a:lnTo>
                  <a:pt x="496571" y="70990"/>
                </a:lnTo>
                <a:lnTo>
                  <a:pt x="495463" y="75036"/>
                </a:lnTo>
                <a:lnTo>
                  <a:pt x="493404" y="78920"/>
                </a:lnTo>
                <a:lnTo>
                  <a:pt x="490553" y="82481"/>
                </a:lnTo>
                <a:lnTo>
                  <a:pt x="469016" y="104652"/>
                </a:lnTo>
                <a:lnTo>
                  <a:pt x="465532" y="107565"/>
                </a:lnTo>
                <a:lnTo>
                  <a:pt x="461731" y="109507"/>
                </a:lnTo>
                <a:lnTo>
                  <a:pt x="457614" y="110639"/>
                </a:lnTo>
                <a:lnTo>
                  <a:pt x="453496" y="111125"/>
                </a:lnTo>
                <a:lnTo>
                  <a:pt x="449379" y="110639"/>
                </a:lnTo>
                <a:lnTo>
                  <a:pt x="445261" y="109507"/>
                </a:lnTo>
                <a:lnTo>
                  <a:pt x="441460" y="107565"/>
                </a:lnTo>
                <a:lnTo>
                  <a:pt x="438135" y="104652"/>
                </a:lnTo>
                <a:lnTo>
                  <a:pt x="435284" y="101091"/>
                </a:lnTo>
                <a:lnTo>
                  <a:pt x="433384" y="97207"/>
                </a:lnTo>
                <a:lnTo>
                  <a:pt x="432117" y="93161"/>
                </a:lnTo>
                <a:lnTo>
                  <a:pt x="431800" y="88792"/>
                </a:lnTo>
                <a:lnTo>
                  <a:pt x="432117" y="84584"/>
                </a:lnTo>
                <a:lnTo>
                  <a:pt x="433384" y="80539"/>
                </a:lnTo>
                <a:lnTo>
                  <a:pt x="435442" y="76493"/>
                </a:lnTo>
                <a:lnTo>
                  <a:pt x="438135" y="73094"/>
                </a:lnTo>
                <a:lnTo>
                  <a:pt x="459672" y="50923"/>
                </a:lnTo>
                <a:lnTo>
                  <a:pt x="463156" y="48172"/>
                </a:lnTo>
                <a:lnTo>
                  <a:pt x="466957" y="46068"/>
                </a:lnTo>
                <a:lnTo>
                  <a:pt x="471075" y="44774"/>
                </a:lnTo>
                <a:close/>
                <a:moveTo>
                  <a:pt x="366794" y="0"/>
                </a:moveTo>
                <a:lnTo>
                  <a:pt x="371158" y="477"/>
                </a:lnTo>
                <a:lnTo>
                  <a:pt x="375361" y="1591"/>
                </a:lnTo>
                <a:lnTo>
                  <a:pt x="379078" y="3818"/>
                </a:lnTo>
                <a:lnTo>
                  <a:pt x="382311" y="6522"/>
                </a:lnTo>
                <a:lnTo>
                  <a:pt x="385059" y="9545"/>
                </a:lnTo>
                <a:lnTo>
                  <a:pt x="387160" y="13363"/>
                </a:lnTo>
                <a:lnTo>
                  <a:pt x="388292" y="17499"/>
                </a:lnTo>
                <a:lnTo>
                  <a:pt x="388938" y="21795"/>
                </a:lnTo>
                <a:lnTo>
                  <a:pt x="388938" y="52817"/>
                </a:lnTo>
                <a:lnTo>
                  <a:pt x="388292" y="57271"/>
                </a:lnTo>
                <a:lnTo>
                  <a:pt x="387160" y="61408"/>
                </a:lnTo>
                <a:lnTo>
                  <a:pt x="385059" y="65067"/>
                </a:lnTo>
                <a:lnTo>
                  <a:pt x="382311" y="68248"/>
                </a:lnTo>
                <a:lnTo>
                  <a:pt x="379078" y="70953"/>
                </a:lnTo>
                <a:lnTo>
                  <a:pt x="375361" y="72862"/>
                </a:lnTo>
                <a:lnTo>
                  <a:pt x="371158" y="74294"/>
                </a:lnTo>
                <a:lnTo>
                  <a:pt x="366794" y="74612"/>
                </a:lnTo>
                <a:lnTo>
                  <a:pt x="362268" y="74294"/>
                </a:lnTo>
                <a:lnTo>
                  <a:pt x="358065" y="72862"/>
                </a:lnTo>
                <a:lnTo>
                  <a:pt x="354348" y="70953"/>
                </a:lnTo>
                <a:lnTo>
                  <a:pt x="350953" y="68248"/>
                </a:lnTo>
                <a:lnTo>
                  <a:pt x="348367" y="65067"/>
                </a:lnTo>
                <a:lnTo>
                  <a:pt x="346266" y="61249"/>
                </a:lnTo>
                <a:lnTo>
                  <a:pt x="344973" y="57271"/>
                </a:lnTo>
                <a:lnTo>
                  <a:pt x="344488" y="52817"/>
                </a:lnTo>
                <a:lnTo>
                  <a:pt x="344488" y="21795"/>
                </a:lnTo>
                <a:lnTo>
                  <a:pt x="344973" y="17499"/>
                </a:lnTo>
                <a:lnTo>
                  <a:pt x="346266" y="13363"/>
                </a:lnTo>
                <a:lnTo>
                  <a:pt x="348367" y="9545"/>
                </a:lnTo>
                <a:lnTo>
                  <a:pt x="350953" y="6522"/>
                </a:lnTo>
                <a:lnTo>
                  <a:pt x="354348" y="3818"/>
                </a:lnTo>
                <a:lnTo>
                  <a:pt x="358065" y="1591"/>
                </a:lnTo>
                <a:lnTo>
                  <a:pt x="362268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2" name="Freeform 271"/>
          <p:cNvSpPr>
            <a:spLocks/>
          </p:cNvSpPr>
          <p:nvPr/>
        </p:nvSpPr>
        <p:spPr bwMode="auto">
          <a:xfrm>
            <a:off x="1641145" y="2776537"/>
            <a:ext cx="481013" cy="379412"/>
          </a:xfrm>
          <a:custGeom>
            <a:avLst/>
            <a:gdLst>
              <a:gd name="connsiteX0" fmla="*/ 372413 w 481013"/>
              <a:gd name="connsiteY0" fmla="*/ 139700 h 379412"/>
              <a:gd name="connsiteX1" fmla="*/ 471488 w 481013"/>
              <a:gd name="connsiteY1" fmla="*/ 230690 h 379412"/>
              <a:gd name="connsiteX2" fmla="*/ 467018 w 481013"/>
              <a:gd name="connsiteY2" fmla="*/ 285831 h 379412"/>
              <a:gd name="connsiteX3" fmla="*/ 466585 w 481013"/>
              <a:gd name="connsiteY3" fmla="*/ 293893 h 379412"/>
              <a:gd name="connsiteX4" fmla="*/ 465431 w 481013"/>
              <a:gd name="connsiteY4" fmla="*/ 301956 h 379412"/>
              <a:gd name="connsiteX5" fmla="*/ 463412 w 481013"/>
              <a:gd name="connsiteY5" fmla="*/ 309874 h 379412"/>
              <a:gd name="connsiteX6" fmla="*/ 460816 w 481013"/>
              <a:gd name="connsiteY6" fmla="*/ 317505 h 379412"/>
              <a:gd name="connsiteX7" fmla="*/ 457499 w 481013"/>
              <a:gd name="connsiteY7" fmla="*/ 325135 h 379412"/>
              <a:gd name="connsiteX8" fmla="*/ 453461 w 481013"/>
              <a:gd name="connsiteY8" fmla="*/ 332190 h 379412"/>
              <a:gd name="connsiteX9" fmla="*/ 448847 w 481013"/>
              <a:gd name="connsiteY9" fmla="*/ 339244 h 379412"/>
              <a:gd name="connsiteX10" fmla="*/ 443511 w 481013"/>
              <a:gd name="connsiteY10" fmla="*/ 345723 h 379412"/>
              <a:gd name="connsiteX11" fmla="*/ 437598 w 481013"/>
              <a:gd name="connsiteY11" fmla="*/ 351914 h 379412"/>
              <a:gd name="connsiteX12" fmla="*/ 431397 w 481013"/>
              <a:gd name="connsiteY12" fmla="*/ 357385 h 379412"/>
              <a:gd name="connsiteX13" fmla="*/ 424763 w 481013"/>
              <a:gd name="connsiteY13" fmla="*/ 362568 h 379412"/>
              <a:gd name="connsiteX14" fmla="*/ 417841 w 481013"/>
              <a:gd name="connsiteY14" fmla="*/ 366887 h 379412"/>
              <a:gd name="connsiteX15" fmla="*/ 410630 w 481013"/>
              <a:gd name="connsiteY15" fmla="*/ 370486 h 379412"/>
              <a:gd name="connsiteX16" fmla="*/ 403275 w 481013"/>
              <a:gd name="connsiteY16" fmla="*/ 373797 h 379412"/>
              <a:gd name="connsiteX17" fmla="*/ 395632 w 481013"/>
              <a:gd name="connsiteY17" fmla="*/ 376245 h 379412"/>
              <a:gd name="connsiteX18" fmla="*/ 387988 w 481013"/>
              <a:gd name="connsiteY18" fmla="*/ 377972 h 379412"/>
              <a:gd name="connsiteX19" fmla="*/ 380201 w 481013"/>
              <a:gd name="connsiteY19" fmla="*/ 378980 h 379412"/>
              <a:gd name="connsiteX20" fmla="*/ 372413 w 481013"/>
              <a:gd name="connsiteY20" fmla="*/ 379412 h 379412"/>
              <a:gd name="connsiteX21" fmla="*/ 363616 w 481013"/>
              <a:gd name="connsiteY21" fmla="*/ 378980 h 379412"/>
              <a:gd name="connsiteX22" fmla="*/ 354963 w 481013"/>
              <a:gd name="connsiteY22" fmla="*/ 377684 h 379412"/>
              <a:gd name="connsiteX23" fmla="*/ 346599 w 481013"/>
              <a:gd name="connsiteY23" fmla="*/ 375525 h 379412"/>
              <a:gd name="connsiteX24" fmla="*/ 338379 w 481013"/>
              <a:gd name="connsiteY24" fmla="*/ 372645 h 379412"/>
              <a:gd name="connsiteX25" fmla="*/ 330736 w 481013"/>
              <a:gd name="connsiteY25" fmla="*/ 369046 h 379412"/>
              <a:gd name="connsiteX26" fmla="*/ 323236 w 481013"/>
              <a:gd name="connsiteY26" fmla="*/ 364727 h 379412"/>
              <a:gd name="connsiteX27" fmla="*/ 316170 w 481013"/>
              <a:gd name="connsiteY27" fmla="*/ 359688 h 379412"/>
              <a:gd name="connsiteX28" fmla="*/ 309536 w 481013"/>
              <a:gd name="connsiteY28" fmla="*/ 354217 h 379412"/>
              <a:gd name="connsiteX29" fmla="*/ 303479 w 481013"/>
              <a:gd name="connsiteY29" fmla="*/ 348314 h 379412"/>
              <a:gd name="connsiteX30" fmla="*/ 297855 w 481013"/>
              <a:gd name="connsiteY30" fmla="*/ 341692 h 379412"/>
              <a:gd name="connsiteX31" fmla="*/ 292807 w 481013"/>
              <a:gd name="connsiteY31" fmla="*/ 334781 h 379412"/>
              <a:gd name="connsiteX32" fmla="*/ 288481 w 481013"/>
              <a:gd name="connsiteY32" fmla="*/ 327295 h 379412"/>
              <a:gd name="connsiteX33" fmla="*/ 284731 w 481013"/>
              <a:gd name="connsiteY33" fmla="*/ 319520 h 379412"/>
              <a:gd name="connsiteX34" fmla="*/ 281847 w 481013"/>
              <a:gd name="connsiteY34" fmla="*/ 311458 h 379412"/>
              <a:gd name="connsiteX35" fmla="*/ 279540 w 481013"/>
              <a:gd name="connsiteY35" fmla="*/ 303107 h 379412"/>
              <a:gd name="connsiteX36" fmla="*/ 278242 w 481013"/>
              <a:gd name="connsiteY36" fmla="*/ 294469 h 379412"/>
              <a:gd name="connsiteX37" fmla="*/ 277665 w 481013"/>
              <a:gd name="connsiteY37" fmla="*/ 285831 h 379412"/>
              <a:gd name="connsiteX38" fmla="*/ 273050 w 481013"/>
              <a:gd name="connsiteY38" fmla="*/ 230690 h 379412"/>
              <a:gd name="connsiteX39" fmla="*/ 108816 w 481013"/>
              <a:gd name="connsiteY39" fmla="*/ 139700 h 379412"/>
              <a:gd name="connsiteX40" fmla="*/ 207963 w 481013"/>
              <a:gd name="connsiteY40" fmla="*/ 230690 h 379412"/>
              <a:gd name="connsiteX41" fmla="*/ 203352 w 481013"/>
              <a:gd name="connsiteY41" fmla="*/ 285831 h 379412"/>
              <a:gd name="connsiteX42" fmla="*/ 202775 w 481013"/>
              <a:gd name="connsiteY42" fmla="*/ 294469 h 379412"/>
              <a:gd name="connsiteX43" fmla="*/ 201478 w 481013"/>
              <a:gd name="connsiteY43" fmla="*/ 303107 h 379412"/>
              <a:gd name="connsiteX44" fmla="*/ 199172 w 481013"/>
              <a:gd name="connsiteY44" fmla="*/ 311458 h 379412"/>
              <a:gd name="connsiteX45" fmla="*/ 196290 w 481013"/>
              <a:gd name="connsiteY45" fmla="*/ 319520 h 379412"/>
              <a:gd name="connsiteX46" fmla="*/ 192543 w 481013"/>
              <a:gd name="connsiteY46" fmla="*/ 327295 h 379412"/>
              <a:gd name="connsiteX47" fmla="*/ 188220 w 481013"/>
              <a:gd name="connsiteY47" fmla="*/ 334781 h 379412"/>
              <a:gd name="connsiteX48" fmla="*/ 183176 w 481013"/>
              <a:gd name="connsiteY48" fmla="*/ 341692 h 379412"/>
              <a:gd name="connsiteX49" fmla="*/ 177556 w 481013"/>
              <a:gd name="connsiteY49" fmla="*/ 348314 h 379412"/>
              <a:gd name="connsiteX50" fmla="*/ 171504 w 481013"/>
              <a:gd name="connsiteY50" fmla="*/ 354217 h 379412"/>
              <a:gd name="connsiteX51" fmla="*/ 164874 w 481013"/>
              <a:gd name="connsiteY51" fmla="*/ 359688 h 379412"/>
              <a:gd name="connsiteX52" fmla="*/ 157813 w 481013"/>
              <a:gd name="connsiteY52" fmla="*/ 364727 h 379412"/>
              <a:gd name="connsiteX53" fmla="*/ 150319 w 481013"/>
              <a:gd name="connsiteY53" fmla="*/ 369046 h 379412"/>
              <a:gd name="connsiteX54" fmla="*/ 142682 w 481013"/>
              <a:gd name="connsiteY54" fmla="*/ 372645 h 379412"/>
              <a:gd name="connsiteX55" fmla="*/ 134468 w 481013"/>
              <a:gd name="connsiteY55" fmla="*/ 375525 h 379412"/>
              <a:gd name="connsiteX56" fmla="*/ 126109 w 481013"/>
              <a:gd name="connsiteY56" fmla="*/ 377684 h 379412"/>
              <a:gd name="connsiteX57" fmla="*/ 117463 w 481013"/>
              <a:gd name="connsiteY57" fmla="*/ 378980 h 379412"/>
              <a:gd name="connsiteX58" fmla="*/ 108816 w 481013"/>
              <a:gd name="connsiteY58" fmla="*/ 379412 h 379412"/>
              <a:gd name="connsiteX59" fmla="*/ 100890 w 481013"/>
              <a:gd name="connsiteY59" fmla="*/ 378980 h 379412"/>
              <a:gd name="connsiteX60" fmla="*/ 93108 w 481013"/>
              <a:gd name="connsiteY60" fmla="*/ 377972 h 379412"/>
              <a:gd name="connsiteX61" fmla="*/ 85470 w 481013"/>
              <a:gd name="connsiteY61" fmla="*/ 376245 h 379412"/>
              <a:gd name="connsiteX62" fmla="*/ 77833 w 481013"/>
              <a:gd name="connsiteY62" fmla="*/ 373797 h 379412"/>
              <a:gd name="connsiteX63" fmla="*/ 70483 w 481013"/>
              <a:gd name="connsiteY63" fmla="*/ 370486 h 379412"/>
              <a:gd name="connsiteX64" fmla="*/ 63278 w 481013"/>
              <a:gd name="connsiteY64" fmla="*/ 366887 h 379412"/>
              <a:gd name="connsiteX65" fmla="*/ 56360 w 481013"/>
              <a:gd name="connsiteY65" fmla="*/ 362568 h 379412"/>
              <a:gd name="connsiteX66" fmla="*/ 49731 w 481013"/>
              <a:gd name="connsiteY66" fmla="*/ 357385 h 379412"/>
              <a:gd name="connsiteX67" fmla="*/ 43535 w 481013"/>
              <a:gd name="connsiteY67" fmla="*/ 351914 h 379412"/>
              <a:gd name="connsiteX68" fmla="*/ 37626 w 481013"/>
              <a:gd name="connsiteY68" fmla="*/ 345723 h 379412"/>
              <a:gd name="connsiteX69" fmla="*/ 32294 w 481013"/>
              <a:gd name="connsiteY69" fmla="*/ 339244 h 379412"/>
              <a:gd name="connsiteX70" fmla="*/ 27683 w 481013"/>
              <a:gd name="connsiteY70" fmla="*/ 332190 h 379412"/>
              <a:gd name="connsiteX71" fmla="*/ 23648 w 481013"/>
              <a:gd name="connsiteY71" fmla="*/ 325135 h 379412"/>
              <a:gd name="connsiteX72" fmla="*/ 20333 w 481013"/>
              <a:gd name="connsiteY72" fmla="*/ 317505 h 379412"/>
              <a:gd name="connsiteX73" fmla="*/ 17739 w 481013"/>
              <a:gd name="connsiteY73" fmla="*/ 309874 h 379412"/>
              <a:gd name="connsiteX74" fmla="*/ 15722 w 481013"/>
              <a:gd name="connsiteY74" fmla="*/ 301956 h 379412"/>
              <a:gd name="connsiteX75" fmla="*/ 14569 w 481013"/>
              <a:gd name="connsiteY75" fmla="*/ 293893 h 379412"/>
              <a:gd name="connsiteX76" fmla="*/ 14137 w 481013"/>
              <a:gd name="connsiteY76" fmla="*/ 285831 h 379412"/>
              <a:gd name="connsiteX77" fmla="*/ 9525 w 481013"/>
              <a:gd name="connsiteY77" fmla="*/ 230690 h 379412"/>
              <a:gd name="connsiteX78" fmla="*/ 371548 w 481013"/>
              <a:gd name="connsiteY78" fmla="*/ 0 h 379412"/>
              <a:gd name="connsiteX79" fmla="*/ 380224 w 481013"/>
              <a:gd name="connsiteY79" fmla="*/ 288 h 379412"/>
              <a:gd name="connsiteX80" fmla="*/ 388756 w 481013"/>
              <a:gd name="connsiteY80" fmla="*/ 1296 h 379412"/>
              <a:gd name="connsiteX81" fmla="*/ 397143 w 481013"/>
              <a:gd name="connsiteY81" fmla="*/ 3023 h 379412"/>
              <a:gd name="connsiteX82" fmla="*/ 405385 w 481013"/>
              <a:gd name="connsiteY82" fmla="*/ 5327 h 379412"/>
              <a:gd name="connsiteX83" fmla="*/ 413338 w 481013"/>
              <a:gd name="connsiteY83" fmla="*/ 8350 h 379412"/>
              <a:gd name="connsiteX84" fmla="*/ 421147 w 481013"/>
              <a:gd name="connsiteY84" fmla="*/ 11805 h 379412"/>
              <a:gd name="connsiteX85" fmla="*/ 428522 w 481013"/>
              <a:gd name="connsiteY85" fmla="*/ 15980 h 379412"/>
              <a:gd name="connsiteX86" fmla="*/ 435752 w 481013"/>
              <a:gd name="connsiteY86" fmla="*/ 20731 h 379412"/>
              <a:gd name="connsiteX87" fmla="*/ 442548 w 481013"/>
              <a:gd name="connsiteY87" fmla="*/ 26057 h 379412"/>
              <a:gd name="connsiteX88" fmla="*/ 448911 w 481013"/>
              <a:gd name="connsiteY88" fmla="*/ 31960 h 379412"/>
              <a:gd name="connsiteX89" fmla="*/ 454840 w 481013"/>
              <a:gd name="connsiteY89" fmla="*/ 38438 h 379412"/>
              <a:gd name="connsiteX90" fmla="*/ 460335 w 481013"/>
              <a:gd name="connsiteY90" fmla="*/ 45060 h 379412"/>
              <a:gd name="connsiteX91" fmla="*/ 464962 w 481013"/>
              <a:gd name="connsiteY91" fmla="*/ 52258 h 379412"/>
              <a:gd name="connsiteX92" fmla="*/ 469156 w 481013"/>
              <a:gd name="connsiteY92" fmla="*/ 59744 h 379412"/>
              <a:gd name="connsiteX93" fmla="*/ 472626 w 481013"/>
              <a:gd name="connsiteY93" fmla="*/ 67374 h 379412"/>
              <a:gd name="connsiteX94" fmla="*/ 475807 w 481013"/>
              <a:gd name="connsiteY94" fmla="*/ 75436 h 379412"/>
              <a:gd name="connsiteX95" fmla="*/ 477976 w 481013"/>
              <a:gd name="connsiteY95" fmla="*/ 83498 h 379412"/>
              <a:gd name="connsiteX96" fmla="*/ 479712 w 481013"/>
              <a:gd name="connsiteY96" fmla="*/ 91991 h 379412"/>
              <a:gd name="connsiteX97" fmla="*/ 480724 w 481013"/>
              <a:gd name="connsiteY97" fmla="*/ 100485 h 379412"/>
              <a:gd name="connsiteX98" fmla="*/ 481013 w 481013"/>
              <a:gd name="connsiteY98" fmla="*/ 109123 h 379412"/>
              <a:gd name="connsiteX99" fmla="*/ 480724 w 481013"/>
              <a:gd name="connsiteY99" fmla="*/ 117760 h 379412"/>
              <a:gd name="connsiteX100" fmla="*/ 479712 w 481013"/>
              <a:gd name="connsiteY100" fmla="*/ 126398 h 379412"/>
              <a:gd name="connsiteX101" fmla="*/ 475663 w 481013"/>
              <a:gd name="connsiteY101" fmla="*/ 174625 h 379412"/>
              <a:gd name="connsiteX102" fmla="*/ 386297 w 481013"/>
              <a:gd name="connsiteY102" fmla="*/ 92999 h 379412"/>
              <a:gd name="connsiteX103" fmla="*/ 385141 w 481013"/>
              <a:gd name="connsiteY103" fmla="*/ 92135 h 379412"/>
              <a:gd name="connsiteX104" fmla="*/ 384418 w 481013"/>
              <a:gd name="connsiteY104" fmla="*/ 91559 h 379412"/>
              <a:gd name="connsiteX105" fmla="*/ 383261 w 481013"/>
              <a:gd name="connsiteY105" fmla="*/ 90840 h 379412"/>
              <a:gd name="connsiteX106" fmla="*/ 382538 w 481013"/>
              <a:gd name="connsiteY106" fmla="*/ 90408 h 379412"/>
              <a:gd name="connsiteX107" fmla="*/ 382104 w 481013"/>
              <a:gd name="connsiteY107" fmla="*/ 90120 h 379412"/>
              <a:gd name="connsiteX108" fmla="*/ 381526 w 481013"/>
              <a:gd name="connsiteY108" fmla="*/ 89832 h 379412"/>
              <a:gd name="connsiteX109" fmla="*/ 380658 w 481013"/>
              <a:gd name="connsiteY109" fmla="*/ 89400 h 379412"/>
              <a:gd name="connsiteX110" fmla="*/ 379790 w 481013"/>
              <a:gd name="connsiteY110" fmla="*/ 88968 h 379412"/>
              <a:gd name="connsiteX111" fmla="*/ 378778 w 481013"/>
              <a:gd name="connsiteY111" fmla="*/ 88536 h 379412"/>
              <a:gd name="connsiteX112" fmla="*/ 377910 w 481013"/>
              <a:gd name="connsiteY112" fmla="*/ 88392 h 379412"/>
              <a:gd name="connsiteX113" fmla="*/ 376754 w 481013"/>
              <a:gd name="connsiteY113" fmla="*/ 87960 h 379412"/>
              <a:gd name="connsiteX114" fmla="*/ 375886 w 481013"/>
              <a:gd name="connsiteY114" fmla="*/ 87816 h 379412"/>
              <a:gd name="connsiteX115" fmla="*/ 374585 w 481013"/>
              <a:gd name="connsiteY115" fmla="*/ 87673 h 379412"/>
              <a:gd name="connsiteX116" fmla="*/ 373717 w 481013"/>
              <a:gd name="connsiteY116" fmla="*/ 87529 h 379412"/>
              <a:gd name="connsiteX117" fmla="*/ 372560 w 481013"/>
              <a:gd name="connsiteY117" fmla="*/ 87385 h 379412"/>
              <a:gd name="connsiteX118" fmla="*/ 371548 w 481013"/>
              <a:gd name="connsiteY118" fmla="*/ 87385 h 379412"/>
              <a:gd name="connsiteX119" fmla="*/ 370391 w 481013"/>
              <a:gd name="connsiteY119" fmla="*/ 87385 h 379412"/>
              <a:gd name="connsiteX120" fmla="*/ 369234 w 481013"/>
              <a:gd name="connsiteY120" fmla="*/ 87529 h 379412"/>
              <a:gd name="connsiteX121" fmla="*/ 368367 w 481013"/>
              <a:gd name="connsiteY121" fmla="*/ 87673 h 379412"/>
              <a:gd name="connsiteX122" fmla="*/ 367065 w 481013"/>
              <a:gd name="connsiteY122" fmla="*/ 87816 h 379412"/>
              <a:gd name="connsiteX123" fmla="*/ 366198 w 481013"/>
              <a:gd name="connsiteY123" fmla="*/ 87960 h 379412"/>
              <a:gd name="connsiteX124" fmla="*/ 365041 w 481013"/>
              <a:gd name="connsiteY124" fmla="*/ 88392 h 379412"/>
              <a:gd name="connsiteX125" fmla="*/ 364173 w 481013"/>
              <a:gd name="connsiteY125" fmla="*/ 88536 h 379412"/>
              <a:gd name="connsiteX126" fmla="*/ 363161 w 481013"/>
              <a:gd name="connsiteY126" fmla="*/ 88968 h 379412"/>
              <a:gd name="connsiteX127" fmla="*/ 362293 w 481013"/>
              <a:gd name="connsiteY127" fmla="*/ 89400 h 379412"/>
              <a:gd name="connsiteX128" fmla="*/ 361426 w 481013"/>
              <a:gd name="connsiteY128" fmla="*/ 89832 h 379412"/>
              <a:gd name="connsiteX129" fmla="*/ 360413 w 481013"/>
              <a:gd name="connsiteY129" fmla="*/ 90408 h 379412"/>
              <a:gd name="connsiteX130" fmla="*/ 359690 w 481013"/>
              <a:gd name="connsiteY130" fmla="*/ 90840 h 379412"/>
              <a:gd name="connsiteX131" fmla="*/ 359112 w 481013"/>
              <a:gd name="connsiteY131" fmla="*/ 91272 h 379412"/>
              <a:gd name="connsiteX132" fmla="*/ 358534 w 481013"/>
              <a:gd name="connsiteY132" fmla="*/ 91559 h 379412"/>
              <a:gd name="connsiteX133" fmla="*/ 357955 w 481013"/>
              <a:gd name="connsiteY133" fmla="*/ 92135 h 379412"/>
              <a:gd name="connsiteX134" fmla="*/ 356654 w 481013"/>
              <a:gd name="connsiteY134" fmla="*/ 92999 h 379412"/>
              <a:gd name="connsiteX135" fmla="*/ 267288 w 481013"/>
              <a:gd name="connsiteY135" fmla="*/ 174625 h 379412"/>
              <a:gd name="connsiteX136" fmla="*/ 263239 w 481013"/>
              <a:gd name="connsiteY136" fmla="*/ 126254 h 379412"/>
              <a:gd name="connsiteX137" fmla="*/ 262227 w 481013"/>
              <a:gd name="connsiteY137" fmla="*/ 117616 h 379412"/>
              <a:gd name="connsiteX138" fmla="*/ 261938 w 481013"/>
              <a:gd name="connsiteY138" fmla="*/ 109123 h 379412"/>
              <a:gd name="connsiteX139" fmla="*/ 262227 w 481013"/>
              <a:gd name="connsiteY139" fmla="*/ 100485 h 379412"/>
              <a:gd name="connsiteX140" fmla="*/ 263239 w 481013"/>
              <a:gd name="connsiteY140" fmla="*/ 91991 h 379412"/>
              <a:gd name="connsiteX141" fmla="*/ 264975 w 481013"/>
              <a:gd name="connsiteY141" fmla="*/ 83498 h 379412"/>
              <a:gd name="connsiteX142" fmla="*/ 267288 w 481013"/>
              <a:gd name="connsiteY142" fmla="*/ 75436 h 379412"/>
              <a:gd name="connsiteX143" fmla="*/ 270325 w 481013"/>
              <a:gd name="connsiteY143" fmla="*/ 67374 h 379412"/>
              <a:gd name="connsiteX144" fmla="*/ 273796 w 481013"/>
              <a:gd name="connsiteY144" fmla="*/ 59744 h 379412"/>
              <a:gd name="connsiteX145" fmla="*/ 277989 w 481013"/>
              <a:gd name="connsiteY145" fmla="*/ 52258 h 379412"/>
              <a:gd name="connsiteX146" fmla="*/ 282616 w 481013"/>
              <a:gd name="connsiteY146" fmla="*/ 45060 h 379412"/>
              <a:gd name="connsiteX147" fmla="*/ 288111 w 481013"/>
              <a:gd name="connsiteY147" fmla="*/ 38438 h 379412"/>
              <a:gd name="connsiteX148" fmla="*/ 294040 w 481013"/>
              <a:gd name="connsiteY148" fmla="*/ 31960 h 379412"/>
              <a:gd name="connsiteX149" fmla="*/ 300547 w 481013"/>
              <a:gd name="connsiteY149" fmla="*/ 26057 h 379412"/>
              <a:gd name="connsiteX150" fmla="*/ 307199 w 481013"/>
              <a:gd name="connsiteY150" fmla="*/ 20731 h 379412"/>
              <a:gd name="connsiteX151" fmla="*/ 314429 w 481013"/>
              <a:gd name="connsiteY151" fmla="*/ 15980 h 379412"/>
              <a:gd name="connsiteX152" fmla="*/ 321804 w 481013"/>
              <a:gd name="connsiteY152" fmla="*/ 11805 h 379412"/>
              <a:gd name="connsiteX153" fmla="*/ 329613 w 481013"/>
              <a:gd name="connsiteY153" fmla="*/ 8350 h 379412"/>
              <a:gd name="connsiteX154" fmla="*/ 337566 w 481013"/>
              <a:gd name="connsiteY154" fmla="*/ 5327 h 379412"/>
              <a:gd name="connsiteX155" fmla="*/ 345808 w 481013"/>
              <a:gd name="connsiteY155" fmla="*/ 3023 h 379412"/>
              <a:gd name="connsiteX156" fmla="*/ 354195 w 481013"/>
              <a:gd name="connsiteY156" fmla="*/ 1296 h 379412"/>
              <a:gd name="connsiteX157" fmla="*/ 362727 w 481013"/>
              <a:gd name="connsiteY157" fmla="*/ 288 h 379412"/>
              <a:gd name="connsiteX158" fmla="*/ 109610 w 481013"/>
              <a:gd name="connsiteY158" fmla="*/ 0 h 379412"/>
              <a:gd name="connsiteX159" fmla="*/ 118286 w 481013"/>
              <a:gd name="connsiteY159" fmla="*/ 288 h 379412"/>
              <a:gd name="connsiteX160" fmla="*/ 126818 w 481013"/>
              <a:gd name="connsiteY160" fmla="*/ 1296 h 379412"/>
              <a:gd name="connsiteX161" fmla="*/ 135205 w 481013"/>
              <a:gd name="connsiteY161" fmla="*/ 3023 h 379412"/>
              <a:gd name="connsiteX162" fmla="*/ 143447 w 481013"/>
              <a:gd name="connsiteY162" fmla="*/ 5327 h 379412"/>
              <a:gd name="connsiteX163" fmla="*/ 151400 w 481013"/>
              <a:gd name="connsiteY163" fmla="*/ 8350 h 379412"/>
              <a:gd name="connsiteX164" fmla="*/ 159209 w 481013"/>
              <a:gd name="connsiteY164" fmla="*/ 11805 h 379412"/>
              <a:gd name="connsiteX165" fmla="*/ 166584 w 481013"/>
              <a:gd name="connsiteY165" fmla="*/ 15980 h 379412"/>
              <a:gd name="connsiteX166" fmla="*/ 173814 w 481013"/>
              <a:gd name="connsiteY166" fmla="*/ 20731 h 379412"/>
              <a:gd name="connsiteX167" fmla="*/ 180466 w 481013"/>
              <a:gd name="connsiteY167" fmla="*/ 26057 h 379412"/>
              <a:gd name="connsiteX168" fmla="*/ 186973 w 481013"/>
              <a:gd name="connsiteY168" fmla="*/ 31960 h 379412"/>
              <a:gd name="connsiteX169" fmla="*/ 192902 w 481013"/>
              <a:gd name="connsiteY169" fmla="*/ 38438 h 379412"/>
              <a:gd name="connsiteX170" fmla="*/ 198397 w 481013"/>
              <a:gd name="connsiteY170" fmla="*/ 45060 h 379412"/>
              <a:gd name="connsiteX171" fmla="*/ 203024 w 481013"/>
              <a:gd name="connsiteY171" fmla="*/ 52258 h 379412"/>
              <a:gd name="connsiteX172" fmla="*/ 207218 w 481013"/>
              <a:gd name="connsiteY172" fmla="*/ 59744 h 379412"/>
              <a:gd name="connsiteX173" fmla="*/ 210688 w 481013"/>
              <a:gd name="connsiteY173" fmla="*/ 67374 h 379412"/>
              <a:gd name="connsiteX174" fmla="*/ 213725 w 481013"/>
              <a:gd name="connsiteY174" fmla="*/ 75436 h 379412"/>
              <a:gd name="connsiteX175" fmla="*/ 216038 w 481013"/>
              <a:gd name="connsiteY175" fmla="*/ 83498 h 379412"/>
              <a:gd name="connsiteX176" fmla="*/ 217774 w 481013"/>
              <a:gd name="connsiteY176" fmla="*/ 91991 h 379412"/>
              <a:gd name="connsiteX177" fmla="*/ 218786 w 481013"/>
              <a:gd name="connsiteY177" fmla="*/ 100485 h 379412"/>
              <a:gd name="connsiteX178" fmla="*/ 219075 w 481013"/>
              <a:gd name="connsiteY178" fmla="*/ 109123 h 379412"/>
              <a:gd name="connsiteX179" fmla="*/ 218786 w 481013"/>
              <a:gd name="connsiteY179" fmla="*/ 117616 h 379412"/>
              <a:gd name="connsiteX180" fmla="*/ 217774 w 481013"/>
              <a:gd name="connsiteY180" fmla="*/ 126254 h 379412"/>
              <a:gd name="connsiteX181" fmla="*/ 213725 w 481013"/>
              <a:gd name="connsiteY181" fmla="*/ 174625 h 379412"/>
              <a:gd name="connsiteX182" fmla="*/ 124359 w 481013"/>
              <a:gd name="connsiteY182" fmla="*/ 92999 h 379412"/>
              <a:gd name="connsiteX183" fmla="*/ 123636 w 481013"/>
              <a:gd name="connsiteY183" fmla="*/ 92567 h 379412"/>
              <a:gd name="connsiteX184" fmla="*/ 123203 w 481013"/>
              <a:gd name="connsiteY184" fmla="*/ 92135 h 379412"/>
              <a:gd name="connsiteX185" fmla="*/ 122480 w 481013"/>
              <a:gd name="connsiteY185" fmla="*/ 91559 h 379412"/>
              <a:gd name="connsiteX186" fmla="*/ 121323 w 481013"/>
              <a:gd name="connsiteY186" fmla="*/ 90840 h 379412"/>
              <a:gd name="connsiteX187" fmla="*/ 120600 w 481013"/>
              <a:gd name="connsiteY187" fmla="*/ 90408 h 379412"/>
              <a:gd name="connsiteX188" fmla="*/ 119588 w 481013"/>
              <a:gd name="connsiteY188" fmla="*/ 89832 h 379412"/>
              <a:gd name="connsiteX189" fmla="*/ 118720 w 481013"/>
              <a:gd name="connsiteY189" fmla="*/ 89400 h 379412"/>
              <a:gd name="connsiteX190" fmla="*/ 117852 w 481013"/>
              <a:gd name="connsiteY190" fmla="*/ 88968 h 379412"/>
              <a:gd name="connsiteX191" fmla="*/ 116840 w 481013"/>
              <a:gd name="connsiteY191" fmla="*/ 88536 h 379412"/>
              <a:gd name="connsiteX192" fmla="*/ 115972 w 481013"/>
              <a:gd name="connsiteY192" fmla="*/ 88392 h 379412"/>
              <a:gd name="connsiteX193" fmla="*/ 114816 w 481013"/>
              <a:gd name="connsiteY193" fmla="*/ 87960 h 379412"/>
              <a:gd name="connsiteX194" fmla="*/ 113948 w 481013"/>
              <a:gd name="connsiteY194" fmla="*/ 87816 h 379412"/>
              <a:gd name="connsiteX195" fmla="*/ 112647 w 481013"/>
              <a:gd name="connsiteY195" fmla="*/ 87673 h 379412"/>
              <a:gd name="connsiteX196" fmla="*/ 111779 w 481013"/>
              <a:gd name="connsiteY196" fmla="*/ 87529 h 379412"/>
              <a:gd name="connsiteX197" fmla="*/ 110622 w 481013"/>
              <a:gd name="connsiteY197" fmla="*/ 87385 h 379412"/>
              <a:gd name="connsiteX198" fmla="*/ 109610 w 481013"/>
              <a:gd name="connsiteY198" fmla="*/ 87385 h 379412"/>
              <a:gd name="connsiteX199" fmla="*/ 108453 w 481013"/>
              <a:gd name="connsiteY199" fmla="*/ 87385 h 379412"/>
              <a:gd name="connsiteX200" fmla="*/ 107296 w 481013"/>
              <a:gd name="connsiteY200" fmla="*/ 87529 h 379412"/>
              <a:gd name="connsiteX201" fmla="*/ 106429 w 481013"/>
              <a:gd name="connsiteY201" fmla="*/ 87673 h 379412"/>
              <a:gd name="connsiteX202" fmla="*/ 105127 w 481013"/>
              <a:gd name="connsiteY202" fmla="*/ 87816 h 379412"/>
              <a:gd name="connsiteX203" fmla="*/ 104260 w 481013"/>
              <a:gd name="connsiteY203" fmla="*/ 87960 h 379412"/>
              <a:gd name="connsiteX204" fmla="*/ 103103 w 481013"/>
              <a:gd name="connsiteY204" fmla="*/ 88392 h 379412"/>
              <a:gd name="connsiteX205" fmla="*/ 102235 w 481013"/>
              <a:gd name="connsiteY205" fmla="*/ 88536 h 379412"/>
              <a:gd name="connsiteX206" fmla="*/ 101801 w 481013"/>
              <a:gd name="connsiteY206" fmla="*/ 88824 h 379412"/>
              <a:gd name="connsiteX207" fmla="*/ 101223 w 481013"/>
              <a:gd name="connsiteY207" fmla="*/ 88968 h 379412"/>
              <a:gd name="connsiteX208" fmla="*/ 100355 w 481013"/>
              <a:gd name="connsiteY208" fmla="*/ 89400 h 379412"/>
              <a:gd name="connsiteX209" fmla="*/ 99488 w 481013"/>
              <a:gd name="connsiteY209" fmla="*/ 89832 h 379412"/>
              <a:gd name="connsiteX210" fmla="*/ 98475 w 481013"/>
              <a:gd name="connsiteY210" fmla="*/ 90408 h 379412"/>
              <a:gd name="connsiteX211" fmla="*/ 97752 w 481013"/>
              <a:gd name="connsiteY211" fmla="*/ 90840 h 379412"/>
              <a:gd name="connsiteX212" fmla="*/ 96596 w 481013"/>
              <a:gd name="connsiteY212" fmla="*/ 91559 h 379412"/>
              <a:gd name="connsiteX213" fmla="*/ 95872 w 481013"/>
              <a:gd name="connsiteY213" fmla="*/ 92135 h 379412"/>
              <a:gd name="connsiteX214" fmla="*/ 94716 w 481013"/>
              <a:gd name="connsiteY214" fmla="*/ 92999 h 379412"/>
              <a:gd name="connsiteX215" fmla="*/ 5350 w 481013"/>
              <a:gd name="connsiteY215" fmla="*/ 174625 h 379412"/>
              <a:gd name="connsiteX216" fmla="*/ 1301 w 481013"/>
              <a:gd name="connsiteY216" fmla="*/ 126398 h 379412"/>
              <a:gd name="connsiteX217" fmla="*/ 289 w 481013"/>
              <a:gd name="connsiteY217" fmla="*/ 117760 h 379412"/>
              <a:gd name="connsiteX218" fmla="*/ 0 w 481013"/>
              <a:gd name="connsiteY218" fmla="*/ 109123 h 379412"/>
              <a:gd name="connsiteX219" fmla="*/ 289 w 481013"/>
              <a:gd name="connsiteY219" fmla="*/ 100485 h 379412"/>
              <a:gd name="connsiteX220" fmla="*/ 1301 w 481013"/>
              <a:gd name="connsiteY220" fmla="*/ 91991 h 379412"/>
              <a:gd name="connsiteX221" fmla="*/ 3037 w 481013"/>
              <a:gd name="connsiteY221" fmla="*/ 83498 h 379412"/>
              <a:gd name="connsiteX222" fmla="*/ 5350 w 481013"/>
              <a:gd name="connsiteY222" fmla="*/ 75436 h 379412"/>
              <a:gd name="connsiteX223" fmla="*/ 8387 w 481013"/>
              <a:gd name="connsiteY223" fmla="*/ 67374 h 379412"/>
              <a:gd name="connsiteX224" fmla="*/ 11858 w 481013"/>
              <a:gd name="connsiteY224" fmla="*/ 59744 h 379412"/>
              <a:gd name="connsiteX225" fmla="*/ 16051 w 481013"/>
              <a:gd name="connsiteY225" fmla="*/ 52258 h 379412"/>
              <a:gd name="connsiteX226" fmla="*/ 20678 w 481013"/>
              <a:gd name="connsiteY226" fmla="*/ 45060 h 379412"/>
              <a:gd name="connsiteX227" fmla="*/ 26173 w 481013"/>
              <a:gd name="connsiteY227" fmla="*/ 38438 h 379412"/>
              <a:gd name="connsiteX228" fmla="*/ 32102 w 481013"/>
              <a:gd name="connsiteY228" fmla="*/ 31960 h 379412"/>
              <a:gd name="connsiteX229" fmla="*/ 38609 w 481013"/>
              <a:gd name="connsiteY229" fmla="*/ 26057 h 379412"/>
              <a:gd name="connsiteX230" fmla="*/ 45261 w 481013"/>
              <a:gd name="connsiteY230" fmla="*/ 20731 h 379412"/>
              <a:gd name="connsiteX231" fmla="*/ 52491 w 481013"/>
              <a:gd name="connsiteY231" fmla="*/ 15980 h 379412"/>
              <a:gd name="connsiteX232" fmla="*/ 59866 w 481013"/>
              <a:gd name="connsiteY232" fmla="*/ 11805 h 379412"/>
              <a:gd name="connsiteX233" fmla="*/ 67675 w 481013"/>
              <a:gd name="connsiteY233" fmla="*/ 8350 h 379412"/>
              <a:gd name="connsiteX234" fmla="*/ 75628 w 481013"/>
              <a:gd name="connsiteY234" fmla="*/ 5327 h 379412"/>
              <a:gd name="connsiteX235" fmla="*/ 83870 w 481013"/>
              <a:gd name="connsiteY235" fmla="*/ 3023 h 379412"/>
              <a:gd name="connsiteX236" fmla="*/ 92257 w 481013"/>
              <a:gd name="connsiteY236" fmla="*/ 1296 h 379412"/>
              <a:gd name="connsiteX237" fmla="*/ 100789 w 481013"/>
              <a:gd name="connsiteY237" fmla="*/ 288 h 37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481013" h="379412">
                <a:moveTo>
                  <a:pt x="372413" y="139700"/>
                </a:moveTo>
                <a:lnTo>
                  <a:pt x="471488" y="230690"/>
                </a:lnTo>
                <a:lnTo>
                  <a:pt x="467018" y="285831"/>
                </a:lnTo>
                <a:lnTo>
                  <a:pt x="466585" y="293893"/>
                </a:lnTo>
                <a:lnTo>
                  <a:pt x="465431" y="301956"/>
                </a:lnTo>
                <a:lnTo>
                  <a:pt x="463412" y="309874"/>
                </a:lnTo>
                <a:lnTo>
                  <a:pt x="460816" y="317505"/>
                </a:lnTo>
                <a:lnTo>
                  <a:pt x="457499" y="325135"/>
                </a:lnTo>
                <a:lnTo>
                  <a:pt x="453461" y="332190"/>
                </a:lnTo>
                <a:lnTo>
                  <a:pt x="448847" y="339244"/>
                </a:lnTo>
                <a:lnTo>
                  <a:pt x="443511" y="345723"/>
                </a:lnTo>
                <a:lnTo>
                  <a:pt x="437598" y="351914"/>
                </a:lnTo>
                <a:lnTo>
                  <a:pt x="431397" y="357385"/>
                </a:lnTo>
                <a:lnTo>
                  <a:pt x="424763" y="362568"/>
                </a:lnTo>
                <a:lnTo>
                  <a:pt x="417841" y="366887"/>
                </a:lnTo>
                <a:lnTo>
                  <a:pt x="410630" y="370486"/>
                </a:lnTo>
                <a:lnTo>
                  <a:pt x="403275" y="373797"/>
                </a:lnTo>
                <a:lnTo>
                  <a:pt x="395632" y="376245"/>
                </a:lnTo>
                <a:lnTo>
                  <a:pt x="387988" y="377972"/>
                </a:lnTo>
                <a:lnTo>
                  <a:pt x="380201" y="378980"/>
                </a:lnTo>
                <a:lnTo>
                  <a:pt x="372413" y="379412"/>
                </a:lnTo>
                <a:lnTo>
                  <a:pt x="363616" y="378980"/>
                </a:lnTo>
                <a:lnTo>
                  <a:pt x="354963" y="377684"/>
                </a:lnTo>
                <a:lnTo>
                  <a:pt x="346599" y="375525"/>
                </a:lnTo>
                <a:lnTo>
                  <a:pt x="338379" y="372645"/>
                </a:lnTo>
                <a:lnTo>
                  <a:pt x="330736" y="369046"/>
                </a:lnTo>
                <a:lnTo>
                  <a:pt x="323236" y="364727"/>
                </a:lnTo>
                <a:lnTo>
                  <a:pt x="316170" y="359688"/>
                </a:lnTo>
                <a:lnTo>
                  <a:pt x="309536" y="354217"/>
                </a:lnTo>
                <a:lnTo>
                  <a:pt x="303479" y="348314"/>
                </a:lnTo>
                <a:lnTo>
                  <a:pt x="297855" y="341692"/>
                </a:lnTo>
                <a:lnTo>
                  <a:pt x="292807" y="334781"/>
                </a:lnTo>
                <a:lnTo>
                  <a:pt x="288481" y="327295"/>
                </a:lnTo>
                <a:lnTo>
                  <a:pt x="284731" y="319520"/>
                </a:lnTo>
                <a:lnTo>
                  <a:pt x="281847" y="311458"/>
                </a:lnTo>
                <a:lnTo>
                  <a:pt x="279540" y="303107"/>
                </a:lnTo>
                <a:lnTo>
                  <a:pt x="278242" y="294469"/>
                </a:lnTo>
                <a:lnTo>
                  <a:pt x="277665" y="285831"/>
                </a:lnTo>
                <a:lnTo>
                  <a:pt x="273050" y="230690"/>
                </a:lnTo>
                <a:close/>
                <a:moveTo>
                  <a:pt x="108816" y="139700"/>
                </a:moveTo>
                <a:lnTo>
                  <a:pt x="207963" y="230690"/>
                </a:lnTo>
                <a:lnTo>
                  <a:pt x="203352" y="285831"/>
                </a:lnTo>
                <a:lnTo>
                  <a:pt x="202775" y="294469"/>
                </a:lnTo>
                <a:lnTo>
                  <a:pt x="201478" y="303107"/>
                </a:lnTo>
                <a:lnTo>
                  <a:pt x="199172" y="311458"/>
                </a:lnTo>
                <a:lnTo>
                  <a:pt x="196290" y="319520"/>
                </a:lnTo>
                <a:lnTo>
                  <a:pt x="192543" y="327295"/>
                </a:lnTo>
                <a:lnTo>
                  <a:pt x="188220" y="334781"/>
                </a:lnTo>
                <a:lnTo>
                  <a:pt x="183176" y="341692"/>
                </a:lnTo>
                <a:lnTo>
                  <a:pt x="177556" y="348314"/>
                </a:lnTo>
                <a:lnTo>
                  <a:pt x="171504" y="354217"/>
                </a:lnTo>
                <a:lnTo>
                  <a:pt x="164874" y="359688"/>
                </a:lnTo>
                <a:lnTo>
                  <a:pt x="157813" y="364727"/>
                </a:lnTo>
                <a:lnTo>
                  <a:pt x="150319" y="369046"/>
                </a:lnTo>
                <a:lnTo>
                  <a:pt x="142682" y="372645"/>
                </a:lnTo>
                <a:lnTo>
                  <a:pt x="134468" y="375525"/>
                </a:lnTo>
                <a:lnTo>
                  <a:pt x="126109" y="377684"/>
                </a:lnTo>
                <a:lnTo>
                  <a:pt x="117463" y="378980"/>
                </a:lnTo>
                <a:lnTo>
                  <a:pt x="108816" y="379412"/>
                </a:lnTo>
                <a:lnTo>
                  <a:pt x="100890" y="378980"/>
                </a:lnTo>
                <a:lnTo>
                  <a:pt x="93108" y="377972"/>
                </a:lnTo>
                <a:lnTo>
                  <a:pt x="85470" y="376245"/>
                </a:lnTo>
                <a:lnTo>
                  <a:pt x="77833" y="373797"/>
                </a:lnTo>
                <a:lnTo>
                  <a:pt x="70483" y="370486"/>
                </a:lnTo>
                <a:lnTo>
                  <a:pt x="63278" y="366887"/>
                </a:lnTo>
                <a:lnTo>
                  <a:pt x="56360" y="362568"/>
                </a:lnTo>
                <a:lnTo>
                  <a:pt x="49731" y="357385"/>
                </a:lnTo>
                <a:lnTo>
                  <a:pt x="43535" y="351914"/>
                </a:lnTo>
                <a:lnTo>
                  <a:pt x="37626" y="345723"/>
                </a:lnTo>
                <a:lnTo>
                  <a:pt x="32294" y="339244"/>
                </a:lnTo>
                <a:lnTo>
                  <a:pt x="27683" y="332190"/>
                </a:lnTo>
                <a:lnTo>
                  <a:pt x="23648" y="325135"/>
                </a:lnTo>
                <a:lnTo>
                  <a:pt x="20333" y="317505"/>
                </a:lnTo>
                <a:lnTo>
                  <a:pt x="17739" y="309874"/>
                </a:lnTo>
                <a:lnTo>
                  <a:pt x="15722" y="301956"/>
                </a:lnTo>
                <a:lnTo>
                  <a:pt x="14569" y="293893"/>
                </a:lnTo>
                <a:lnTo>
                  <a:pt x="14137" y="285831"/>
                </a:lnTo>
                <a:lnTo>
                  <a:pt x="9525" y="230690"/>
                </a:lnTo>
                <a:close/>
                <a:moveTo>
                  <a:pt x="371548" y="0"/>
                </a:moveTo>
                <a:lnTo>
                  <a:pt x="380224" y="288"/>
                </a:lnTo>
                <a:lnTo>
                  <a:pt x="388756" y="1296"/>
                </a:lnTo>
                <a:lnTo>
                  <a:pt x="397143" y="3023"/>
                </a:lnTo>
                <a:lnTo>
                  <a:pt x="405385" y="5327"/>
                </a:lnTo>
                <a:lnTo>
                  <a:pt x="413338" y="8350"/>
                </a:lnTo>
                <a:lnTo>
                  <a:pt x="421147" y="11805"/>
                </a:lnTo>
                <a:lnTo>
                  <a:pt x="428522" y="15980"/>
                </a:lnTo>
                <a:lnTo>
                  <a:pt x="435752" y="20731"/>
                </a:lnTo>
                <a:lnTo>
                  <a:pt x="442548" y="26057"/>
                </a:lnTo>
                <a:lnTo>
                  <a:pt x="448911" y="31960"/>
                </a:lnTo>
                <a:lnTo>
                  <a:pt x="454840" y="38438"/>
                </a:lnTo>
                <a:lnTo>
                  <a:pt x="460335" y="45060"/>
                </a:lnTo>
                <a:lnTo>
                  <a:pt x="464962" y="52258"/>
                </a:lnTo>
                <a:lnTo>
                  <a:pt x="469156" y="59744"/>
                </a:lnTo>
                <a:lnTo>
                  <a:pt x="472626" y="67374"/>
                </a:lnTo>
                <a:lnTo>
                  <a:pt x="475807" y="75436"/>
                </a:lnTo>
                <a:lnTo>
                  <a:pt x="477976" y="83498"/>
                </a:lnTo>
                <a:lnTo>
                  <a:pt x="479712" y="91991"/>
                </a:lnTo>
                <a:lnTo>
                  <a:pt x="480724" y="100485"/>
                </a:lnTo>
                <a:lnTo>
                  <a:pt x="481013" y="109123"/>
                </a:lnTo>
                <a:lnTo>
                  <a:pt x="480724" y="117760"/>
                </a:lnTo>
                <a:lnTo>
                  <a:pt x="479712" y="126398"/>
                </a:lnTo>
                <a:lnTo>
                  <a:pt x="475663" y="174625"/>
                </a:lnTo>
                <a:lnTo>
                  <a:pt x="386297" y="92999"/>
                </a:lnTo>
                <a:lnTo>
                  <a:pt x="385141" y="92135"/>
                </a:lnTo>
                <a:lnTo>
                  <a:pt x="384418" y="91559"/>
                </a:lnTo>
                <a:lnTo>
                  <a:pt x="383261" y="90840"/>
                </a:lnTo>
                <a:lnTo>
                  <a:pt x="382538" y="90408"/>
                </a:lnTo>
                <a:lnTo>
                  <a:pt x="382104" y="90120"/>
                </a:lnTo>
                <a:lnTo>
                  <a:pt x="381526" y="89832"/>
                </a:lnTo>
                <a:lnTo>
                  <a:pt x="380658" y="89400"/>
                </a:lnTo>
                <a:lnTo>
                  <a:pt x="379790" y="88968"/>
                </a:lnTo>
                <a:lnTo>
                  <a:pt x="378778" y="88536"/>
                </a:lnTo>
                <a:lnTo>
                  <a:pt x="377910" y="88392"/>
                </a:lnTo>
                <a:lnTo>
                  <a:pt x="376754" y="87960"/>
                </a:lnTo>
                <a:lnTo>
                  <a:pt x="375886" y="87816"/>
                </a:lnTo>
                <a:lnTo>
                  <a:pt x="374585" y="87673"/>
                </a:lnTo>
                <a:lnTo>
                  <a:pt x="373717" y="87529"/>
                </a:lnTo>
                <a:lnTo>
                  <a:pt x="372560" y="87385"/>
                </a:lnTo>
                <a:lnTo>
                  <a:pt x="371548" y="87385"/>
                </a:lnTo>
                <a:lnTo>
                  <a:pt x="370391" y="87385"/>
                </a:lnTo>
                <a:lnTo>
                  <a:pt x="369234" y="87529"/>
                </a:lnTo>
                <a:lnTo>
                  <a:pt x="368367" y="87673"/>
                </a:lnTo>
                <a:lnTo>
                  <a:pt x="367065" y="87816"/>
                </a:lnTo>
                <a:lnTo>
                  <a:pt x="366198" y="87960"/>
                </a:lnTo>
                <a:lnTo>
                  <a:pt x="365041" y="88392"/>
                </a:lnTo>
                <a:lnTo>
                  <a:pt x="364173" y="88536"/>
                </a:lnTo>
                <a:lnTo>
                  <a:pt x="363161" y="88968"/>
                </a:lnTo>
                <a:lnTo>
                  <a:pt x="362293" y="89400"/>
                </a:lnTo>
                <a:lnTo>
                  <a:pt x="361426" y="89832"/>
                </a:lnTo>
                <a:lnTo>
                  <a:pt x="360413" y="90408"/>
                </a:lnTo>
                <a:lnTo>
                  <a:pt x="359690" y="90840"/>
                </a:lnTo>
                <a:lnTo>
                  <a:pt x="359112" y="91272"/>
                </a:lnTo>
                <a:lnTo>
                  <a:pt x="358534" y="91559"/>
                </a:lnTo>
                <a:lnTo>
                  <a:pt x="357955" y="92135"/>
                </a:lnTo>
                <a:lnTo>
                  <a:pt x="356654" y="92999"/>
                </a:lnTo>
                <a:lnTo>
                  <a:pt x="267288" y="174625"/>
                </a:lnTo>
                <a:lnTo>
                  <a:pt x="263239" y="126254"/>
                </a:lnTo>
                <a:lnTo>
                  <a:pt x="262227" y="117616"/>
                </a:lnTo>
                <a:lnTo>
                  <a:pt x="261938" y="109123"/>
                </a:lnTo>
                <a:lnTo>
                  <a:pt x="262227" y="100485"/>
                </a:lnTo>
                <a:lnTo>
                  <a:pt x="263239" y="91991"/>
                </a:lnTo>
                <a:lnTo>
                  <a:pt x="264975" y="83498"/>
                </a:lnTo>
                <a:lnTo>
                  <a:pt x="267288" y="75436"/>
                </a:lnTo>
                <a:lnTo>
                  <a:pt x="270325" y="67374"/>
                </a:lnTo>
                <a:lnTo>
                  <a:pt x="273796" y="59744"/>
                </a:lnTo>
                <a:lnTo>
                  <a:pt x="277989" y="52258"/>
                </a:lnTo>
                <a:lnTo>
                  <a:pt x="282616" y="45060"/>
                </a:lnTo>
                <a:lnTo>
                  <a:pt x="288111" y="38438"/>
                </a:lnTo>
                <a:lnTo>
                  <a:pt x="294040" y="31960"/>
                </a:lnTo>
                <a:lnTo>
                  <a:pt x="300547" y="26057"/>
                </a:lnTo>
                <a:lnTo>
                  <a:pt x="307199" y="20731"/>
                </a:lnTo>
                <a:lnTo>
                  <a:pt x="314429" y="15980"/>
                </a:lnTo>
                <a:lnTo>
                  <a:pt x="321804" y="11805"/>
                </a:lnTo>
                <a:lnTo>
                  <a:pt x="329613" y="8350"/>
                </a:lnTo>
                <a:lnTo>
                  <a:pt x="337566" y="5327"/>
                </a:lnTo>
                <a:lnTo>
                  <a:pt x="345808" y="3023"/>
                </a:lnTo>
                <a:lnTo>
                  <a:pt x="354195" y="1296"/>
                </a:lnTo>
                <a:lnTo>
                  <a:pt x="362727" y="288"/>
                </a:lnTo>
                <a:close/>
                <a:moveTo>
                  <a:pt x="109610" y="0"/>
                </a:moveTo>
                <a:lnTo>
                  <a:pt x="118286" y="288"/>
                </a:lnTo>
                <a:lnTo>
                  <a:pt x="126818" y="1296"/>
                </a:lnTo>
                <a:lnTo>
                  <a:pt x="135205" y="3023"/>
                </a:lnTo>
                <a:lnTo>
                  <a:pt x="143447" y="5327"/>
                </a:lnTo>
                <a:lnTo>
                  <a:pt x="151400" y="8350"/>
                </a:lnTo>
                <a:lnTo>
                  <a:pt x="159209" y="11805"/>
                </a:lnTo>
                <a:lnTo>
                  <a:pt x="166584" y="15980"/>
                </a:lnTo>
                <a:lnTo>
                  <a:pt x="173814" y="20731"/>
                </a:lnTo>
                <a:lnTo>
                  <a:pt x="180466" y="26057"/>
                </a:lnTo>
                <a:lnTo>
                  <a:pt x="186973" y="31960"/>
                </a:lnTo>
                <a:lnTo>
                  <a:pt x="192902" y="38438"/>
                </a:lnTo>
                <a:lnTo>
                  <a:pt x="198397" y="45060"/>
                </a:lnTo>
                <a:lnTo>
                  <a:pt x="203024" y="52258"/>
                </a:lnTo>
                <a:lnTo>
                  <a:pt x="207218" y="59744"/>
                </a:lnTo>
                <a:lnTo>
                  <a:pt x="210688" y="67374"/>
                </a:lnTo>
                <a:lnTo>
                  <a:pt x="213725" y="75436"/>
                </a:lnTo>
                <a:lnTo>
                  <a:pt x="216038" y="83498"/>
                </a:lnTo>
                <a:lnTo>
                  <a:pt x="217774" y="91991"/>
                </a:lnTo>
                <a:lnTo>
                  <a:pt x="218786" y="100485"/>
                </a:lnTo>
                <a:lnTo>
                  <a:pt x="219075" y="109123"/>
                </a:lnTo>
                <a:lnTo>
                  <a:pt x="218786" y="117616"/>
                </a:lnTo>
                <a:lnTo>
                  <a:pt x="217774" y="126254"/>
                </a:lnTo>
                <a:lnTo>
                  <a:pt x="213725" y="174625"/>
                </a:lnTo>
                <a:lnTo>
                  <a:pt x="124359" y="92999"/>
                </a:lnTo>
                <a:lnTo>
                  <a:pt x="123636" y="92567"/>
                </a:lnTo>
                <a:lnTo>
                  <a:pt x="123203" y="92135"/>
                </a:lnTo>
                <a:lnTo>
                  <a:pt x="122480" y="91559"/>
                </a:lnTo>
                <a:lnTo>
                  <a:pt x="121323" y="90840"/>
                </a:lnTo>
                <a:lnTo>
                  <a:pt x="120600" y="90408"/>
                </a:lnTo>
                <a:lnTo>
                  <a:pt x="119588" y="89832"/>
                </a:lnTo>
                <a:lnTo>
                  <a:pt x="118720" y="89400"/>
                </a:lnTo>
                <a:lnTo>
                  <a:pt x="117852" y="88968"/>
                </a:lnTo>
                <a:lnTo>
                  <a:pt x="116840" y="88536"/>
                </a:lnTo>
                <a:lnTo>
                  <a:pt x="115972" y="88392"/>
                </a:lnTo>
                <a:lnTo>
                  <a:pt x="114816" y="87960"/>
                </a:lnTo>
                <a:lnTo>
                  <a:pt x="113948" y="87816"/>
                </a:lnTo>
                <a:lnTo>
                  <a:pt x="112647" y="87673"/>
                </a:lnTo>
                <a:lnTo>
                  <a:pt x="111779" y="87529"/>
                </a:lnTo>
                <a:lnTo>
                  <a:pt x="110622" y="87385"/>
                </a:lnTo>
                <a:lnTo>
                  <a:pt x="109610" y="87385"/>
                </a:lnTo>
                <a:lnTo>
                  <a:pt x="108453" y="87385"/>
                </a:lnTo>
                <a:lnTo>
                  <a:pt x="107296" y="87529"/>
                </a:lnTo>
                <a:lnTo>
                  <a:pt x="106429" y="87673"/>
                </a:lnTo>
                <a:lnTo>
                  <a:pt x="105127" y="87816"/>
                </a:lnTo>
                <a:lnTo>
                  <a:pt x="104260" y="87960"/>
                </a:lnTo>
                <a:lnTo>
                  <a:pt x="103103" y="88392"/>
                </a:lnTo>
                <a:lnTo>
                  <a:pt x="102235" y="88536"/>
                </a:lnTo>
                <a:lnTo>
                  <a:pt x="101801" y="88824"/>
                </a:lnTo>
                <a:lnTo>
                  <a:pt x="101223" y="88968"/>
                </a:lnTo>
                <a:lnTo>
                  <a:pt x="100355" y="89400"/>
                </a:lnTo>
                <a:lnTo>
                  <a:pt x="99488" y="89832"/>
                </a:lnTo>
                <a:lnTo>
                  <a:pt x="98475" y="90408"/>
                </a:lnTo>
                <a:lnTo>
                  <a:pt x="97752" y="90840"/>
                </a:lnTo>
                <a:lnTo>
                  <a:pt x="96596" y="91559"/>
                </a:lnTo>
                <a:lnTo>
                  <a:pt x="95872" y="92135"/>
                </a:lnTo>
                <a:lnTo>
                  <a:pt x="94716" y="92999"/>
                </a:lnTo>
                <a:lnTo>
                  <a:pt x="5350" y="174625"/>
                </a:lnTo>
                <a:lnTo>
                  <a:pt x="1301" y="126398"/>
                </a:lnTo>
                <a:lnTo>
                  <a:pt x="289" y="117760"/>
                </a:lnTo>
                <a:lnTo>
                  <a:pt x="0" y="109123"/>
                </a:lnTo>
                <a:lnTo>
                  <a:pt x="289" y="100485"/>
                </a:lnTo>
                <a:lnTo>
                  <a:pt x="1301" y="91991"/>
                </a:lnTo>
                <a:lnTo>
                  <a:pt x="3037" y="83498"/>
                </a:lnTo>
                <a:lnTo>
                  <a:pt x="5350" y="75436"/>
                </a:lnTo>
                <a:lnTo>
                  <a:pt x="8387" y="67374"/>
                </a:lnTo>
                <a:lnTo>
                  <a:pt x="11858" y="59744"/>
                </a:lnTo>
                <a:lnTo>
                  <a:pt x="16051" y="52258"/>
                </a:lnTo>
                <a:lnTo>
                  <a:pt x="20678" y="45060"/>
                </a:lnTo>
                <a:lnTo>
                  <a:pt x="26173" y="38438"/>
                </a:lnTo>
                <a:lnTo>
                  <a:pt x="32102" y="31960"/>
                </a:lnTo>
                <a:lnTo>
                  <a:pt x="38609" y="26057"/>
                </a:lnTo>
                <a:lnTo>
                  <a:pt x="45261" y="20731"/>
                </a:lnTo>
                <a:lnTo>
                  <a:pt x="52491" y="15980"/>
                </a:lnTo>
                <a:lnTo>
                  <a:pt x="59866" y="11805"/>
                </a:lnTo>
                <a:lnTo>
                  <a:pt x="67675" y="8350"/>
                </a:lnTo>
                <a:lnTo>
                  <a:pt x="75628" y="5327"/>
                </a:lnTo>
                <a:lnTo>
                  <a:pt x="83870" y="3023"/>
                </a:lnTo>
                <a:lnTo>
                  <a:pt x="92257" y="1296"/>
                </a:lnTo>
                <a:lnTo>
                  <a:pt x="100789" y="2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1" name="Freeform 270"/>
          <p:cNvSpPr>
            <a:spLocks/>
          </p:cNvSpPr>
          <p:nvPr/>
        </p:nvSpPr>
        <p:spPr bwMode="auto">
          <a:xfrm>
            <a:off x="2576639" y="2725737"/>
            <a:ext cx="481013" cy="481012"/>
          </a:xfrm>
          <a:custGeom>
            <a:avLst/>
            <a:gdLst>
              <a:gd name="connsiteX0" fmla="*/ 196152 w 481013"/>
              <a:gd name="connsiteY0" fmla="*/ 315912 h 481012"/>
              <a:gd name="connsiteX1" fmla="*/ 203053 w 481013"/>
              <a:gd name="connsiteY1" fmla="*/ 319520 h 481012"/>
              <a:gd name="connsiteX2" fmla="*/ 210098 w 481013"/>
              <a:gd name="connsiteY2" fmla="*/ 322551 h 481012"/>
              <a:gd name="connsiteX3" fmla="*/ 217431 w 481013"/>
              <a:gd name="connsiteY3" fmla="*/ 324860 h 481012"/>
              <a:gd name="connsiteX4" fmla="*/ 224907 w 481013"/>
              <a:gd name="connsiteY4" fmla="*/ 326592 h 481012"/>
              <a:gd name="connsiteX5" fmla="*/ 232671 w 481013"/>
              <a:gd name="connsiteY5" fmla="*/ 327602 h 481012"/>
              <a:gd name="connsiteX6" fmla="*/ 240579 w 481013"/>
              <a:gd name="connsiteY6" fmla="*/ 328035 h 481012"/>
              <a:gd name="connsiteX7" fmla="*/ 248343 w 481013"/>
              <a:gd name="connsiteY7" fmla="*/ 327602 h 481012"/>
              <a:gd name="connsiteX8" fmla="*/ 256107 w 481013"/>
              <a:gd name="connsiteY8" fmla="*/ 326592 h 481012"/>
              <a:gd name="connsiteX9" fmla="*/ 263583 w 481013"/>
              <a:gd name="connsiteY9" fmla="*/ 324860 h 481012"/>
              <a:gd name="connsiteX10" fmla="*/ 270916 w 481013"/>
              <a:gd name="connsiteY10" fmla="*/ 322551 h 481012"/>
              <a:gd name="connsiteX11" fmla="*/ 277961 w 481013"/>
              <a:gd name="connsiteY11" fmla="*/ 319520 h 481012"/>
              <a:gd name="connsiteX12" fmla="*/ 284862 w 481013"/>
              <a:gd name="connsiteY12" fmla="*/ 315912 h 481012"/>
              <a:gd name="connsiteX13" fmla="*/ 393701 w 481013"/>
              <a:gd name="connsiteY13" fmla="*/ 425161 h 481012"/>
              <a:gd name="connsiteX14" fmla="*/ 383062 w 481013"/>
              <a:gd name="connsiteY14" fmla="*/ 433676 h 481012"/>
              <a:gd name="connsiteX15" fmla="*/ 372135 w 481013"/>
              <a:gd name="connsiteY15" fmla="*/ 441469 h 481012"/>
              <a:gd name="connsiteX16" fmla="*/ 360489 w 481013"/>
              <a:gd name="connsiteY16" fmla="*/ 448685 h 481012"/>
              <a:gd name="connsiteX17" fmla="*/ 348555 w 481013"/>
              <a:gd name="connsiteY17" fmla="*/ 455179 h 481012"/>
              <a:gd name="connsiteX18" fmla="*/ 336047 w 481013"/>
              <a:gd name="connsiteY18" fmla="*/ 461096 h 481012"/>
              <a:gd name="connsiteX19" fmla="*/ 323394 w 481013"/>
              <a:gd name="connsiteY19" fmla="*/ 466147 h 481012"/>
              <a:gd name="connsiteX20" fmla="*/ 310310 w 481013"/>
              <a:gd name="connsiteY20" fmla="*/ 470621 h 481012"/>
              <a:gd name="connsiteX21" fmla="*/ 296795 w 481013"/>
              <a:gd name="connsiteY21" fmla="*/ 474373 h 481012"/>
              <a:gd name="connsiteX22" fmla="*/ 283137 w 481013"/>
              <a:gd name="connsiteY22" fmla="*/ 477260 h 481012"/>
              <a:gd name="connsiteX23" fmla="*/ 269190 w 481013"/>
              <a:gd name="connsiteY23" fmla="*/ 479280 h 481012"/>
              <a:gd name="connsiteX24" fmla="*/ 255100 w 481013"/>
              <a:gd name="connsiteY24" fmla="*/ 480579 h 481012"/>
              <a:gd name="connsiteX25" fmla="*/ 240579 w 481013"/>
              <a:gd name="connsiteY25" fmla="*/ 481012 h 481012"/>
              <a:gd name="connsiteX26" fmla="*/ 226057 w 481013"/>
              <a:gd name="connsiteY26" fmla="*/ 480579 h 481012"/>
              <a:gd name="connsiteX27" fmla="*/ 211823 w 481013"/>
              <a:gd name="connsiteY27" fmla="*/ 479280 h 481012"/>
              <a:gd name="connsiteX28" fmla="*/ 197877 w 481013"/>
              <a:gd name="connsiteY28" fmla="*/ 477260 h 481012"/>
              <a:gd name="connsiteX29" fmla="*/ 184218 w 481013"/>
              <a:gd name="connsiteY29" fmla="*/ 474373 h 481012"/>
              <a:gd name="connsiteX30" fmla="*/ 170703 w 481013"/>
              <a:gd name="connsiteY30" fmla="*/ 470621 h 481012"/>
              <a:gd name="connsiteX31" fmla="*/ 157620 w 481013"/>
              <a:gd name="connsiteY31" fmla="*/ 466147 h 481012"/>
              <a:gd name="connsiteX32" fmla="*/ 144967 w 481013"/>
              <a:gd name="connsiteY32" fmla="*/ 461096 h 481012"/>
              <a:gd name="connsiteX33" fmla="*/ 132459 w 481013"/>
              <a:gd name="connsiteY33" fmla="*/ 455179 h 481012"/>
              <a:gd name="connsiteX34" fmla="*/ 120525 w 481013"/>
              <a:gd name="connsiteY34" fmla="*/ 448685 h 481012"/>
              <a:gd name="connsiteX35" fmla="*/ 108879 w 481013"/>
              <a:gd name="connsiteY35" fmla="*/ 441469 h 481012"/>
              <a:gd name="connsiteX36" fmla="*/ 97952 w 481013"/>
              <a:gd name="connsiteY36" fmla="*/ 433676 h 481012"/>
              <a:gd name="connsiteX37" fmla="*/ 87313 w 481013"/>
              <a:gd name="connsiteY37" fmla="*/ 425161 h 481012"/>
              <a:gd name="connsiteX38" fmla="*/ 118225 w 481013"/>
              <a:gd name="connsiteY38" fmla="*/ 394133 h 481012"/>
              <a:gd name="connsiteX39" fmla="*/ 164808 w 481013"/>
              <a:gd name="connsiteY39" fmla="*/ 347518 h 481012"/>
              <a:gd name="connsiteX40" fmla="*/ 425162 w 481013"/>
              <a:gd name="connsiteY40" fmla="*/ 87312 h 481012"/>
              <a:gd name="connsiteX41" fmla="*/ 433677 w 481013"/>
              <a:gd name="connsiteY41" fmla="*/ 97952 h 481012"/>
              <a:gd name="connsiteX42" fmla="*/ 441470 w 481013"/>
              <a:gd name="connsiteY42" fmla="*/ 108879 h 481012"/>
              <a:gd name="connsiteX43" fmla="*/ 448686 w 481013"/>
              <a:gd name="connsiteY43" fmla="*/ 120524 h 481012"/>
              <a:gd name="connsiteX44" fmla="*/ 455180 w 481013"/>
              <a:gd name="connsiteY44" fmla="*/ 132458 h 481012"/>
              <a:gd name="connsiteX45" fmla="*/ 461097 w 481013"/>
              <a:gd name="connsiteY45" fmla="*/ 144966 h 481012"/>
              <a:gd name="connsiteX46" fmla="*/ 466148 w 481013"/>
              <a:gd name="connsiteY46" fmla="*/ 157619 h 481012"/>
              <a:gd name="connsiteX47" fmla="*/ 470622 w 481013"/>
              <a:gd name="connsiteY47" fmla="*/ 170702 h 481012"/>
              <a:gd name="connsiteX48" fmla="*/ 474374 w 481013"/>
              <a:gd name="connsiteY48" fmla="*/ 184217 h 481012"/>
              <a:gd name="connsiteX49" fmla="*/ 477261 w 481013"/>
              <a:gd name="connsiteY49" fmla="*/ 197876 h 481012"/>
              <a:gd name="connsiteX50" fmla="*/ 479281 w 481013"/>
              <a:gd name="connsiteY50" fmla="*/ 211822 h 481012"/>
              <a:gd name="connsiteX51" fmla="*/ 480580 w 481013"/>
              <a:gd name="connsiteY51" fmla="*/ 226056 h 481012"/>
              <a:gd name="connsiteX52" fmla="*/ 481013 w 481013"/>
              <a:gd name="connsiteY52" fmla="*/ 240578 h 481012"/>
              <a:gd name="connsiteX53" fmla="*/ 480580 w 481013"/>
              <a:gd name="connsiteY53" fmla="*/ 255099 h 481012"/>
              <a:gd name="connsiteX54" fmla="*/ 479281 w 481013"/>
              <a:gd name="connsiteY54" fmla="*/ 269189 h 481012"/>
              <a:gd name="connsiteX55" fmla="*/ 477261 w 481013"/>
              <a:gd name="connsiteY55" fmla="*/ 283135 h 481012"/>
              <a:gd name="connsiteX56" fmla="*/ 474374 w 481013"/>
              <a:gd name="connsiteY56" fmla="*/ 296794 h 481012"/>
              <a:gd name="connsiteX57" fmla="*/ 470622 w 481013"/>
              <a:gd name="connsiteY57" fmla="*/ 310309 h 481012"/>
              <a:gd name="connsiteX58" fmla="*/ 466148 w 481013"/>
              <a:gd name="connsiteY58" fmla="*/ 323393 h 481012"/>
              <a:gd name="connsiteX59" fmla="*/ 461097 w 481013"/>
              <a:gd name="connsiteY59" fmla="*/ 336045 h 481012"/>
              <a:gd name="connsiteX60" fmla="*/ 455180 w 481013"/>
              <a:gd name="connsiteY60" fmla="*/ 348553 h 481012"/>
              <a:gd name="connsiteX61" fmla="*/ 448686 w 481013"/>
              <a:gd name="connsiteY61" fmla="*/ 360487 h 481012"/>
              <a:gd name="connsiteX62" fmla="*/ 441470 w 481013"/>
              <a:gd name="connsiteY62" fmla="*/ 372133 h 481012"/>
              <a:gd name="connsiteX63" fmla="*/ 433677 w 481013"/>
              <a:gd name="connsiteY63" fmla="*/ 383060 h 481012"/>
              <a:gd name="connsiteX64" fmla="*/ 425162 w 481013"/>
              <a:gd name="connsiteY64" fmla="*/ 393699 h 481012"/>
              <a:gd name="connsiteX65" fmla="*/ 315913 w 481013"/>
              <a:gd name="connsiteY65" fmla="*/ 284861 h 481012"/>
              <a:gd name="connsiteX66" fmla="*/ 319521 w 481013"/>
              <a:gd name="connsiteY66" fmla="*/ 277959 h 481012"/>
              <a:gd name="connsiteX67" fmla="*/ 322552 w 481013"/>
              <a:gd name="connsiteY67" fmla="*/ 270914 h 481012"/>
              <a:gd name="connsiteX68" fmla="*/ 324861 w 481013"/>
              <a:gd name="connsiteY68" fmla="*/ 263582 h 481012"/>
              <a:gd name="connsiteX69" fmla="*/ 326593 w 481013"/>
              <a:gd name="connsiteY69" fmla="*/ 256105 h 481012"/>
              <a:gd name="connsiteX70" fmla="*/ 327603 w 481013"/>
              <a:gd name="connsiteY70" fmla="*/ 248341 h 481012"/>
              <a:gd name="connsiteX71" fmla="*/ 328036 w 481013"/>
              <a:gd name="connsiteY71" fmla="*/ 240578 h 481012"/>
              <a:gd name="connsiteX72" fmla="*/ 327603 w 481013"/>
              <a:gd name="connsiteY72" fmla="*/ 232670 h 481012"/>
              <a:gd name="connsiteX73" fmla="*/ 326593 w 481013"/>
              <a:gd name="connsiteY73" fmla="*/ 224906 h 481012"/>
              <a:gd name="connsiteX74" fmla="*/ 324861 w 481013"/>
              <a:gd name="connsiteY74" fmla="*/ 217430 h 481012"/>
              <a:gd name="connsiteX75" fmla="*/ 322552 w 481013"/>
              <a:gd name="connsiteY75" fmla="*/ 210097 h 481012"/>
              <a:gd name="connsiteX76" fmla="*/ 319521 w 481013"/>
              <a:gd name="connsiteY76" fmla="*/ 203052 h 481012"/>
              <a:gd name="connsiteX77" fmla="*/ 315913 w 481013"/>
              <a:gd name="connsiteY77" fmla="*/ 196151 h 481012"/>
              <a:gd name="connsiteX78" fmla="*/ 347519 w 481013"/>
              <a:gd name="connsiteY78" fmla="*/ 164807 h 481012"/>
              <a:gd name="connsiteX79" fmla="*/ 394134 w 481013"/>
              <a:gd name="connsiteY79" fmla="*/ 118224 h 481012"/>
              <a:gd name="connsiteX80" fmla="*/ 55851 w 481013"/>
              <a:gd name="connsiteY80" fmla="*/ 87312 h 481012"/>
              <a:gd name="connsiteX81" fmla="*/ 165100 w 481013"/>
              <a:gd name="connsiteY81" fmla="*/ 196151 h 481012"/>
              <a:gd name="connsiteX82" fmla="*/ 161492 w 481013"/>
              <a:gd name="connsiteY82" fmla="*/ 203052 h 481012"/>
              <a:gd name="connsiteX83" fmla="*/ 158461 w 481013"/>
              <a:gd name="connsiteY83" fmla="*/ 210097 h 481012"/>
              <a:gd name="connsiteX84" fmla="*/ 156152 w 481013"/>
              <a:gd name="connsiteY84" fmla="*/ 217430 h 481012"/>
              <a:gd name="connsiteX85" fmla="*/ 154420 w 481013"/>
              <a:gd name="connsiteY85" fmla="*/ 224906 h 481012"/>
              <a:gd name="connsiteX86" fmla="*/ 153410 w 481013"/>
              <a:gd name="connsiteY86" fmla="*/ 232670 h 481012"/>
              <a:gd name="connsiteX87" fmla="*/ 153121 w 481013"/>
              <a:gd name="connsiteY87" fmla="*/ 240578 h 481012"/>
              <a:gd name="connsiteX88" fmla="*/ 153410 w 481013"/>
              <a:gd name="connsiteY88" fmla="*/ 248341 h 481012"/>
              <a:gd name="connsiteX89" fmla="*/ 154420 w 481013"/>
              <a:gd name="connsiteY89" fmla="*/ 256105 h 481012"/>
              <a:gd name="connsiteX90" fmla="*/ 156152 w 481013"/>
              <a:gd name="connsiteY90" fmla="*/ 263582 h 481012"/>
              <a:gd name="connsiteX91" fmla="*/ 158461 w 481013"/>
              <a:gd name="connsiteY91" fmla="*/ 270914 h 481012"/>
              <a:gd name="connsiteX92" fmla="*/ 161492 w 481013"/>
              <a:gd name="connsiteY92" fmla="*/ 277959 h 481012"/>
              <a:gd name="connsiteX93" fmla="*/ 165100 w 481013"/>
              <a:gd name="connsiteY93" fmla="*/ 284861 h 481012"/>
              <a:gd name="connsiteX94" fmla="*/ 133494 w 481013"/>
              <a:gd name="connsiteY94" fmla="*/ 316204 h 481012"/>
              <a:gd name="connsiteX95" fmla="*/ 86879 w 481013"/>
              <a:gd name="connsiteY95" fmla="*/ 362787 h 481012"/>
              <a:gd name="connsiteX96" fmla="*/ 55851 w 481013"/>
              <a:gd name="connsiteY96" fmla="*/ 393699 h 481012"/>
              <a:gd name="connsiteX97" fmla="*/ 47336 w 481013"/>
              <a:gd name="connsiteY97" fmla="*/ 383060 h 481012"/>
              <a:gd name="connsiteX98" fmla="*/ 39543 w 481013"/>
              <a:gd name="connsiteY98" fmla="*/ 372133 h 481012"/>
              <a:gd name="connsiteX99" fmla="*/ 32327 w 481013"/>
              <a:gd name="connsiteY99" fmla="*/ 360487 h 481012"/>
              <a:gd name="connsiteX100" fmla="*/ 25833 w 481013"/>
              <a:gd name="connsiteY100" fmla="*/ 348553 h 481012"/>
              <a:gd name="connsiteX101" fmla="*/ 19916 w 481013"/>
              <a:gd name="connsiteY101" fmla="*/ 336045 h 481012"/>
              <a:gd name="connsiteX102" fmla="*/ 14865 w 481013"/>
              <a:gd name="connsiteY102" fmla="*/ 323393 h 481012"/>
              <a:gd name="connsiteX103" fmla="*/ 10391 w 481013"/>
              <a:gd name="connsiteY103" fmla="*/ 310309 h 481012"/>
              <a:gd name="connsiteX104" fmla="*/ 6639 w 481013"/>
              <a:gd name="connsiteY104" fmla="*/ 296794 h 481012"/>
              <a:gd name="connsiteX105" fmla="*/ 3752 w 481013"/>
              <a:gd name="connsiteY105" fmla="*/ 283135 h 481012"/>
              <a:gd name="connsiteX106" fmla="*/ 1732 w 481013"/>
              <a:gd name="connsiteY106" fmla="*/ 269189 h 481012"/>
              <a:gd name="connsiteX107" fmla="*/ 433 w 481013"/>
              <a:gd name="connsiteY107" fmla="*/ 255099 h 481012"/>
              <a:gd name="connsiteX108" fmla="*/ 0 w 481013"/>
              <a:gd name="connsiteY108" fmla="*/ 240578 h 481012"/>
              <a:gd name="connsiteX109" fmla="*/ 433 w 481013"/>
              <a:gd name="connsiteY109" fmla="*/ 226056 h 481012"/>
              <a:gd name="connsiteX110" fmla="*/ 1732 w 481013"/>
              <a:gd name="connsiteY110" fmla="*/ 211822 h 481012"/>
              <a:gd name="connsiteX111" fmla="*/ 3752 w 481013"/>
              <a:gd name="connsiteY111" fmla="*/ 197876 h 481012"/>
              <a:gd name="connsiteX112" fmla="*/ 6639 w 481013"/>
              <a:gd name="connsiteY112" fmla="*/ 184217 h 481012"/>
              <a:gd name="connsiteX113" fmla="*/ 10391 w 481013"/>
              <a:gd name="connsiteY113" fmla="*/ 170702 h 481012"/>
              <a:gd name="connsiteX114" fmla="*/ 14865 w 481013"/>
              <a:gd name="connsiteY114" fmla="*/ 157619 h 481012"/>
              <a:gd name="connsiteX115" fmla="*/ 19916 w 481013"/>
              <a:gd name="connsiteY115" fmla="*/ 144966 h 481012"/>
              <a:gd name="connsiteX116" fmla="*/ 25833 w 481013"/>
              <a:gd name="connsiteY116" fmla="*/ 132458 h 481012"/>
              <a:gd name="connsiteX117" fmla="*/ 32327 w 481013"/>
              <a:gd name="connsiteY117" fmla="*/ 120524 h 481012"/>
              <a:gd name="connsiteX118" fmla="*/ 39543 w 481013"/>
              <a:gd name="connsiteY118" fmla="*/ 108879 h 481012"/>
              <a:gd name="connsiteX119" fmla="*/ 47336 w 481013"/>
              <a:gd name="connsiteY119" fmla="*/ 97952 h 481012"/>
              <a:gd name="connsiteX120" fmla="*/ 240579 w 481013"/>
              <a:gd name="connsiteY120" fmla="*/ 0 h 481012"/>
              <a:gd name="connsiteX121" fmla="*/ 255100 w 481013"/>
              <a:gd name="connsiteY121" fmla="*/ 433 h 481012"/>
              <a:gd name="connsiteX122" fmla="*/ 269190 w 481013"/>
              <a:gd name="connsiteY122" fmla="*/ 1732 h 481012"/>
              <a:gd name="connsiteX123" fmla="*/ 283137 w 481013"/>
              <a:gd name="connsiteY123" fmla="*/ 3752 h 481012"/>
              <a:gd name="connsiteX124" fmla="*/ 296795 w 481013"/>
              <a:gd name="connsiteY124" fmla="*/ 6639 h 481012"/>
              <a:gd name="connsiteX125" fmla="*/ 310310 w 481013"/>
              <a:gd name="connsiteY125" fmla="*/ 10391 h 481012"/>
              <a:gd name="connsiteX126" fmla="*/ 323394 w 481013"/>
              <a:gd name="connsiteY126" fmla="*/ 14865 h 481012"/>
              <a:gd name="connsiteX127" fmla="*/ 336047 w 481013"/>
              <a:gd name="connsiteY127" fmla="*/ 19916 h 481012"/>
              <a:gd name="connsiteX128" fmla="*/ 348555 w 481013"/>
              <a:gd name="connsiteY128" fmla="*/ 25833 h 481012"/>
              <a:gd name="connsiteX129" fmla="*/ 360489 w 481013"/>
              <a:gd name="connsiteY129" fmla="*/ 32327 h 481012"/>
              <a:gd name="connsiteX130" fmla="*/ 372135 w 481013"/>
              <a:gd name="connsiteY130" fmla="*/ 39543 h 481012"/>
              <a:gd name="connsiteX131" fmla="*/ 383062 w 481013"/>
              <a:gd name="connsiteY131" fmla="*/ 47336 h 481012"/>
              <a:gd name="connsiteX132" fmla="*/ 393701 w 481013"/>
              <a:gd name="connsiteY132" fmla="*/ 55851 h 481012"/>
              <a:gd name="connsiteX133" fmla="*/ 362789 w 481013"/>
              <a:gd name="connsiteY133" fmla="*/ 86879 h 481012"/>
              <a:gd name="connsiteX134" fmla="*/ 284862 w 481013"/>
              <a:gd name="connsiteY134" fmla="*/ 165100 h 481012"/>
              <a:gd name="connsiteX135" fmla="*/ 277961 w 481013"/>
              <a:gd name="connsiteY135" fmla="*/ 161492 h 481012"/>
              <a:gd name="connsiteX136" fmla="*/ 270916 w 481013"/>
              <a:gd name="connsiteY136" fmla="*/ 158461 h 481012"/>
              <a:gd name="connsiteX137" fmla="*/ 263583 w 481013"/>
              <a:gd name="connsiteY137" fmla="*/ 156152 h 481012"/>
              <a:gd name="connsiteX138" fmla="*/ 256107 w 481013"/>
              <a:gd name="connsiteY138" fmla="*/ 154421 h 481012"/>
              <a:gd name="connsiteX139" fmla="*/ 248343 w 481013"/>
              <a:gd name="connsiteY139" fmla="*/ 153410 h 481012"/>
              <a:gd name="connsiteX140" fmla="*/ 240579 w 481013"/>
              <a:gd name="connsiteY140" fmla="*/ 153122 h 481012"/>
              <a:gd name="connsiteX141" fmla="*/ 233246 w 481013"/>
              <a:gd name="connsiteY141" fmla="*/ 153410 h 481012"/>
              <a:gd name="connsiteX142" fmla="*/ 226057 w 481013"/>
              <a:gd name="connsiteY142" fmla="*/ 154276 h 481012"/>
              <a:gd name="connsiteX143" fmla="*/ 218868 w 481013"/>
              <a:gd name="connsiteY143" fmla="*/ 155864 h 481012"/>
              <a:gd name="connsiteX144" fmla="*/ 211967 w 481013"/>
              <a:gd name="connsiteY144" fmla="*/ 157884 h 481012"/>
              <a:gd name="connsiteX145" fmla="*/ 205210 w 481013"/>
              <a:gd name="connsiteY145" fmla="*/ 160482 h 481012"/>
              <a:gd name="connsiteX146" fmla="*/ 200609 w 481013"/>
              <a:gd name="connsiteY146" fmla="*/ 162647 h 481012"/>
              <a:gd name="connsiteX147" fmla="*/ 196152 w 481013"/>
              <a:gd name="connsiteY147" fmla="*/ 165100 h 481012"/>
              <a:gd name="connsiteX148" fmla="*/ 87313 w 481013"/>
              <a:gd name="connsiteY148" fmla="*/ 55851 h 481012"/>
              <a:gd name="connsiteX149" fmla="*/ 97952 w 481013"/>
              <a:gd name="connsiteY149" fmla="*/ 47336 h 481012"/>
              <a:gd name="connsiteX150" fmla="*/ 108879 w 481013"/>
              <a:gd name="connsiteY150" fmla="*/ 39543 h 481012"/>
              <a:gd name="connsiteX151" fmla="*/ 120525 w 481013"/>
              <a:gd name="connsiteY151" fmla="*/ 32327 h 481012"/>
              <a:gd name="connsiteX152" fmla="*/ 132459 w 481013"/>
              <a:gd name="connsiteY152" fmla="*/ 25833 h 481012"/>
              <a:gd name="connsiteX153" fmla="*/ 144967 w 481013"/>
              <a:gd name="connsiteY153" fmla="*/ 19916 h 481012"/>
              <a:gd name="connsiteX154" fmla="*/ 157620 w 481013"/>
              <a:gd name="connsiteY154" fmla="*/ 14865 h 481012"/>
              <a:gd name="connsiteX155" fmla="*/ 170703 w 481013"/>
              <a:gd name="connsiteY155" fmla="*/ 10391 h 481012"/>
              <a:gd name="connsiteX156" fmla="*/ 184218 w 481013"/>
              <a:gd name="connsiteY156" fmla="*/ 6639 h 481012"/>
              <a:gd name="connsiteX157" fmla="*/ 197877 w 481013"/>
              <a:gd name="connsiteY157" fmla="*/ 3752 h 481012"/>
              <a:gd name="connsiteX158" fmla="*/ 211823 w 481013"/>
              <a:gd name="connsiteY158" fmla="*/ 1732 h 481012"/>
              <a:gd name="connsiteX159" fmla="*/ 226057 w 481013"/>
              <a:gd name="connsiteY159" fmla="*/ 433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481013" h="481012">
                <a:moveTo>
                  <a:pt x="196152" y="315912"/>
                </a:moveTo>
                <a:lnTo>
                  <a:pt x="203053" y="319520"/>
                </a:lnTo>
                <a:lnTo>
                  <a:pt x="210098" y="322551"/>
                </a:lnTo>
                <a:lnTo>
                  <a:pt x="217431" y="324860"/>
                </a:lnTo>
                <a:lnTo>
                  <a:pt x="224907" y="326592"/>
                </a:lnTo>
                <a:lnTo>
                  <a:pt x="232671" y="327602"/>
                </a:lnTo>
                <a:lnTo>
                  <a:pt x="240579" y="328035"/>
                </a:lnTo>
                <a:lnTo>
                  <a:pt x="248343" y="327602"/>
                </a:lnTo>
                <a:lnTo>
                  <a:pt x="256107" y="326592"/>
                </a:lnTo>
                <a:lnTo>
                  <a:pt x="263583" y="324860"/>
                </a:lnTo>
                <a:lnTo>
                  <a:pt x="270916" y="322551"/>
                </a:lnTo>
                <a:lnTo>
                  <a:pt x="277961" y="319520"/>
                </a:lnTo>
                <a:lnTo>
                  <a:pt x="284862" y="315912"/>
                </a:lnTo>
                <a:lnTo>
                  <a:pt x="393701" y="425161"/>
                </a:lnTo>
                <a:lnTo>
                  <a:pt x="383062" y="433676"/>
                </a:lnTo>
                <a:lnTo>
                  <a:pt x="372135" y="441469"/>
                </a:lnTo>
                <a:lnTo>
                  <a:pt x="360489" y="448685"/>
                </a:lnTo>
                <a:lnTo>
                  <a:pt x="348555" y="455179"/>
                </a:lnTo>
                <a:lnTo>
                  <a:pt x="336047" y="461096"/>
                </a:lnTo>
                <a:lnTo>
                  <a:pt x="323394" y="466147"/>
                </a:lnTo>
                <a:lnTo>
                  <a:pt x="310310" y="470621"/>
                </a:lnTo>
                <a:lnTo>
                  <a:pt x="296795" y="474373"/>
                </a:lnTo>
                <a:lnTo>
                  <a:pt x="283137" y="477260"/>
                </a:lnTo>
                <a:lnTo>
                  <a:pt x="269190" y="479280"/>
                </a:lnTo>
                <a:lnTo>
                  <a:pt x="255100" y="480579"/>
                </a:lnTo>
                <a:lnTo>
                  <a:pt x="240579" y="481012"/>
                </a:lnTo>
                <a:lnTo>
                  <a:pt x="226057" y="480579"/>
                </a:lnTo>
                <a:lnTo>
                  <a:pt x="211823" y="479280"/>
                </a:lnTo>
                <a:lnTo>
                  <a:pt x="197877" y="477260"/>
                </a:lnTo>
                <a:lnTo>
                  <a:pt x="184218" y="474373"/>
                </a:lnTo>
                <a:lnTo>
                  <a:pt x="170703" y="470621"/>
                </a:lnTo>
                <a:lnTo>
                  <a:pt x="157620" y="466147"/>
                </a:lnTo>
                <a:lnTo>
                  <a:pt x="144967" y="461096"/>
                </a:lnTo>
                <a:lnTo>
                  <a:pt x="132459" y="455179"/>
                </a:lnTo>
                <a:lnTo>
                  <a:pt x="120525" y="448685"/>
                </a:lnTo>
                <a:lnTo>
                  <a:pt x="108879" y="441469"/>
                </a:lnTo>
                <a:lnTo>
                  <a:pt x="97952" y="433676"/>
                </a:lnTo>
                <a:lnTo>
                  <a:pt x="87313" y="425161"/>
                </a:lnTo>
                <a:lnTo>
                  <a:pt x="118225" y="394133"/>
                </a:lnTo>
                <a:lnTo>
                  <a:pt x="164808" y="347518"/>
                </a:lnTo>
                <a:close/>
                <a:moveTo>
                  <a:pt x="425162" y="87312"/>
                </a:moveTo>
                <a:lnTo>
                  <a:pt x="433677" y="97952"/>
                </a:lnTo>
                <a:lnTo>
                  <a:pt x="441470" y="108879"/>
                </a:lnTo>
                <a:lnTo>
                  <a:pt x="448686" y="120524"/>
                </a:lnTo>
                <a:lnTo>
                  <a:pt x="455180" y="132458"/>
                </a:lnTo>
                <a:lnTo>
                  <a:pt x="461097" y="144966"/>
                </a:lnTo>
                <a:lnTo>
                  <a:pt x="466148" y="157619"/>
                </a:lnTo>
                <a:lnTo>
                  <a:pt x="470622" y="170702"/>
                </a:lnTo>
                <a:lnTo>
                  <a:pt x="474374" y="184217"/>
                </a:lnTo>
                <a:lnTo>
                  <a:pt x="477261" y="197876"/>
                </a:lnTo>
                <a:lnTo>
                  <a:pt x="479281" y="211822"/>
                </a:lnTo>
                <a:lnTo>
                  <a:pt x="480580" y="226056"/>
                </a:lnTo>
                <a:lnTo>
                  <a:pt x="481013" y="240578"/>
                </a:lnTo>
                <a:lnTo>
                  <a:pt x="480580" y="255099"/>
                </a:lnTo>
                <a:lnTo>
                  <a:pt x="479281" y="269189"/>
                </a:lnTo>
                <a:lnTo>
                  <a:pt x="477261" y="283135"/>
                </a:lnTo>
                <a:lnTo>
                  <a:pt x="474374" y="296794"/>
                </a:lnTo>
                <a:lnTo>
                  <a:pt x="470622" y="310309"/>
                </a:lnTo>
                <a:lnTo>
                  <a:pt x="466148" y="323393"/>
                </a:lnTo>
                <a:lnTo>
                  <a:pt x="461097" y="336045"/>
                </a:lnTo>
                <a:lnTo>
                  <a:pt x="455180" y="348553"/>
                </a:lnTo>
                <a:lnTo>
                  <a:pt x="448686" y="360487"/>
                </a:lnTo>
                <a:lnTo>
                  <a:pt x="441470" y="372133"/>
                </a:lnTo>
                <a:lnTo>
                  <a:pt x="433677" y="383060"/>
                </a:lnTo>
                <a:lnTo>
                  <a:pt x="425162" y="393699"/>
                </a:lnTo>
                <a:lnTo>
                  <a:pt x="315913" y="284861"/>
                </a:lnTo>
                <a:lnTo>
                  <a:pt x="319521" y="277959"/>
                </a:lnTo>
                <a:lnTo>
                  <a:pt x="322552" y="270914"/>
                </a:lnTo>
                <a:lnTo>
                  <a:pt x="324861" y="263582"/>
                </a:lnTo>
                <a:lnTo>
                  <a:pt x="326593" y="256105"/>
                </a:lnTo>
                <a:lnTo>
                  <a:pt x="327603" y="248341"/>
                </a:lnTo>
                <a:lnTo>
                  <a:pt x="328036" y="240578"/>
                </a:lnTo>
                <a:lnTo>
                  <a:pt x="327603" y="232670"/>
                </a:lnTo>
                <a:lnTo>
                  <a:pt x="326593" y="224906"/>
                </a:lnTo>
                <a:lnTo>
                  <a:pt x="324861" y="217430"/>
                </a:lnTo>
                <a:lnTo>
                  <a:pt x="322552" y="210097"/>
                </a:lnTo>
                <a:lnTo>
                  <a:pt x="319521" y="203052"/>
                </a:lnTo>
                <a:lnTo>
                  <a:pt x="315913" y="196151"/>
                </a:lnTo>
                <a:lnTo>
                  <a:pt x="347519" y="164807"/>
                </a:lnTo>
                <a:lnTo>
                  <a:pt x="394134" y="118224"/>
                </a:lnTo>
                <a:close/>
                <a:moveTo>
                  <a:pt x="55851" y="87312"/>
                </a:moveTo>
                <a:lnTo>
                  <a:pt x="165100" y="196151"/>
                </a:lnTo>
                <a:lnTo>
                  <a:pt x="161492" y="203052"/>
                </a:lnTo>
                <a:lnTo>
                  <a:pt x="158461" y="210097"/>
                </a:lnTo>
                <a:lnTo>
                  <a:pt x="156152" y="217430"/>
                </a:lnTo>
                <a:lnTo>
                  <a:pt x="154420" y="224906"/>
                </a:lnTo>
                <a:lnTo>
                  <a:pt x="153410" y="232670"/>
                </a:lnTo>
                <a:lnTo>
                  <a:pt x="153121" y="240578"/>
                </a:lnTo>
                <a:lnTo>
                  <a:pt x="153410" y="248341"/>
                </a:lnTo>
                <a:lnTo>
                  <a:pt x="154420" y="256105"/>
                </a:lnTo>
                <a:lnTo>
                  <a:pt x="156152" y="263582"/>
                </a:lnTo>
                <a:lnTo>
                  <a:pt x="158461" y="270914"/>
                </a:lnTo>
                <a:lnTo>
                  <a:pt x="161492" y="277959"/>
                </a:lnTo>
                <a:lnTo>
                  <a:pt x="165100" y="284861"/>
                </a:lnTo>
                <a:lnTo>
                  <a:pt x="133494" y="316204"/>
                </a:lnTo>
                <a:lnTo>
                  <a:pt x="86879" y="362787"/>
                </a:lnTo>
                <a:lnTo>
                  <a:pt x="55851" y="393699"/>
                </a:lnTo>
                <a:lnTo>
                  <a:pt x="47336" y="383060"/>
                </a:lnTo>
                <a:lnTo>
                  <a:pt x="39543" y="372133"/>
                </a:lnTo>
                <a:lnTo>
                  <a:pt x="32327" y="360487"/>
                </a:lnTo>
                <a:lnTo>
                  <a:pt x="25833" y="348553"/>
                </a:lnTo>
                <a:lnTo>
                  <a:pt x="19916" y="336045"/>
                </a:lnTo>
                <a:lnTo>
                  <a:pt x="14865" y="323393"/>
                </a:lnTo>
                <a:lnTo>
                  <a:pt x="10391" y="310309"/>
                </a:lnTo>
                <a:lnTo>
                  <a:pt x="6639" y="296794"/>
                </a:lnTo>
                <a:lnTo>
                  <a:pt x="3752" y="283135"/>
                </a:lnTo>
                <a:lnTo>
                  <a:pt x="1732" y="269189"/>
                </a:lnTo>
                <a:lnTo>
                  <a:pt x="433" y="255099"/>
                </a:lnTo>
                <a:lnTo>
                  <a:pt x="0" y="240578"/>
                </a:lnTo>
                <a:lnTo>
                  <a:pt x="433" y="226056"/>
                </a:lnTo>
                <a:lnTo>
                  <a:pt x="1732" y="211822"/>
                </a:lnTo>
                <a:lnTo>
                  <a:pt x="3752" y="197876"/>
                </a:lnTo>
                <a:lnTo>
                  <a:pt x="6639" y="184217"/>
                </a:lnTo>
                <a:lnTo>
                  <a:pt x="10391" y="170702"/>
                </a:lnTo>
                <a:lnTo>
                  <a:pt x="14865" y="157619"/>
                </a:lnTo>
                <a:lnTo>
                  <a:pt x="19916" y="144966"/>
                </a:lnTo>
                <a:lnTo>
                  <a:pt x="25833" y="132458"/>
                </a:lnTo>
                <a:lnTo>
                  <a:pt x="32327" y="120524"/>
                </a:lnTo>
                <a:lnTo>
                  <a:pt x="39543" y="108879"/>
                </a:lnTo>
                <a:lnTo>
                  <a:pt x="47336" y="97952"/>
                </a:lnTo>
                <a:close/>
                <a:moveTo>
                  <a:pt x="240579" y="0"/>
                </a:moveTo>
                <a:lnTo>
                  <a:pt x="255100" y="433"/>
                </a:lnTo>
                <a:lnTo>
                  <a:pt x="269190" y="1732"/>
                </a:lnTo>
                <a:lnTo>
                  <a:pt x="283137" y="3752"/>
                </a:lnTo>
                <a:lnTo>
                  <a:pt x="296795" y="6639"/>
                </a:lnTo>
                <a:lnTo>
                  <a:pt x="310310" y="10391"/>
                </a:lnTo>
                <a:lnTo>
                  <a:pt x="323394" y="14865"/>
                </a:lnTo>
                <a:lnTo>
                  <a:pt x="336047" y="19916"/>
                </a:lnTo>
                <a:lnTo>
                  <a:pt x="348555" y="25833"/>
                </a:lnTo>
                <a:lnTo>
                  <a:pt x="360489" y="32327"/>
                </a:lnTo>
                <a:lnTo>
                  <a:pt x="372135" y="39543"/>
                </a:lnTo>
                <a:lnTo>
                  <a:pt x="383062" y="47336"/>
                </a:lnTo>
                <a:lnTo>
                  <a:pt x="393701" y="55851"/>
                </a:lnTo>
                <a:lnTo>
                  <a:pt x="362789" y="86879"/>
                </a:lnTo>
                <a:lnTo>
                  <a:pt x="284862" y="165100"/>
                </a:lnTo>
                <a:lnTo>
                  <a:pt x="277961" y="161492"/>
                </a:lnTo>
                <a:lnTo>
                  <a:pt x="270916" y="158461"/>
                </a:lnTo>
                <a:lnTo>
                  <a:pt x="263583" y="156152"/>
                </a:lnTo>
                <a:lnTo>
                  <a:pt x="256107" y="154421"/>
                </a:lnTo>
                <a:lnTo>
                  <a:pt x="248343" y="153410"/>
                </a:lnTo>
                <a:lnTo>
                  <a:pt x="240579" y="153122"/>
                </a:lnTo>
                <a:lnTo>
                  <a:pt x="233246" y="153410"/>
                </a:lnTo>
                <a:lnTo>
                  <a:pt x="226057" y="154276"/>
                </a:lnTo>
                <a:lnTo>
                  <a:pt x="218868" y="155864"/>
                </a:lnTo>
                <a:lnTo>
                  <a:pt x="211967" y="157884"/>
                </a:lnTo>
                <a:lnTo>
                  <a:pt x="205210" y="160482"/>
                </a:lnTo>
                <a:lnTo>
                  <a:pt x="200609" y="162647"/>
                </a:lnTo>
                <a:lnTo>
                  <a:pt x="196152" y="165100"/>
                </a:lnTo>
                <a:lnTo>
                  <a:pt x="87313" y="55851"/>
                </a:lnTo>
                <a:lnTo>
                  <a:pt x="97952" y="47336"/>
                </a:lnTo>
                <a:lnTo>
                  <a:pt x="108879" y="39543"/>
                </a:lnTo>
                <a:lnTo>
                  <a:pt x="120525" y="32327"/>
                </a:lnTo>
                <a:lnTo>
                  <a:pt x="132459" y="25833"/>
                </a:lnTo>
                <a:lnTo>
                  <a:pt x="144967" y="19916"/>
                </a:lnTo>
                <a:lnTo>
                  <a:pt x="157620" y="14865"/>
                </a:lnTo>
                <a:lnTo>
                  <a:pt x="170703" y="10391"/>
                </a:lnTo>
                <a:lnTo>
                  <a:pt x="184218" y="6639"/>
                </a:lnTo>
                <a:lnTo>
                  <a:pt x="197877" y="3752"/>
                </a:lnTo>
                <a:lnTo>
                  <a:pt x="211823" y="1732"/>
                </a:lnTo>
                <a:lnTo>
                  <a:pt x="226057" y="43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73" name="Group 772"/>
          <p:cNvGrpSpPr/>
          <p:nvPr/>
        </p:nvGrpSpPr>
        <p:grpSpPr>
          <a:xfrm>
            <a:off x="3468477" y="2725738"/>
            <a:ext cx="568325" cy="481012"/>
            <a:chOff x="3476625" y="2725738"/>
            <a:chExt cx="568325" cy="4810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7" name="Freeform 168"/>
            <p:cNvSpPr>
              <a:spLocks noEditPoints="1"/>
            </p:cNvSpPr>
            <p:nvPr/>
          </p:nvSpPr>
          <p:spPr bwMode="auto">
            <a:xfrm>
              <a:off x="3476625" y="2725738"/>
              <a:ext cx="568325" cy="393700"/>
            </a:xfrm>
            <a:custGeom>
              <a:avLst/>
              <a:gdLst>
                <a:gd name="T0" fmla="*/ 1240 w 3580"/>
                <a:gd name="T1" fmla="*/ 1928 h 2479"/>
                <a:gd name="T2" fmla="*/ 1499 w 3580"/>
                <a:gd name="T3" fmla="*/ 2008 h 2479"/>
                <a:gd name="T4" fmla="*/ 1658 w 3580"/>
                <a:gd name="T5" fmla="*/ 2150 h 2479"/>
                <a:gd name="T6" fmla="*/ 1790 w 3580"/>
                <a:gd name="T7" fmla="*/ 2204 h 2479"/>
                <a:gd name="T8" fmla="*/ 1944 w 3580"/>
                <a:gd name="T9" fmla="*/ 2130 h 2479"/>
                <a:gd name="T10" fmla="*/ 2110 w 3580"/>
                <a:gd name="T11" fmla="*/ 1989 h 2479"/>
                <a:gd name="T12" fmla="*/ 2341 w 3580"/>
                <a:gd name="T13" fmla="*/ 1928 h 2479"/>
                <a:gd name="T14" fmla="*/ 1652 w 3580"/>
                <a:gd name="T15" fmla="*/ 1092 h 2479"/>
                <a:gd name="T16" fmla="*/ 1652 w 3580"/>
                <a:gd name="T17" fmla="*/ 1092 h 2479"/>
                <a:gd name="T18" fmla="*/ 2855 w 3580"/>
                <a:gd name="T19" fmla="*/ 902 h 2479"/>
                <a:gd name="T20" fmla="*/ 2264 w 3580"/>
                <a:gd name="T21" fmla="*/ 977 h 2479"/>
                <a:gd name="T22" fmla="*/ 1377 w 3580"/>
                <a:gd name="T23" fmla="*/ 1377 h 2479"/>
                <a:gd name="T24" fmla="*/ 827 w 3580"/>
                <a:gd name="T25" fmla="*/ 812 h 2479"/>
                <a:gd name="T26" fmla="*/ 827 w 3580"/>
                <a:gd name="T27" fmla="*/ 1377 h 2479"/>
                <a:gd name="T28" fmla="*/ 1078 w 3580"/>
                <a:gd name="T29" fmla="*/ 61 h 2479"/>
                <a:gd name="T30" fmla="*/ 1150 w 3580"/>
                <a:gd name="T31" fmla="*/ 391 h 2479"/>
                <a:gd name="T32" fmla="*/ 1425 w 3580"/>
                <a:gd name="T33" fmla="*/ 722 h 2479"/>
                <a:gd name="T34" fmla="*/ 1856 w 3580"/>
                <a:gd name="T35" fmla="*/ 823 h 2479"/>
                <a:gd name="T36" fmla="*/ 2254 w 3580"/>
                <a:gd name="T37" fmla="*/ 646 h 2479"/>
                <a:gd name="T38" fmla="*/ 2466 w 3580"/>
                <a:gd name="T39" fmla="*/ 268 h 2479"/>
                <a:gd name="T40" fmla="*/ 2540 w 3580"/>
                <a:gd name="T41" fmla="*/ 24 h 2479"/>
                <a:gd name="T42" fmla="*/ 2713 w 3580"/>
                <a:gd name="T43" fmla="*/ 40 h 2479"/>
                <a:gd name="T44" fmla="*/ 2782 w 3580"/>
                <a:gd name="T45" fmla="*/ 331 h 2479"/>
                <a:gd name="T46" fmla="*/ 3026 w 3580"/>
                <a:gd name="T47" fmla="*/ 686 h 2479"/>
                <a:gd name="T48" fmla="*/ 3442 w 3580"/>
                <a:gd name="T49" fmla="*/ 826 h 2479"/>
                <a:gd name="T50" fmla="*/ 3577 w 3580"/>
                <a:gd name="T51" fmla="*/ 937 h 2479"/>
                <a:gd name="T52" fmla="*/ 3495 w 3580"/>
                <a:gd name="T53" fmla="*/ 1091 h 2479"/>
                <a:gd name="T54" fmla="*/ 3470 w 3580"/>
                <a:gd name="T55" fmla="*/ 1380 h 2479"/>
                <a:gd name="T56" fmla="*/ 3580 w 3580"/>
                <a:gd name="T57" fmla="*/ 1515 h 2479"/>
                <a:gd name="T58" fmla="*/ 3470 w 3580"/>
                <a:gd name="T59" fmla="*/ 1650 h 2479"/>
                <a:gd name="T60" fmla="*/ 2839 w 3580"/>
                <a:gd name="T61" fmla="*/ 2198 h 2479"/>
                <a:gd name="T62" fmla="*/ 2984 w 3580"/>
                <a:gd name="T63" fmla="*/ 2180 h 2479"/>
                <a:gd name="T64" fmla="*/ 3141 w 3580"/>
                <a:gd name="T65" fmla="*/ 2068 h 2479"/>
                <a:gd name="T66" fmla="*/ 3295 w 3580"/>
                <a:gd name="T67" fmla="*/ 2152 h 2479"/>
                <a:gd name="T68" fmla="*/ 3245 w 3580"/>
                <a:gd name="T69" fmla="*/ 2320 h 2479"/>
                <a:gd name="T70" fmla="*/ 3058 w 3580"/>
                <a:gd name="T71" fmla="*/ 2449 h 2479"/>
                <a:gd name="T72" fmla="*/ 2801 w 3580"/>
                <a:gd name="T73" fmla="*/ 2471 h 2479"/>
                <a:gd name="T74" fmla="*/ 2581 w 3580"/>
                <a:gd name="T75" fmla="*/ 2360 h 2479"/>
                <a:gd name="T76" fmla="*/ 2433 w 3580"/>
                <a:gd name="T77" fmla="*/ 2227 h 2479"/>
                <a:gd name="T78" fmla="*/ 2290 w 3580"/>
                <a:gd name="T79" fmla="*/ 2210 h 2479"/>
                <a:gd name="T80" fmla="*/ 2144 w 3580"/>
                <a:gd name="T81" fmla="*/ 2320 h 2479"/>
                <a:gd name="T82" fmla="*/ 1956 w 3580"/>
                <a:gd name="T83" fmla="*/ 2449 h 2479"/>
                <a:gd name="T84" fmla="*/ 1700 w 3580"/>
                <a:gd name="T85" fmla="*/ 2471 h 2479"/>
                <a:gd name="T86" fmla="*/ 1480 w 3580"/>
                <a:gd name="T87" fmla="*/ 2360 h 2479"/>
                <a:gd name="T88" fmla="*/ 1332 w 3580"/>
                <a:gd name="T89" fmla="*/ 2227 h 2479"/>
                <a:gd name="T90" fmla="*/ 1188 w 3580"/>
                <a:gd name="T91" fmla="*/ 2210 h 2479"/>
                <a:gd name="T92" fmla="*/ 1041 w 3580"/>
                <a:gd name="T93" fmla="*/ 2320 h 2479"/>
                <a:gd name="T94" fmla="*/ 855 w 3580"/>
                <a:gd name="T95" fmla="*/ 2449 h 2479"/>
                <a:gd name="T96" fmla="*/ 599 w 3580"/>
                <a:gd name="T97" fmla="*/ 2471 h 2479"/>
                <a:gd name="T98" fmla="*/ 379 w 3580"/>
                <a:gd name="T99" fmla="*/ 2360 h 2479"/>
                <a:gd name="T100" fmla="*/ 276 w 3580"/>
                <a:gd name="T101" fmla="*/ 2204 h 2479"/>
                <a:gd name="T102" fmla="*/ 387 w 3580"/>
                <a:gd name="T103" fmla="*/ 2068 h 2479"/>
                <a:gd name="T104" fmla="*/ 555 w 3580"/>
                <a:gd name="T105" fmla="*/ 2150 h 2479"/>
                <a:gd name="T106" fmla="*/ 689 w 3580"/>
                <a:gd name="T107" fmla="*/ 2204 h 2479"/>
                <a:gd name="T108" fmla="*/ 827 w 3580"/>
                <a:gd name="T109" fmla="*/ 1653 h 2479"/>
                <a:gd name="T110" fmla="*/ 11 w 3580"/>
                <a:gd name="T111" fmla="*/ 1568 h 2479"/>
                <a:gd name="T112" fmla="*/ 61 w 3580"/>
                <a:gd name="T113" fmla="*/ 1401 h 2479"/>
                <a:gd name="T114" fmla="*/ 138 w 3580"/>
                <a:gd name="T115" fmla="*/ 1102 h 2479"/>
                <a:gd name="T116" fmla="*/ 3 w 3580"/>
                <a:gd name="T117" fmla="*/ 992 h 2479"/>
                <a:gd name="T118" fmla="*/ 85 w 3580"/>
                <a:gd name="T119" fmla="*/ 837 h 2479"/>
                <a:gd name="T120" fmla="*/ 448 w 3580"/>
                <a:gd name="T121" fmla="*/ 752 h 2479"/>
                <a:gd name="T122" fmla="*/ 752 w 3580"/>
                <a:gd name="T123" fmla="*/ 448 h 2479"/>
                <a:gd name="T124" fmla="*/ 838 w 3580"/>
                <a:gd name="T125" fmla="*/ 84 h 2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0" h="2479">
                  <a:moveTo>
                    <a:pt x="1101" y="1653"/>
                  </a:moveTo>
                  <a:lnTo>
                    <a:pt x="1101" y="1948"/>
                  </a:lnTo>
                  <a:lnTo>
                    <a:pt x="1133" y="1939"/>
                  </a:lnTo>
                  <a:lnTo>
                    <a:pt x="1166" y="1934"/>
                  </a:lnTo>
                  <a:lnTo>
                    <a:pt x="1201" y="1930"/>
                  </a:lnTo>
                  <a:lnTo>
                    <a:pt x="1239" y="1928"/>
                  </a:lnTo>
                  <a:lnTo>
                    <a:pt x="1240" y="1928"/>
                  </a:lnTo>
                  <a:lnTo>
                    <a:pt x="1287" y="1931"/>
                  </a:lnTo>
                  <a:lnTo>
                    <a:pt x="1330" y="1936"/>
                  </a:lnTo>
                  <a:lnTo>
                    <a:pt x="1369" y="1946"/>
                  </a:lnTo>
                  <a:lnTo>
                    <a:pt x="1406" y="1958"/>
                  </a:lnTo>
                  <a:lnTo>
                    <a:pt x="1440" y="1973"/>
                  </a:lnTo>
                  <a:lnTo>
                    <a:pt x="1471" y="1989"/>
                  </a:lnTo>
                  <a:lnTo>
                    <a:pt x="1499" y="2008"/>
                  </a:lnTo>
                  <a:lnTo>
                    <a:pt x="1525" y="2027"/>
                  </a:lnTo>
                  <a:lnTo>
                    <a:pt x="1549" y="2047"/>
                  </a:lnTo>
                  <a:lnTo>
                    <a:pt x="1572" y="2067"/>
                  </a:lnTo>
                  <a:lnTo>
                    <a:pt x="1593" y="2087"/>
                  </a:lnTo>
                  <a:lnTo>
                    <a:pt x="1612" y="2106"/>
                  </a:lnTo>
                  <a:lnTo>
                    <a:pt x="1636" y="2130"/>
                  </a:lnTo>
                  <a:lnTo>
                    <a:pt x="1658" y="2150"/>
                  </a:lnTo>
                  <a:lnTo>
                    <a:pt x="1677" y="2167"/>
                  </a:lnTo>
                  <a:lnTo>
                    <a:pt x="1698" y="2180"/>
                  </a:lnTo>
                  <a:lnTo>
                    <a:pt x="1717" y="2191"/>
                  </a:lnTo>
                  <a:lnTo>
                    <a:pt x="1739" y="2198"/>
                  </a:lnTo>
                  <a:lnTo>
                    <a:pt x="1763" y="2202"/>
                  </a:lnTo>
                  <a:lnTo>
                    <a:pt x="1789" y="2204"/>
                  </a:lnTo>
                  <a:lnTo>
                    <a:pt x="1790" y="2204"/>
                  </a:lnTo>
                  <a:lnTo>
                    <a:pt x="1817" y="2202"/>
                  </a:lnTo>
                  <a:lnTo>
                    <a:pt x="1841" y="2198"/>
                  </a:lnTo>
                  <a:lnTo>
                    <a:pt x="1863" y="2191"/>
                  </a:lnTo>
                  <a:lnTo>
                    <a:pt x="1882" y="2180"/>
                  </a:lnTo>
                  <a:lnTo>
                    <a:pt x="1903" y="2167"/>
                  </a:lnTo>
                  <a:lnTo>
                    <a:pt x="1922" y="2150"/>
                  </a:lnTo>
                  <a:lnTo>
                    <a:pt x="1944" y="2130"/>
                  </a:lnTo>
                  <a:lnTo>
                    <a:pt x="1968" y="2106"/>
                  </a:lnTo>
                  <a:lnTo>
                    <a:pt x="1987" y="2087"/>
                  </a:lnTo>
                  <a:lnTo>
                    <a:pt x="2008" y="2067"/>
                  </a:lnTo>
                  <a:lnTo>
                    <a:pt x="2031" y="2047"/>
                  </a:lnTo>
                  <a:lnTo>
                    <a:pt x="2055" y="2027"/>
                  </a:lnTo>
                  <a:lnTo>
                    <a:pt x="2081" y="2008"/>
                  </a:lnTo>
                  <a:lnTo>
                    <a:pt x="2110" y="1989"/>
                  </a:lnTo>
                  <a:lnTo>
                    <a:pt x="2140" y="1972"/>
                  </a:lnTo>
                  <a:lnTo>
                    <a:pt x="2174" y="1958"/>
                  </a:lnTo>
                  <a:lnTo>
                    <a:pt x="2211" y="1946"/>
                  </a:lnTo>
                  <a:lnTo>
                    <a:pt x="2251" y="1936"/>
                  </a:lnTo>
                  <a:lnTo>
                    <a:pt x="2294" y="1931"/>
                  </a:lnTo>
                  <a:lnTo>
                    <a:pt x="2341" y="1928"/>
                  </a:lnTo>
                  <a:lnTo>
                    <a:pt x="2341" y="1928"/>
                  </a:lnTo>
                  <a:lnTo>
                    <a:pt x="2379" y="1930"/>
                  </a:lnTo>
                  <a:lnTo>
                    <a:pt x="2414" y="1934"/>
                  </a:lnTo>
                  <a:lnTo>
                    <a:pt x="2447" y="1939"/>
                  </a:lnTo>
                  <a:lnTo>
                    <a:pt x="2479" y="1948"/>
                  </a:lnTo>
                  <a:lnTo>
                    <a:pt x="2479" y="1653"/>
                  </a:lnTo>
                  <a:lnTo>
                    <a:pt x="1101" y="1653"/>
                  </a:lnTo>
                  <a:close/>
                  <a:moveTo>
                    <a:pt x="1652" y="1092"/>
                  </a:moveTo>
                  <a:lnTo>
                    <a:pt x="1652" y="1377"/>
                  </a:lnTo>
                  <a:lnTo>
                    <a:pt x="1928" y="1377"/>
                  </a:lnTo>
                  <a:lnTo>
                    <a:pt x="1928" y="1092"/>
                  </a:lnTo>
                  <a:lnTo>
                    <a:pt x="1859" y="1099"/>
                  </a:lnTo>
                  <a:lnTo>
                    <a:pt x="1790" y="1102"/>
                  </a:lnTo>
                  <a:lnTo>
                    <a:pt x="1721" y="1099"/>
                  </a:lnTo>
                  <a:lnTo>
                    <a:pt x="1652" y="1092"/>
                  </a:lnTo>
                  <a:close/>
                  <a:moveTo>
                    <a:pt x="2753" y="812"/>
                  </a:moveTo>
                  <a:lnTo>
                    <a:pt x="2753" y="1377"/>
                  </a:lnTo>
                  <a:lnTo>
                    <a:pt x="3029" y="1377"/>
                  </a:lnTo>
                  <a:lnTo>
                    <a:pt x="3029" y="1008"/>
                  </a:lnTo>
                  <a:lnTo>
                    <a:pt x="2968" y="977"/>
                  </a:lnTo>
                  <a:lnTo>
                    <a:pt x="2911" y="941"/>
                  </a:lnTo>
                  <a:lnTo>
                    <a:pt x="2855" y="902"/>
                  </a:lnTo>
                  <a:lnTo>
                    <a:pt x="2803" y="858"/>
                  </a:lnTo>
                  <a:lnTo>
                    <a:pt x="2753" y="812"/>
                  </a:lnTo>
                  <a:close/>
                  <a:moveTo>
                    <a:pt x="2479" y="812"/>
                  </a:moveTo>
                  <a:lnTo>
                    <a:pt x="2429" y="858"/>
                  </a:lnTo>
                  <a:lnTo>
                    <a:pt x="2377" y="902"/>
                  </a:lnTo>
                  <a:lnTo>
                    <a:pt x="2322" y="941"/>
                  </a:lnTo>
                  <a:lnTo>
                    <a:pt x="2264" y="977"/>
                  </a:lnTo>
                  <a:lnTo>
                    <a:pt x="2203" y="1008"/>
                  </a:lnTo>
                  <a:lnTo>
                    <a:pt x="2203" y="1377"/>
                  </a:lnTo>
                  <a:lnTo>
                    <a:pt x="2479" y="1377"/>
                  </a:lnTo>
                  <a:lnTo>
                    <a:pt x="2479" y="812"/>
                  </a:lnTo>
                  <a:close/>
                  <a:moveTo>
                    <a:pt x="1101" y="812"/>
                  </a:moveTo>
                  <a:lnTo>
                    <a:pt x="1101" y="1377"/>
                  </a:lnTo>
                  <a:lnTo>
                    <a:pt x="1377" y="1377"/>
                  </a:lnTo>
                  <a:lnTo>
                    <a:pt x="1377" y="1008"/>
                  </a:lnTo>
                  <a:lnTo>
                    <a:pt x="1316" y="977"/>
                  </a:lnTo>
                  <a:lnTo>
                    <a:pt x="1258" y="941"/>
                  </a:lnTo>
                  <a:lnTo>
                    <a:pt x="1203" y="902"/>
                  </a:lnTo>
                  <a:lnTo>
                    <a:pt x="1151" y="858"/>
                  </a:lnTo>
                  <a:lnTo>
                    <a:pt x="1101" y="812"/>
                  </a:lnTo>
                  <a:close/>
                  <a:moveTo>
                    <a:pt x="827" y="812"/>
                  </a:moveTo>
                  <a:lnTo>
                    <a:pt x="777" y="858"/>
                  </a:lnTo>
                  <a:lnTo>
                    <a:pt x="725" y="902"/>
                  </a:lnTo>
                  <a:lnTo>
                    <a:pt x="669" y="941"/>
                  </a:lnTo>
                  <a:lnTo>
                    <a:pt x="612" y="977"/>
                  </a:lnTo>
                  <a:lnTo>
                    <a:pt x="551" y="1008"/>
                  </a:lnTo>
                  <a:lnTo>
                    <a:pt x="551" y="1377"/>
                  </a:lnTo>
                  <a:lnTo>
                    <a:pt x="827" y="1377"/>
                  </a:lnTo>
                  <a:lnTo>
                    <a:pt x="827" y="812"/>
                  </a:lnTo>
                  <a:close/>
                  <a:moveTo>
                    <a:pt x="963" y="0"/>
                  </a:moveTo>
                  <a:lnTo>
                    <a:pt x="992" y="2"/>
                  </a:lnTo>
                  <a:lnTo>
                    <a:pt x="1018" y="11"/>
                  </a:lnTo>
                  <a:lnTo>
                    <a:pt x="1040" y="24"/>
                  </a:lnTo>
                  <a:lnTo>
                    <a:pt x="1061" y="40"/>
                  </a:lnTo>
                  <a:lnTo>
                    <a:pt x="1078" y="61"/>
                  </a:lnTo>
                  <a:lnTo>
                    <a:pt x="1090" y="84"/>
                  </a:lnTo>
                  <a:lnTo>
                    <a:pt x="1099" y="110"/>
                  </a:lnTo>
                  <a:lnTo>
                    <a:pt x="1101" y="138"/>
                  </a:lnTo>
                  <a:lnTo>
                    <a:pt x="1104" y="204"/>
                  </a:lnTo>
                  <a:lnTo>
                    <a:pt x="1114" y="268"/>
                  </a:lnTo>
                  <a:lnTo>
                    <a:pt x="1129" y="331"/>
                  </a:lnTo>
                  <a:lnTo>
                    <a:pt x="1150" y="391"/>
                  </a:lnTo>
                  <a:lnTo>
                    <a:pt x="1176" y="448"/>
                  </a:lnTo>
                  <a:lnTo>
                    <a:pt x="1206" y="502"/>
                  </a:lnTo>
                  <a:lnTo>
                    <a:pt x="1242" y="555"/>
                  </a:lnTo>
                  <a:lnTo>
                    <a:pt x="1282" y="602"/>
                  </a:lnTo>
                  <a:lnTo>
                    <a:pt x="1326" y="646"/>
                  </a:lnTo>
                  <a:lnTo>
                    <a:pt x="1373" y="686"/>
                  </a:lnTo>
                  <a:lnTo>
                    <a:pt x="1425" y="722"/>
                  </a:lnTo>
                  <a:lnTo>
                    <a:pt x="1480" y="752"/>
                  </a:lnTo>
                  <a:lnTo>
                    <a:pt x="1537" y="778"/>
                  </a:lnTo>
                  <a:lnTo>
                    <a:pt x="1597" y="799"/>
                  </a:lnTo>
                  <a:lnTo>
                    <a:pt x="1660" y="814"/>
                  </a:lnTo>
                  <a:lnTo>
                    <a:pt x="1724" y="823"/>
                  </a:lnTo>
                  <a:lnTo>
                    <a:pt x="1790" y="826"/>
                  </a:lnTo>
                  <a:lnTo>
                    <a:pt x="1856" y="823"/>
                  </a:lnTo>
                  <a:lnTo>
                    <a:pt x="1920" y="814"/>
                  </a:lnTo>
                  <a:lnTo>
                    <a:pt x="1983" y="799"/>
                  </a:lnTo>
                  <a:lnTo>
                    <a:pt x="2043" y="778"/>
                  </a:lnTo>
                  <a:lnTo>
                    <a:pt x="2100" y="752"/>
                  </a:lnTo>
                  <a:lnTo>
                    <a:pt x="2155" y="722"/>
                  </a:lnTo>
                  <a:lnTo>
                    <a:pt x="2207" y="686"/>
                  </a:lnTo>
                  <a:lnTo>
                    <a:pt x="2254" y="646"/>
                  </a:lnTo>
                  <a:lnTo>
                    <a:pt x="2298" y="602"/>
                  </a:lnTo>
                  <a:lnTo>
                    <a:pt x="2338" y="555"/>
                  </a:lnTo>
                  <a:lnTo>
                    <a:pt x="2374" y="502"/>
                  </a:lnTo>
                  <a:lnTo>
                    <a:pt x="2404" y="448"/>
                  </a:lnTo>
                  <a:lnTo>
                    <a:pt x="2430" y="391"/>
                  </a:lnTo>
                  <a:lnTo>
                    <a:pt x="2451" y="331"/>
                  </a:lnTo>
                  <a:lnTo>
                    <a:pt x="2466" y="268"/>
                  </a:lnTo>
                  <a:lnTo>
                    <a:pt x="2476" y="204"/>
                  </a:lnTo>
                  <a:lnTo>
                    <a:pt x="2479" y="138"/>
                  </a:lnTo>
                  <a:lnTo>
                    <a:pt x="2481" y="110"/>
                  </a:lnTo>
                  <a:lnTo>
                    <a:pt x="2490" y="84"/>
                  </a:lnTo>
                  <a:lnTo>
                    <a:pt x="2502" y="61"/>
                  </a:lnTo>
                  <a:lnTo>
                    <a:pt x="2519" y="40"/>
                  </a:lnTo>
                  <a:lnTo>
                    <a:pt x="2540" y="24"/>
                  </a:lnTo>
                  <a:lnTo>
                    <a:pt x="2562" y="11"/>
                  </a:lnTo>
                  <a:lnTo>
                    <a:pt x="2588" y="2"/>
                  </a:lnTo>
                  <a:lnTo>
                    <a:pt x="2617" y="0"/>
                  </a:lnTo>
                  <a:lnTo>
                    <a:pt x="2644" y="2"/>
                  </a:lnTo>
                  <a:lnTo>
                    <a:pt x="2670" y="11"/>
                  </a:lnTo>
                  <a:lnTo>
                    <a:pt x="2694" y="24"/>
                  </a:lnTo>
                  <a:lnTo>
                    <a:pt x="2713" y="40"/>
                  </a:lnTo>
                  <a:lnTo>
                    <a:pt x="2731" y="61"/>
                  </a:lnTo>
                  <a:lnTo>
                    <a:pt x="2742" y="84"/>
                  </a:lnTo>
                  <a:lnTo>
                    <a:pt x="2751" y="110"/>
                  </a:lnTo>
                  <a:lnTo>
                    <a:pt x="2753" y="138"/>
                  </a:lnTo>
                  <a:lnTo>
                    <a:pt x="2757" y="204"/>
                  </a:lnTo>
                  <a:lnTo>
                    <a:pt x="2766" y="268"/>
                  </a:lnTo>
                  <a:lnTo>
                    <a:pt x="2782" y="331"/>
                  </a:lnTo>
                  <a:lnTo>
                    <a:pt x="2802" y="391"/>
                  </a:lnTo>
                  <a:lnTo>
                    <a:pt x="2828" y="448"/>
                  </a:lnTo>
                  <a:lnTo>
                    <a:pt x="2859" y="502"/>
                  </a:lnTo>
                  <a:lnTo>
                    <a:pt x="2894" y="555"/>
                  </a:lnTo>
                  <a:lnTo>
                    <a:pt x="2935" y="602"/>
                  </a:lnTo>
                  <a:lnTo>
                    <a:pt x="2978" y="646"/>
                  </a:lnTo>
                  <a:lnTo>
                    <a:pt x="3026" y="686"/>
                  </a:lnTo>
                  <a:lnTo>
                    <a:pt x="3078" y="722"/>
                  </a:lnTo>
                  <a:lnTo>
                    <a:pt x="3132" y="752"/>
                  </a:lnTo>
                  <a:lnTo>
                    <a:pt x="3189" y="778"/>
                  </a:lnTo>
                  <a:lnTo>
                    <a:pt x="3249" y="799"/>
                  </a:lnTo>
                  <a:lnTo>
                    <a:pt x="3312" y="814"/>
                  </a:lnTo>
                  <a:lnTo>
                    <a:pt x="3376" y="823"/>
                  </a:lnTo>
                  <a:lnTo>
                    <a:pt x="3442" y="826"/>
                  </a:lnTo>
                  <a:lnTo>
                    <a:pt x="3470" y="829"/>
                  </a:lnTo>
                  <a:lnTo>
                    <a:pt x="3495" y="837"/>
                  </a:lnTo>
                  <a:lnTo>
                    <a:pt x="3519" y="850"/>
                  </a:lnTo>
                  <a:lnTo>
                    <a:pt x="3540" y="867"/>
                  </a:lnTo>
                  <a:lnTo>
                    <a:pt x="3556" y="887"/>
                  </a:lnTo>
                  <a:lnTo>
                    <a:pt x="3569" y="911"/>
                  </a:lnTo>
                  <a:lnTo>
                    <a:pt x="3577" y="937"/>
                  </a:lnTo>
                  <a:lnTo>
                    <a:pt x="3580" y="964"/>
                  </a:lnTo>
                  <a:lnTo>
                    <a:pt x="3577" y="992"/>
                  </a:lnTo>
                  <a:lnTo>
                    <a:pt x="3569" y="1018"/>
                  </a:lnTo>
                  <a:lnTo>
                    <a:pt x="3556" y="1041"/>
                  </a:lnTo>
                  <a:lnTo>
                    <a:pt x="3540" y="1061"/>
                  </a:lnTo>
                  <a:lnTo>
                    <a:pt x="3519" y="1079"/>
                  </a:lnTo>
                  <a:lnTo>
                    <a:pt x="3495" y="1091"/>
                  </a:lnTo>
                  <a:lnTo>
                    <a:pt x="3470" y="1099"/>
                  </a:lnTo>
                  <a:lnTo>
                    <a:pt x="3442" y="1102"/>
                  </a:lnTo>
                  <a:lnTo>
                    <a:pt x="3373" y="1099"/>
                  </a:lnTo>
                  <a:lnTo>
                    <a:pt x="3304" y="1092"/>
                  </a:lnTo>
                  <a:lnTo>
                    <a:pt x="3304" y="1377"/>
                  </a:lnTo>
                  <a:lnTo>
                    <a:pt x="3442" y="1377"/>
                  </a:lnTo>
                  <a:lnTo>
                    <a:pt x="3470" y="1380"/>
                  </a:lnTo>
                  <a:lnTo>
                    <a:pt x="3495" y="1388"/>
                  </a:lnTo>
                  <a:lnTo>
                    <a:pt x="3519" y="1401"/>
                  </a:lnTo>
                  <a:lnTo>
                    <a:pt x="3540" y="1417"/>
                  </a:lnTo>
                  <a:lnTo>
                    <a:pt x="3556" y="1438"/>
                  </a:lnTo>
                  <a:lnTo>
                    <a:pt x="3569" y="1462"/>
                  </a:lnTo>
                  <a:lnTo>
                    <a:pt x="3577" y="1487"/>
                  </a:lnTo>
                  <a:lnTo>
                    <a:pt x="3580" y="1515"/>
                  </a:lnTo>
                  <a:lnTo>
                    <a:pt x="3577" y="1543"/>
                  </a:lnTo>
                  <a:lnTo>
                    <a:pt x="3569" y="1568"/>
                  </a:lnTo>
                  <a:lnTo>
                    <a:pt x="3556" y="1592"/>
                  </a:lnTo>
                  <a:lnTo>
                    <a:pt x="3540" y="1613"/>
                  </a:lnTo>
                  <a:lnTo>
                    <a:pt x="3519" y="1629"/>
                  </a:lnTo>
                  <a:lnTo>
                    <a:pt x="3495" y="1642"/>
                  </a:lnTo>
                  <a:lnTo>
                    <a:pt x="3470" y="1650"/>
                  </a:lnTo>
                  <a:lnTo>
                    <a:pt x="3442" y="1653"/>
                  </a:lnTo>
                  <a:lnTo>
                    <a:pt x="2753" y="1653"/>
                  </a:lnTo>
                  <a:lnTo>
                    <a:pt x="2753" y="2146"/>
                  </a:lnTo>
                  <a:lnTo>
                    <a:pt x="2775" y="2164"/>
                  </a:lnTo>
                  <a:lnTo>
                    <a:pt x="2796" y="2178"/>
                  </a:lnTo>
                  <a:lnTo>
                    <a:pt x="2816" y="2190"/>
                  </a:lnTo>
                  <a:lnTo>
                    <a:pt x="2839" y="2198"/>
                  </a:lnTo>
                  <a:lnTo>
                    <a:pt x="2863" y="2202"/>
                  </a:lnTo>
                  <a:lnTo>
                    <a:pt x="2891" y="2204"/>
                  </a:lnTo>
                  <a:lnTo>
                    <a:pt x="2891" y="2204"/>
                  </a:lnTo>
                  <a:lnTo>
                    <a:pt x="2918" y="2202"/>
                  </a:lnTo>
                  <a:lnTo>
                    <a:pt x="2942" y="2198"/>
                  </a:lnTo>
                  <a:lnTo>
                    <a:pt x="2964" y="2191"/>
                  </a:lnTo>
                  <a:lnTo>
                    <a:pt x="2984" y="2180"/>
                  </a:lnTo>
                  <a:lnTo>
                    <a:pt x="3004" y="2167"/>
                  </a:lnTo>
                  <a:lnTo>
                    <a:pt x="3025" y="2150"/>
                  </a:lnTo>
                  <a:lnTo>
                    <a:pt x="3045" y="2130"/>
                  </a:lnTo>
                  <a:lnTo>
                    <a:pt x="3069" y="2106"/>
                  </a:lnTo>
                  <a:lnTo>
                    <a:pt x="3091" y="2089"/>
                  </a:lnTo>
                  <a:lnTo>
                    <a:pt x="3115" y="2076"/>
                  </a:lnTo>
                  <a:lnTo>
                    <a:pt x="3141" y="2068"/>
                  </a:lnTo>
                  <a:lnTo>
                    <a:pt x="3167" y="2066"/>
                  </a:lnTo>
                  <a:lnTo>
                    <a:pt x="3193" y="2068"/>
                  </a:lnTo>
                  <a:lnTo>
                    <a:pt x="3219" y="2076"/>
                  </a:lnTo>
                  <a:lnTo>
                    <a:pt x="3243" y="2089"/>
                  </a:lnTo>
                  <a:lnTo>
                    <a:pt x="3264" y="2106"/>
                  </a:lnTo>
                  <a:lnTo>
                    <a:pt x="3282" y="2128"/>
                  </a:lnTo>
                  <a:lnTo>
                    <a:pt x="3295" y="2152"/>
                  </a:lnTo>
                  <a:lnTo>
                    <a:pt x="3302" y="2177"/>
                  </a:lnTo>
                  <a:lnTo>
                    <a:pt x="3304" y="2204"/>
                  </a:lnTo>
                  <a:lnTo>
                    <a:pt x="3302" y="2230"/>
                  </a:lnTo>
                  <a:lnTo>
                    <a:pt x="3295" y="2255"/>
                  </a:lnTo>
                  <a:lnTo>
                    <a:pt x="3282" y="2279"/>
                  </a:lnTo>
                  <a:lnTo>
                    <a:pt x="3264" y="2301"/>
                  </a:lnTo>
                  <a:lnTo>
                    <a:pt x="3245" y="2320"/>
                  </a:lnTo>
                  <a:lnTo>
                    <a:pt x="3224" y="2341"/>
                  </a:lnTo>
                  <a:lnTo>
                    <a:pt x="3201" y="2360"/>
                  </a:lnTo>
                  <a:lnTo>
                    <a:pt x="3178" y="2381"/>
                  </a:lnTo>
                  <a:lnTo>
                    <a:pt x="3151" y="2401"/>
                  </a:lnTo>
                  <a:lnTo>
                    <a:pt x="3123" y="2418"/>
                  </a:lnTo>
                  <a:lnTo>
                    <a:pt x="3092" y="2435"/>
                  </a:lnTo>
                  <a:lnTo>
                    <a:pt x="3058" y="2449"/>
                  </a:lnTo>
                  <a:lnTo>
                    <a:pt x="3021" y="2462"/>
                  </a:lnTo>
                  <a:lnTo>
                    <a:pt x="2981" y="2471"/>
                  </a:lnTo>
                  <a:lnTo>
                    <a:pt x="2939" y="2478"/>
                  </a:lnTo>
                  <a:lnTo>
                    <a:pt x="2891" y="2479"/>
                  </a:lnTo>
                  <a:lnTo>
                    <a:pt x="2891" y="2479"/>
                  </a:lnTo>
                  <a:lnTo>
                    <a:pt x="2844" y="2478"/>
                  </a:lnTo>
                  <a:lnTo>
                    <a:pt x="2801" y="2471"/>
                  </a:lnTo>
                  <a:lnTo>
                    <a:pt x="2762" y="2462"/>
                  </a:lnTo>
                  <a:lnTo>
                    <a:pt x="2725" y="2449"/>
                  </a:lnTo>
                  <a:lnTo>
                    <a:pt x="2692" y="2435"/>
                  </a:lnTo>
                  <a:lnTo>
                    <a:pt x="2660" y="2418"/>
                  </a:lnTo>
                  <a:lnTo>
                    <a:pt x="2632" y="2401"/>
                  </a:lnTo>
                  <a:lnTo>
                    <a:pt x="2606" y="2381"/>
                  </a:lnTo>
                  <a:lnTo>
                    <a:pt x="2581" y="2360"/>
                  </a:lnTo>
                  <a:lnTo>
                    <a:pt x="2559" y="2341"/>
                  </a:lnTo>
                  <a:lnTo>
                    <a:pt x="2539" y="2320"/>
                  </a:lnTo>
                  <a:lnTo>
                    <a:pt x="2519" y="2301"/>
                  </a:lnTo>
                  <a:lnTo>
                    <a:pt x="2495" y="2278"/>
                  </a:lnTo>
                  <a:lnTo>
                    <a:pt x="2473" y="2257"/>
                  </a:lnTo>
                  <a:lnTo>
                    <a:pt x="2453" y="2241"/>
                  </a:lnTo>
                  <a:lnTo>
                    <a:pt x="2433" y="2227"/>
                  </a:lnTo>
                  <a:lnTo>
                    <a:pt x="2414" y="2217"/>
                  </a:lnTo>
                  <a:lnTo>
                    <a:pt x="2392" y="2210"/>
                  </a:lnTo>
                  <a:lnTo>
                    <a:pt x="2368" y="2205"/>
                  </a:lnTo>
                  <a:lnTo>
                    <a:pt x="2341" y="2204"/>
                  </a:lnTo>
                  <a:lnTo>
                    <a:pt x="2340" y="2204"/>
                  </a:lnTo>
                  <a:lnTo>
                    <a:pt x="2314" y="2205"/>
                  </a:lnTo>
                  <a:lnTo>
                    <a:pt x="2290" y="2210"/>
                  </a:lnTo>
                  <a:lnTo>
                    <a:pt x="2268" y="2217"/>
                  </a:lnTo>
                  <a:lnTo>
                    <a:pt x="2248" y="2227"/>
                  </a:lnTo>
                  <a:lnTo>
                    <a:pt x="2228" y="2241"/>
                  </a:lnTo>
                  <a:lnTo>
                    <a:pt x="2208" y="2257"/>
                  </a:lnTo>
                  <a:lnTo>
                    <a:pt x="2187" y="2278"/>
                  </a:lnTo>
                  <a:lnTo>
                    <a:pt x="2163" y="2301"/>
                  </a:lnTo>
                  <a:lnTo>
                    <a:pt x="2144" y="2320"/>
                  </a:lnTo>
                  <a:lnTo>
                    <a:pt x="2123" y="2341"/>
                  </a:lnTo>
                  <a:lnTo>
                    <a:pt x="2100" y="2360"/>
                  </a:lnTo>
                  <a:lnTo>
                    <a:pt x="2076" y="2381"/>
                  </a:lnTo>
                  <a:lnTo>
                    <a:pt x="2049" y="2401"/>
                  </a:lnTo>
                  <a:lnTo>
                    <a:pt x="2021" y="2418"/>
                  </a:lnTo>
                  <a:lnTo>
                    <a:pt x="1991" y="2435"/>
                  </a:lnTo>
                  <a:lnTo>
                    <a:pt x="1956" y="2449"/>
                  </a:lnTo>
                  <a:lnTo>
                    <a:pt x="1920" y="2462"/>
                  </a:lnTo>
                  <a:lnTo>
                    <a:pt x="1880" y="2471"/>
                  </a:lnTo>
                  <a:lnTo>
                    <a:pt x="1837" y="2478"/>
                  </a:lnTo>
                  <a:lnTo>
                    <a:pt x="1790" y="2479"/>
                  </a:lnTo>
                  <a:lnTo>
                    <a:pt x="1789" y="2479"/>
                  </a:lnTo>
                  <a:lnTo>
                    <a:pt x="1743" y="2478"/>
                  </a:lnTo>
                  <a:lnTo>
                    <a:pt x="1700" y="2471"/>
                  </a:lnTo>
                  <a:lnTo>
                    <a:pt x="1660" y="2462"/>
                  </a:lnTo>
                  <a:lnTo>
                    <a:pt x="1624" y="2449"/>
                  </a:lnTo>
                  <a:lnTo>
                    <a:pt x="1589" y="2435"/>
                  </a:lnTo>
                  <a:lnTo>
                    <a:pt x="1559" y="2418"/>
                  </a:lnTo>
                  <a:lnTo>
                    <a:pt x="1531" y="2401"/>
                  </a:lnTo>
                  <a:lnTo>
                    <a:pt x="1504" y="2381"/>
                  </a:lnTo>
                  <a:lnTo>
                    <a:pt x="1480" y="2360"/>
                  </a:lnTo>
                  <a:lnTo>
                    <a:pt x="1457" y="2341"/>
                  </a:lnTo>
                  <a:lnTo>
                    <a:pt x="1436" y="2320"/>
                  </a:lnTo>
                  <a:lnTo>
                    <a:pt x="1417" y="2301"/>
                  </a:lnTo>
                  <a:lnTo>
                    <a:pt x="1393" y="2278"/>
                  </a:lnTo>
                  <a:lnTo>
                    <a:pt x="1372" y="2257"/>
                  </a:lnTo>
                  <a:lnTo>
                    <a:pt x="1352" y="2241"/>
                  </a:lnTo>
                  <a:lnTo>
                    <a:pt x="1332" y="2227"/>
                  </a:lnTo>
                  <a:lnTo>
                    <a:pt x="1312" y="2217"/>
                  </a:lnTo>
                  <a:lnTo>
                    <a:pt x="1290" y="2210"/>
                  </a:lnTo>
                  <a:lnTo>
                    <a:pt x="1266" y="2205"/>
                  </a:lnTo>
                  <a:lnTo>
                    <a:pt x="1239" y="2204"/>
                  </a:lnTo>
                  <a:lnTo>
                    <a:pt x="1239" y="2204"/>
                  </a:lnTo>
                  <a:lnTo>
                    <a:pt x="1212" y="2205"/>
                  </a:lnTo>
                  <a:lnTo>
                    <a:pt x="1188" y="2210"/>
                  </a:lnTo>
                  <a:lnTo>
                    <a:pt x="1166" y="2217"/>
                  </a:lnTo>
                  <a:lnTo>
                    <a:pt x="1147" y="2227"/>
                  </a:lnTo>
                  <a:lnTo>
                    <a:pt x="1127" y="2241"/>
                  </a:lnTo>
                  <a:lnTo>
                    <a:pt x="1107" y="2257"/>
                  </a:lnTo>
                  <a:lnTo>
                    <a:pt x="1085" y="2278"/>
                  </a:lnTo>
                  <a:lnTo>
                    <a:pt x="1061" y="2301"/>
                  </a:lnTo>
                  <a:lnTo>
                    <a:pt x="1041" y="2320"/>
                  </a:lnTo>
                  <a:lnTo>
                    <a:pt x="1021" y="2341"/>
                  </a:lnTo>
                  <a:lnTo>
                    <a:pt x="999" y="2360"/>
                  </a:lnTo>
                  <a:lnTo>
                    <a:pt x="974" y="2381"/>
                  </a:lnTo>
                  <a:lnTo>
                    <a:pt x="948" y="2401"/>
                  </a:lnTo>
                  <a:lnTo>
                    <a:pt x="920" y="2418"/>
                  </a:lnTo>
                  <a:lnTo>
                    <a:pt x="888" y="2435"/>
                  </a:lnTo>
                  <a:lnTo>
                    <a:pt x="855" y="2449"/>
                  </a:lnTo>
                  <a:lnTo>
                    <a:pt x="818" y="2462"/>
                  </a:lnTo>
                  <a:lnTo>
                    <a:pt x="779" y="2471"/>
                  </a:lnTo>
                  <a:lnTo>
                    <a:pt x="736" y="2478"/>
                  </a:lnTo>
                  <a:lnTo>
                    <a:pt x="689" y="2479"/>
                  </a:lnTo>
                  <a:lnTo>
                    <a:pt x="689" y="2479"/>
                  </a:lnTo>
                  <a:lnTo>
                    <a:pt x="641" y="2478"/>
                  </a:lnTo>
                  <a:lnTo>
                    <a:pt x="599" y="2471"/>
                  </a:lnTo>
                  <a:lnTo>
                    <a:pt x="559" y="2462"/>
                  </a:lnTo>
                  <a:lnTo>
                    <a:pt x="522" y="2449"/>
                  </a:lnTo>
                  <a:lnTo>
                    <a:pt x="488" y="2435"/>
                  </a:lnTo>
                  <a:lnTo>
                    <a:pt x="457" y="2418"/>
                  </a:lnTo>
                  <a:lnTo>
                    <a:pt x="429" y="2401"/>
                  </a:lnTo>
                  <a:lnTo>
                    <a:pt x="402" y="2381"/>
                  </a:lnTo>
                  <a:lnTo>
                    <a:pt x="379" y="2360"/>
                  </a:lnTo>
                  <a:lnTo>
                    <a:pt x="356" y="2341"/>
                  </a:lnTo>
                  <a:lnTo>
                    <a:pt x="335" y="2320"/>
                  </a:lnTo>
                  <a:lnTo>
                    <a:pt x="316" y="2301"/>
                  </a:lnTo>
                  <a:lnTo>
                    <a:pt x="298" y="2279"/>
                  </a:lnTo>
                  <a:lnTo>
                    <a:pt x="285" y="2255"/>
                  </a:lnTo>
                  <a:lnTo>
                    <a:pt x="278" y="2230"/>
                  </a:lnTo>
                  <a:lnTo>
                    <a:pt x="276" y="2204"/>
                  </a:lnTo>
                  <a:lnTo>
                    <a:pt x="278" y="2177"/>
                  </a:lnTo>
                  <a:lnTo>
                    <a:pt x="285" y="2152"/>
                  </a:lnTo>
                  <a:lnTo>
                    <a:pt x="298" y="2128"/>
                  </a:lnTo>
                  <a:lnTo>
                    <a:pt x="316" y="2106"/>
                  </a:lnTo>
                  <a:lnTo>
                    <a:pt x="337" y="2089"/>
                  </a:lnTo>
                  <a:lnTo>
                    <a:pt x="361" y="2076"/>
                  </a:lnTo>
                  <a:lnTo>
                    <a:pt x="387" y="2068"/>
                  </a:lnTo>
                  <a:lnTo>
                    <a:pt x="413" y="2066"/>
                  </a:lnTo>
                  <a:lnTo>
                    <a:pt x="439" y="2068"/>
                  </a:lnTo>
                  <a:lnTo>
                    <a:pt x="465" y="2076"/>
                  </a:lnTo>
                  <a:lnTo>
                    <a:pt x="489" y="2089"/>
                  </a:lnTo>
                  <a:lnTo>
                    <a:pt x="511" y="2106"/>
                  </a:lnTo>
                  <a:lnTo>
                    <a:pt x="535" y="2130"/>
                  </a:lnTo>
                  <a:lnTo>
                    <a:pt x="555" y="2150"/>
                  </a:lnTo>
                  <a:lnTo>
                    <a:pt x="576" y="2167"/>
                  </a:lnTo>
                  <a:lnTo>
                    <a:pt x="596" y="2180"/>
                  </a:lnTo>
                  <a:lnTo>
                    <a:pt x="616" y="2191"/>
                  </a:lnTo>
                  <a:lnTo>
                    <a:pt x="638" y="2198"/>
                  </a:lnTo>
                  <a:lnTo>
                    <a:pt x="662" y="2202"/>
                  </a:lnTo>
                  <a:lnTo>
                    <a:pt x="689" y="2204"/>
                  </a:lnTo>
                  <a:lnTo>
                    <a:pt x="689" y="2204"/>
                  </a:lnTo>
                  <a:lnTo>
                    <a:pt x="717" y="2202"/>
                  </a:lnTo>
                  <a:lnTo>
                    <a:pt x="741" y="2198"/>
                  </a:lnTo>
                  <a:lnTo>
                    <a:pt x="764" y="2190"/>
                  </a:lnTo>
                  <a:lnTo>
                    <a:pt x="784" y="2178"/>
                  </a:lnTo>
                  <a:lnTo>
                    <a:pt x="805" y="2164"/>
                  </a:lnTo>
                  <a:lnTo>
                    <a:pt x="827" y="2146"/>
                  </a:lnTo>
                  <a:lnTo>
                    <a:pt x="827" y="1653"/>
                  </a:lnTo>
                  <a:lnTo>
                    <a:pt x="138" y="1653"/>
                  </a:lnTo>
                  <a:lnTo>
                    <a:pt x="110" y="1650"/>
                  </a:lnTo>
                  <a:lnTo>
                    <a:pt x="85" y="1642"/>
                  </a:lnTo>
                  <a:lnTo>
                    <a:pt x="61" y="1629"/>
                  </a:lnTo>
                  <a:lnTo>
                    <a:pt x="40" y="1613"/>
                  </a:lnTo>
                  <a:lnTo>
                    <a:pt x="24" y="1592"/>
                  </a:lnTo>
                  <a:lnTo>
                    <a:pt x="11" y="1568"/>
                  </a:lnTo>
                  <a:lnTo>
                    <a:pt x="3" y="1543"/>
                  </a:lnTo>
                  <a:lnTo>
                    <a:pt x="0" y="1515"/>
                  </a:lnTo>
                  <a:lnTo>
                    <a:pt x="3" y="1487"/>
                  </a:lnTo>
                  <a:lnTo>
                    <a:pt x="11" y="1462"/>
                  </a:lnTo>
                  <a:lnTo>
                    <a:pt x="24" y="1438"/>
                  </a:lnTo>
                  <a:lnTo>
                    <a:pt x="40" y="1417"/>
                  </a:lnTo>
                  <a:lnTo>
                    <a:pt x="61" y="1401"/>
                  </a:lnTo>
                  <a:lnTo>
                    <a:pt x="85" y="1388"/>
                  </a:lnTo>
                  <a:lnTo>
                    <a:pt x="110" y="1380"/>
                  </a:lnTo>
                  <a:lnTo>
                    <a:pt x="138" y="1377"/>
                  </a:lnTo>
                  <a:lnTo>
                    <a:pt x="276" y="1377"/>
                  </a:lnTo>
                  <a:lnTo>
                    <a:pt x="276" y="1092"/>
                  </a:lnTo>
                  <a:lnTo>
                    <a:pt x="207" y="1099"/>
                  </a:lnTo>
                  <a:lnTo>
                    <a:pt x="138" y="1102"/>
                  </a:lnTo>
                  <a:lnTo>
                    <a:pt x="110" y="1099"/>
                  </a:lnTo>
                  <a:lnTo>
                    <a:pt x="85" y="1091"/>
                  </a:lnTo>
                  <a:lnTo>
                    <a:pt x="61" y="1079"/>
                  </a:lnTo>
                  <a:lnTo>
                    <a:pt x="40" y="1061"/>
                  </a:lnTo>
                  <a:lnTo>
                    <a:pt x="24" y="1041"/>
                  </a:lnTo>
                  <a:lnTo>
                    <a:pt x="11" y="1018"/>
                  </a:lnTo>
                  <a:lnTo>
                    <a:pt x="3" y="992"/>
                  </a:lnTo>
                  <a:lnTo>
                    <a:pt x="0" y="964"/>
                  </a:lnTo>
                  <a:lnTo>
                    <a:pt x="3" y="937"/>
                  </a:lnTo>
                  <a:lnTo>
                    <a:pt x="11" y="911"/>
                  </a:lnTo>
                  <a:lnTo>
                    <a:pt x="24" y="887"/>
                  </a:lnTo>
                  <a:lnTo>
                    <a:pt x="40" y="867"/>
                  </a:lnTo>
                  <a:lnTo>
                    <a:pt x="61" y="850"/>
                  </a:lnTo>
                  <a:lnTo>
                    <a:pt x="85" y="837"/>
                  </a:lnTo>
                  <a:lnTo>
                    <a:pt x="110" y="829"/>
                  </a:lnTo>
                  <a:lnTo>
                    <a:pt x="138" y="826"/>
                  </a:lnTo>
                  <a:lnTo>
                    <a:pt x="204" y="823"/>
                  </a:lnTo>
                  <a:lnTo>
                    <a:pt x="268" y="814"/>
                  </a:lnTo>
                  <a:lnTo>
                    <a:pt x="331" y="799"/>
                  </a:lnTo>
                  <a:lnTo>
                    <a:pt x="391" y="778"/>
                  </a:lnTo>
                  <a:lnTo>
                    <a:pt x="448" y="752"/>
                  </a:lnTo>
                  <a:lnTo>
                    <a:pt x="502" y="722"/>
                  </a:lnTo>
                  <a:lnTo>
                    <a:pt x="554" y="686"/>
                  </a:lnTo>
                  <a:lnTo>
                    <a:pt x="602" y="646"/>
                  </a:lnTo>
                  <a:lnTo>
                    <a:pt x="645" y="602"/>
                  </a:lnTo>
                  <a:lnTo>
                    <a:pt x="686" y="555"/>
                  </a:lnTo>
                  <a:lnTo>
                    <a:pt x="721" y="502"/>
                  </a:lnTo>
                  <a:lnTo>
                    <a:pt x="752" y="448"/>
                  </a:lnTo>
                  <a:lnTo>
                    <a:pt x="778" y="391"/>
                  </a:lnTo>
                  <a:lnTo>
                    <a:pt x="798" y="331"/>
                  </a:lnTo>
                  <a:lnTo>
                    <a:pt x="814" y="268"/>
                  </a:lnTo>
                  <a:lnTo>
                    <a:pt x="823" y="204"/>
                  </a:lnTo>
                  <a:lnTo>
                    <a:pt x="827" y="138"/>
                  </a:lnTo>
                  <a:lnTo>
                    <a:pt x="829" y="110"/>
                  </a:lnTo>
                  <a:lnTo>
                    <a:pt x="838" y="84"/>
                  </a:lnTo>
                  <a:lnTo>
                    <a:pt x="849" y="61"/>
                  </a:lnTo>
                  <a:lnTo>
                    <a:pt x="867" y="40"/>
                  </a:lnTo>
                  <a:lnTo>
                    <a:pt x="886" y="24"/>
                  </a:lnTo>
                  <a:lnTo>
                    <a:pt x="910" y="11"/>
                  </a:lnTo>
                  <a:lnTo>
                    <a:pt x="936" y="2"/>
                  </a:lnTo>
                  <a:lnTo>
                    <a:pt x="9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69"/>
            <p:cNvSpPr>
              <a:spLocks/>
            </p:cNvSpPr>
            <p:nvPr/>
          </p:nvSpPr>
          <p:spPr bwMode="auto">
            <a:xfrm>
              <a:off x="3521075" y="3119438"/>
              <a:ext cx="479425" cy="87312"/>
            </a:xfrm>
            <a:custGeom>
              <a:avLst/>
              <a:gdLst>
                <a:gd name="T0" fmla="*/ 1054 w 3028"/>
                <a:gd name="T1" fmla="*/ 8 h 551"/>
                <a:gd name="T2" fmla="*/ 1195 w 3028"/>
                <a:gd name="T3" fmla="*/ 62 h 551"/>
                <a:gd name="T4" fmla="*/ 1296 w 3028"/>
                <a:gd name="T5" fmla="*/ 139 h 551"/>
                <a:gd name="T6" fmla="*/ 1382 w 3028"/>
                <a:gd name="T7" fmla="*/ 222 h 551"/>
                <a:gd name="T8" fmla="*/ 1463 w 3028"/>
                <a:gd name="T9" fmla="*/ 270 h 551"/>
                <a:gd name="T10" fmla="*/ 1541 w 3028"/>
                <a:gd name="T11" fmla="*/ 274 h 551"/>
                <a:gd name="T12" fmla="*/ 1627 w 3028"/>
                <a:gd name="T13" fmla="*/ 238 h 551"/>
                <a:gd name="T14" fmla="*/ 1711 w 3028"/>
                <a:gd name="T15" fmla="*/ 159 h 551"/>
                <a:gd name="T16" fmla="*/ 1805 w 3028"/>
                <a:gd name="T17" fmla="*/ 79 h 551"/>
                <a:gd name="T18" fmla="*/ 1935 w 3028"/>
                <a:gd name="T19" fmla="*/ 17 h 551"/>
                <a:gd name="T20" fmla="*/ 2065 w 3028"/>
                <a:gd name="T21" fmla="*/ 1 h 551"/>
                <a:gd name="T22" fmla="*/ 2231 w 3028"/>
                <a:gd name="T23" fmla="*/ 30 h 551"/>
                <a:gd name="T24" fmla="*/ 2350 w 3028"/>
                <a:gd name="T25" fmla="*/ 98 h 551"/>
                <a:gd name="T26" fmla="*/ 2437 w 3028"/>
                <a:gd name="T27" fmla="*/ 179 h 551"/>
                <a:gd name="T28" fmla="*/ 2523 w 3028"/>
                <a:gd name="T29" fmla="*/ 253 h 551"/>
                <a:gd name="T30" fmla="*/ 2615 w 3028"/>
                <a:gd name="T31" fmla="*/ 275 h 551"/>
                <a:gd name="T32" fmla="*/ 2688 w 3028"/>
                <a:gd name="T33" fmla="*/ 262 h 551"/>
                <a:gd name="T34" fmla="*/ 2769 w 3028"/>
                <a:gd name="T35" fmla="*/ 202 h 551"/>
                <a:gd name="T36" fmla="*/ 2865 w 3028"/>
                <a:gd name="T37" fmla="*/ 141 h 551"/>
                <a:gd name="T38" fmla="*/ 2967 w 3028"/>
                <a:gd name="T39" fmla="*/ 160 h 551"/>
                <a:gd name="T40" fmla="*/ 3026 w 3028"/>
                <a:gd name="T41" fmla="*/ 249 h 551"/>
                <a:gd name="T42" fmla="*/ 3006 w 3028"/>
                <a:gd name="T43" fmla="*/ 351 h 551"/>
                <a:gd name="T44" fmla="*/ 2925 w 3028"/>
                <a:gd name="T45" fmla="*/ 433 h 551"/>
                <a:gd name="T46" fmla="*/ 2816 w 3028"/>
                <a:gd name="T47" fmla="*/ 507 h 551"/>
                <a:gd name="T48" fmla="*/ 2663 w 3028"/>
                <a:gd name="T49" fmla="*/ 549 h 551"/>
                <a:gd name="T50" fmla="*/ 2525 w 3028"/>
                <a:gd name="T51" fmla="*/ 543 h 551"/>
                <a:gd name="T52" fmla="*/ 2384 w 3028"/>
                <a:gd name="T53" fmla="*/ 490 h 551"/>
                <a:gd name="T54" fmla="*/ 2283 w 3028"/>
                <a:gd name="T55" fmla="*/ 412 h 551"/>
                <a:gd name="T56" fmla="*/ 2197 w 3028"/>
                <a:gd name="T57" fmla="*/ 330 h 551"/>
                <a:gd name="T58" fmla="*/ 2116 w 3028"/>
                <a:gd name="T59" fmla="*/ 282 h 551"/>
                <a:gd name="T60" fmla="*/ 2038 w 3028"/>
                <a:gd name="T61" fmla="*/ 278 h 551"/>
                <a:gd name="T62" fmla="*/ 1952 w 3028"/>
                <a:gd name="T63" fmla="*/ 312 h 551"/>
                <a:gd name="T64" fmla="*/ 1868 w 3028"/>
                <a:gd name="T65" fmla="*/ 393 h 551"/>
                <a:gd name="T66" fmla="*/ 1773 w 3028"/>
                <a:gd name="T67" fmla="*/ 472 h 551"/>
                <a:gd name="T68" fmla="*/ 1644 w 3028"/>
                <a:gd name="T69" fmla="*/ 534 h 551"/>
                <a:gd name="T70" fmla="*/ 1513 w 3028"/>
                <a:gd name="T71" fmla="*/ 551 h 551"/>
                <a:gd name="T72" fmla="*/ 1348 w 3028"/>
                <a:gd name="T73" fmla="*/ 522 h 551"/>
                <a:gd name="T74" fmla="*/ 1228 w 3028"/>
                <a:gd name="T75" fmla="*/ 452 h 551"/>
                <a:gd name="T76" fmla="*/ 1141 w 3028"/>
                <a:gd name="T77" fmla="*/ 373 h 551"/>
                <a:gd name="T78" fmla="*/ 1056 w 3028"/>
                <a:gd name="T79" fmla="*/ 299 h 551"/>
                <a:gd name="T80" fmla="*/ 963 w 3028"/>
                <a:gd name="T81" fmla="*/ 275 h 551"/>
                <a:gd name="T82" fmla="*/ 890 w 3028"/>
                <a:gd name="T83" fmla="*/ 288 h 551"/>
                <a:gd name="T84" fmla="*/ 809 w 3028"/>
                <a:gd name="T85" fmla="*/ 349 h 551"/>
                <a:gd name="T86" fmla="*/ 723 w 3028"/>
                <a:gd name="T87" fmla="*/ 433 h 551"/>
                <a:gd name="T88" fmla="*/ 612 w 3028"/>
                <a:gd name="T89" fmla="*/ 507 h 551"/>
                <a:gd name="T90" fmla="*/ 460 w 3028"/>
                <a:gd name="T91" fmla="*/ 549 h 551"/>
                <a:gd name="T92" fmla="*/ 323 w 3028"/>
                <a:gd name="T93" fmla="*/ 543 h 551"/>
                <a:gd name="T94" fmla="*/ 181 w 3028"/>
                <a:gd name="T95" fmla="*/ 490 h 551"/>
                <a:gd name="T96" fmla="*/ 80 w 3028"/>
                <a:gd name="T97" fmla="*/ 412 h 551"/>
                <a:gd name="T98" fmla="*/ 9 w 3028"/>
                <a:gd name="T99" fmla="*/ 327 h 551"/>
                <a:gd name="T100" fmla="*/ 9 w 3028"/>
                <a:gd name="T101" fmla="*/ 224 h 551"/>
                <a:gd name="T102" fmla="*/ 85 w 3028"/>
                <a:gd name="T103" fmla="*/ 148 h 551"/>
                <a:gd name="T104" fmla="*/ 189 w 3028"/>
                <a:gd name="T105" fmla="*/ 148 h 551"/>
                <a:gd name="T106" fmla="*/ 279 w 3028"/>
                <a:gd name="T107" fmla="*/ 222 h 551"/>
                <a:gd name="T108" fmla="*/ 362 w 3028"/>
                <a:gd name="T109" fmla="*/ 270 h 551"/>
                <a:gd name="T110" fmla="*/ 440 w 3028"/>
                <a:gd name="T111" fmla="*/ 274 h 551"/>
                <a:gd name="T112" fmla="*/ 525 w 3028"/>
                <a:gd name="T113" fmla="*/ 238 h 551"/>
                <a:gd name="T114" fmla="*/ 610 w 3028"/>
                <a:gd name="T115" fmla="*/ 159 h 551"/>
                <a:gd name="T116" fmla="*/ 704 w 3028"/>
                <a:gd name="T117" fmla="*/ 79 h 551"/>
                <a:gd name="T118" fmla="*/ 834 w 3028"/>
                <a:gd name="T119" fmla="*/ 17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28" h="551">
                  <a:moveTo>
                    <a:pt x="963" y="0"/>
                  </a:moveTo>
                  <a:lnTo>
                    <a:pt x="964" y="1"/>
                  </a:lnTo>
                  <a:lnTo>
                    <a:pt x="1011" y="2"/>
                  </a:lnTo>
                  <a:lnTo>
                    <a:pt x="1054" y="8"/>
                  </a:lnTo>
                  <a:lnTo>
                    <a:pt x="1093" y="17"/>
                  </a:lnTo>
                  <a:lnTo>
                    <a:pt x="1130" y="30"/>
                  </a:lnTo>
                  <a:lnTo>
                    <a:pt x="1164" y="44"/>
                  </a:lnTo>
                  <a:lnTo>
                    <a:pt x="1195" y="62"/>
                  </a:lnTo>
                  <a:lnTo>
                    <a:pt x="1223" y="80"/>
                  </a:lnTo>
                  <a:lnTo>
                    <a:pt x="1249" y="98"/>
                  </a:lnTo>
                  <a:lnTo>
                    <a:pt x="1273" y="119"/>
                  </a:lnTo>
                  <a:lnTo>
                    <a:pt x="1296" y="139"/>
                  </a:lnTo>
                  <a:lnTo>
                    <a:pt x="1317" y="159"/>
                  </a:lnTo>
                  <a:lnTo>
                    <a:pt x="1336" y="179"/>
                  </a:lnTo>
                  <a:lnTo>
                    <a:pt x="1360" y="202"/>
                  </a:lnTo>
                  <a:lnTo>
                    <a:pt x="1382" y="222"/>
                  </a:lnTo>
                  <a:lnTo>
                    <a:pt x="1401" y="238"/>
                  </a:lnTo>
                  <a:lnTo>
                    <a:pt x="1422" y="253"/>
                  </a:lnTo>
                  <a:lnTo>
                    <a:pt x="1441" y="262"/>
                  </a:lnTo>
                  <a:lnTo>
                    <a:pt x="1463" y="270"/>
                  </a:lnTo>
                  <a:lnTo>
                    <a:pt x="1487" y="274"/>
                  </a:lnTo>
                  <a:lnTo>
                    <a:pt x="1513" y="275"/>
                  </a:lnTo>
                  <a:lnTo>
                    <a:pt x="1514" y="275"/>
                  </a:lnTo>
                  <a:lnTo>
                    <a:pt x="1541" y="274"/>
                  </a:lnTo>
                  <a:lnTo>
                    <a:pt x="1565" y="270"/>
                  </a:lnTo>
                  <a:lnTo>
                    <a:pt x="1587" y="262"/>
                  </a:lnTo>
                  <a:lnTo>
                    <a:pt x="1606" y="253"/>
                  </a:lnTo>
                  <a:lnTo>
                    <a:pt x="1627" y="238"/>
                  </a:lnTo>
                  <a:lnTo>
                    <a:pt x="1646" y="222"/>
                  </a:lnTo>
                  <a:lnTo>
                    <a:pt x="1668" y="202"/>
                  </a:lnTo>
                  <a:lnTo>
                    <a:pt x="1692" y="179"/>
                  </a:lnTo>
                  <a:lnTo>
                    <a:pt x="1711" y="159"/>
                  </a:lnTo>
                  <a:lnTo>
                    <a:pt x="1732" y="139"/>
                  </a:lnTo>
                  <a:lnTo>
                    <a:pt x="1755" y="119"/>
                  </a:lnTo>
                  <a:lnTo>
                    <a:pt x="1779" y="98"/>
                  </a:lnTo>
                  <a:lnTo>
                    <a:pt x="1805" y="79"/>
                  </a:lnTo>
                  <a:lnTo>
                    <a:pt x="1834" y="62"/>
                  </a:lnTo>
                  <a:lnTo>
                    <a:pt x="1864" y="44"/>
                  </a:lnTo>
                  <a:lnTo>
                    <a:pt x="1898" y="30"/>
                  </a:lnTo>
                  <a:lnTo>
                    <a:pt x="1935" y="17"/>
                  </a:lnTo>
                  <a:lnTo>
                    <a:pt x="1975" y="8"/>
                  </a:lnTo>
                  <a:lnTo>
                    <a:pt x="2018" y="2"/>
                  </a:lnTo>
                  <a:lnTo>
                    <a:pt x="2065" y="0"/>
                  </a:lnTo>
                  <a:lnTo>
                    <a:pt x="2065" y="1"/>
                  </a:lnTo>
                  <a:lnTo>
                    <a:pt x="2112" y="2"/>
                  </a:lnTo>
                  <a:lnTo>
                    <a:pt x="2155" y="8"/>
                  </a:lnTo>
                  <a:lnTo>
                    <a:pt x="2195" y="17"/>
                  </a:lnTo>
                  <a:lnTo>
                    <a:pt x="2231" y="30"/>
                  </a:lnTo>
                  <a:lnTo>
                    <a:pt x="2265" y="44"/>
                  </a:lnTo>
                  <a:lnTo>
                    <a:pt x="2296" y="62"/>
                  </a:lnTo>
                  <a:lnTo>
                    <a:pt x="2324" y="79"/>
                  </a:lnTo>
                  <a:lnTo>
                    <a:pt x="2350" y="98"/>
                  </a:lnTo>
                  <a:lnTo>
                    <a:pt x="2375" y="119"/>
                  </a:lnTo>
                  <a:lnTo>
                    <a:pt x="2397" y="139"/>
                  </a:lnTo>
                  <a:lnTo>
                    <a:pt x="2418" y="159"/>
                  </a:lnTo>
                  <a:lnTo>
                    <a:pt x="2437" y="179"/>
                  </a:lnTo>
                  <a:lnTo>
                    <a:pt x="2461" y="202"/>
                  </a:lnTo>
                  <a:lnTo>
                    <a:pt x="2483" y="222"/>
                  </a:lnTo>
                  <a:lnTo>
                    <a:pt x="2503" y="238"/>
                  </a:lnTo>
                  <a:lnTo>
                    <a:pt x="2523" y="253"/>
                  </a:lnTo>
                  <a:lnTo>
                    <a:pt x="2542" y="262"/>
                  </a:lnTo>
                  <a:lnTo>
                    <a:pt x="2564" y="270"/>
                  </a:lnTo>
                  <a:lnTo>
                    <a:pt x="2588" y="274"/>
                  </a:lnTo>
                  <a:lnTo>
                    <a:pt x="2615" y="275"/>
                  </a:lnTo>
                  <a:lnTo>
                    <a:pt x="2615" y="275"/>
                  </a:lnTo>
                  <a:lnTo>
                    <a:pt x="2642" y="274"/>
                  </a:lnTo>
                  <a:lnTo>
                    <a:pt x="2666" y="270"/>
                  </a:lnTo>
                  <a:lnTo>
                    <a:pt x="2688" y="262"/>
                  </a:lnTo>
                  <a:lnTo>
                    <a:pt x="2708" y="253"/>
                  </a:lnTo>
                  <a:lnTo>
                    <a:pt x="2728" y="238"/>
                  </a:lnTo>
                  <a:lnTo>
                    <a:pt x="2749" y="222"/>
                  </a:lnTo>
                  <a:lnTo>
                    <a:pt x="2769" y="202"/>
                  </a:lnTo>
                  <a:lnTo>
                    <a:pt x="2793" y="179"/>
                  </a:lnTo>
                  <a:lnTo>
                    <a:pt x="2815" y="160"/>
                  </a:lnTo>
                  <a:lnTo>
                    <a:pt x="2839" y="148"/>
                  </a:lnTo>
                  <a:lnTo>
                    <a:pt x="2865" y="141"/>
                  </a:lnTo>
                  <a:lnTo>
                    <a:pt x="2891" y="138"/>
                  </a:lnTo>
                  <a:lnTo>
                    <a:pt x="2917" y="141"/>
                  </a:lnTo>
                  <a:lnTo>
                    <a:pt x="2943" y="148"/>
                  </a:lnTo>
                  <a:lnTo>
                    <a:pt x="2967" y="160"/>
                  </a:lnTo>
                  <a:lnTo>
                    <a:pt x="2988" y="179"/>
                  </a:lnTo>
                  <a:lnTo>
                    <a:pt x="3006" y="199"/>
                  </a:lnTo>
                  <a:lnTo>
                    <a:pt x="3019" y="224"/>
                  </a:lnTo>
                  <a:lnTo>
                    <a:pt x="3026" y="249"/>
                  </a:lnTo>
                  <a:lnTo>
                    <a:pt x="3028" y="275"/>
                  </a:lnTo>
                  <a:lnTo>
                    <a:pt x="3026" y="302"/>
                  </a:lnTo>
                  <a:lnTo>
                    <a:pt x="3019" y="327"/>
                  </a:lnTo>
                  <a:lnTo>
                    <a:pt x="3006" y="351"/>
                  </a:lnTo>
                  <a:lnTo>
                    <a:pt x="2988" y="373"/>
                  </a:lnTo>
                  <a:lnTo>
                    <a:pt x="2969" y="393"/>
                  </a:lnTo>
                  <a:lnTo>
                    <a:pt x="2948" y="412"/>
                  </a:lnTo>
                  <a:lnTo>
                    <a:pt x="2925" y="433"/>
                  </a:lnTo>
                  <a:lnTo>
                    <a:pt x="2902" y="452"/>
                  </a:lnTo>
                  <a:lnTo>
                    <a:pt x="2875" y="472"/>
                  </a:lnTo>
                  <a:lnTo>
                    <a:pt x="2847" y="490"/>
                  </a:lnTo>
                  <a:lnTo>
                    <a:pt x="2816" y="507"/>
                  </a:lnTo>
                  <a:lnTo>
                    <a:pt x="2782" y="522"/>
                  </a:lnTo>
                  <a:lnTo>
                    <a:pt x="2745" y="534"/>
                  </a:lnTo>
                  <a:lnTo>
                    <a:pt x="2705" y="543"/>
                  </a:lnTo>
                  <a:lnTo>
                    <a:pt x="2663" y="549"/>
                  </a:lnTo>
                  <a:lnTo>
                    <a:pt x="2615" y="551"/>
                  </a:lnTo>
                  <a:lnTo>
                    <a:pt x="2615" y="551"/>
                  </a:lnTo>
                  <a:lnTo>
                    <a:pt x="2568" y="549"/>
                  </a:lnTo>
                  <a:lnTo>
                    <a:pt x="2525" y="543"/>
                  </a:lnTo>
                  <a:lnTo>
                    <a:pt x="2486" y="534"/>
                  </a:lnTo>
                  <a:lnTo>
                    <a:pt x="2449" y="522"/>
                  </a:lnTo>
                  <a:lnTo>
                    <a:pt x="2416" y="507"/>
                  </a:lnTo>
                  <a:lnTo>
                    <a:pt x="2384" y="490"/>
                  </a:lnTo>
                  <a:lnTo>
                    <a:pt x="2356" y="472"/>
                  </a:lnTo>
                  <a:lnTo>
                    <a:pt x="2330" y="452"/>
                  </a:lnTo>
                  <a:lnTo>
                    <a:pt x="2305" y="433"/>
                  </a:lnTo>
                  <a:lnTo>
                    <a:pt x="2283" y="412"/>
                  </a:lnTo>
                  <a:lnTo>
                    <a:pt x="2263" y="393"/>
                  </a:lnTo>
                  <a:lnTo>
                    <a:pt x="2243" y="373"/>
                  </a:lnTo>
                  <a:lnTo>
                    <a:pt x="2219" y="349"/>
                  </a:lnTo>
                  <a:lnTo>
                    <a:pt x="2197" y="330"/>
                  </a:lnTo>
                  <a:lnTo>
                    <a:pt x="2177" y="312"/>
                  </a:lnTo>
                  <a:lnTo>
                    <a:pt x="2157" y="299"/>
                  </a:lnTo>
                  <a:lnTo>
                    <a:pt x="2138" y="288"/>
                  </a:lnTo>
                  <a:lnTo>
                    <a:pt x="2116" y="282"/>
                  </a:lnTo>
                  <a:lnTo>
                    <a:pt x="2092" y="278"/>
                  </a:lnTo>
                  <a:lnTo>
                    <a:pt x="2065" y="275"/>
                  </a:lnTo>
                  <a:lnTo>
                    <a:pt x="2064" y="275"/>
                  </a:lnTo>
                  <a:lnTo>
                    <a:pt x="2038" y="278"/>
                  </a:lnTo>
                  <a:lnTo>
                    <a:pt x="2014" y="282"/>
                  </a:lnTo>
                  <a:lnTo>
                    <a:pt x="1992" y="288"/>
                  </a:lnTo>
                  <a:lnTo>
                    <a:pt x="1972" y="299"/>
                  </a:lnTo>
                  <a:lnTo>
                    <a:pt x="1952" y="312"/>
                  </a:lnTo>
                  <a:lnTo>
                    <a:pt x="1932" y="330"/>
                  </a:lnTo>
                  <a:lnTo>
                    <a:pt x="1911" y="349"/>
                  </a:lnTo>
                  <a:lnTo>
                    <a:pt x="1887" y="373"/>
                  </a:lnTo>
                  <a:lnTo>
                    <a:pt x="1868" y="393"/>
                  </a:lnTo>
                  <a:lnTo>
                    <a:pt x="1847" y="412"/>
                  </a:lnTo>
                  <a:lnTo>
                    <a:pt x="1824" y="433"/>
                  </a:lnTo>
                  <a:lnTo>
                    <a:pt x="1800" y="452"/>
                  </a:lnTo>
                  <a:lnTo>
                    <a:pt x="1773" y="472"/>
                  </a:lnTo>
                  <a:lnTo>
                    <a:pt x="1745" y="490"/>
                  </a:lnTo>
                  <a:lnTo>
                    <a:pt x="1715" y="507"/>
                  </a:lnTo>
                  <a:lnTo>
                    <a:pt x="1680" y="522"/>
                  </a:lnTo>
                  <a:lnTo>
                    <a:pt x="1644" y="534"/>
                  </a:lnTo>
                  <a:lnTo>
                    <a:pt x="1604" y="543"/>
                  </a:lnTo>
                  <a:lnTo>
                    <a:pt x="1561" y="549"/>
                  </a:lnTo>
                  <a:lnTo>
                    <a:pt x="1514" y="551"/>
                  </a:lnTo>
                  <a:lnTo>
                    <a:pt x="1513" y="551"/>
                  </a:lnTo>
                  <a:lnTo>
                    <a:pt x="1467" y="549"/>
                  </a:lnTo>
                  <a:lnTo>
                    <a:pt x="1424" y="543"/>
                  </a:lnTo>
                  <a:lnTo>
                    <a:pt x="1384" y="534"/>
                  </a:lnTo>
                  <a:lnTo>
                    <a:pt x="1348" y="522"/>
                  </a:lnTo>
                  <a:lnTo>
                    <a:pt x="1313" y="507"/>
                  </a:lnTo>
                  <a:lnTo>
                    <a:pt x="1283" y="490"/>
                  </a:lnTo>
                  <a:lnTo>
                    <a:pt x="1255" y="472"/>
                  </a:lnTo>
                  <a:lnTo>
                    <a:pt x="1228" y="452"/>
                  </a:lnTo>
                  <a:lnTo>
                    <a:pt x="1204" y="433"/>
                  </a:lnTo>
                  <a:lnTo>
                    <a:pt x="1181" y="412"/>
                  </a:lnTo>
                  <a:lnTo>
                    <a:pt x="1160" y="393"/>
                  </a:lnTo>
                  <a:lnTo>
                    <a:pt x="1141" y="373"/>
                  </a:lnTo>
                  <a:lnTo>
                    <a:pt x="1117" y="349"/>
                  </a:lnTo>
                  <a:lnTo>
                    <a:pt x="1096" y="330"/>
                  </a:lnTo>
                  <a:lnTo>
                    <a:pt x="1076" y="312"/>
                  </a:lnTo>
                  <a:lnTo>
                    <a:pt x="1056" y="299"/>
                  </a:lnTo>
                  <a:lnTo>
                    <a:pt x="1036" y="288"/>
                  </a:lnTo>
                  <a:lnTo>
                    <a:pt x="1014" y="282"/>
                  </a:lnTo>
                  <a:lnTo>
                    <a:pt x="990" y="278"/>
                  </a:lnTo>
                  <a:lnTo>
                    <a:pt x="963" y="275"/>
                  </a:lnTo>
                  <a:lnTo>
                    <a:pt x="963" y="275"/>
                  </a:lnTo>
                  <a:lnTo>
                    <a:pt x="936" y="278"/>
                  </a:lnTo>
                  <a:lnTo>
                    <a:pt x="912" y="282"/>
                  </a:lnTo>
                  <a:lnTo>
                    <a:pt x="890" y="288"/>
                  </a:lnTo>
                  <a:lnTo>
                    <a:pt x="871" y="299"/>
                  </a:lnTo>
                  <a:lnTo>
                    <a:pt x="851" y="312"/>
                  </a:lnTo>
                  <a:lnTo>
                    <a:pt x="831" y="330"/>
                  </a:lnTo>
                  <a:lnTo>
                    <a:pt x="809" y="349"/>
                  </a:lnTo>
                  <a:lnTo>
                    <a:pt x="785" y="373"/>
                  </a:lnTo>
                  <a:lnTo>
                    <a:pt x="765" y="393"/>
                  </a:lnTo>
                  <a:lnTo>
                    <a:pt x="745" y="412"/>
                  </a:lnTo>
                  <a:lnTo>
                    <a:pt x="723" y="433"/>
                  </a:lnTo>
                  <a:lnTo>
                    <a:pt x="698" y="452"/>
                  </a:lnTo>
                  <a:lnTo>
                    <a:pt x="672" y="472"/>
                  </a:lnTo>
                  <a:lnTo>
                    <a:pt x="644" y="490"/>
                  </a:lnTo>
                  <a:lnTo>
                    <a:pt x="612" y="507"/>
                  </a:lnTo>
                  <a:lnTo>
                    <a:pt x="579" y="522"/>
                  </a:lnTo>
                  <a:lnTo>
                    <a:pt x="542" y="534"/>
                  </a:lnTo>
                  <a:lnTo>
                    <a:pt x="503" y="543"/>
                  </a:lnTo>
                  <a:lnTo>
                    <a:pt x="460" y="549"/>
                  </a:lnTo>
                  <a:lnTo>
                    <a:pt x="413" y="551"/>
                  </a:lnTo>
                  <a:lnTo>
                    <a:pt x="413" y="551"/>
                  </a:lnTo>
                  <a:lnTo>
                    <a:pt x="365" y="549"/>
                  </a:lnTo>
                  <a:lnTo>
                    <a:pt x="323" y="543"/>
                  </a:lnTo>
                  <a:lnTo>
                    <a:pt x="283" y="534"/>
                  </a:lnTo>
                  <a:lnTo>
                    <a:pt x="246" y="522"/>
                  </a:lnTo>
                  <a:lnTo>
                    <a:pt x="212" y="507"/>
                  </a:lnTo>
                  <a:lnTo>
                    <a:pt x="181" y="490"/>
                  </a:lnTo>
                  <a:lnTo>
                    <a:pt x="153" y="472"/>
                  </a:lnTo>
                  <a:lnTo>
                    <a:pt x="126" y="452"/>
                  </a:lnTo>
                  <a:lnTo>
                    <a:pt x="103" y="433"/>
                  </a:lnTo>
                  <a:lnTo>
                    <a:pt x="80" y="412"/>
                  </a:lnTo>
                  <a:lnTo>
                    <a:pt x="59" y="393"/>
                  </a:lnTo>
                  <a:lnTo>
                    <a:pt x="40" y="373"/>
                  </a:lnTo>
                  <a:lnTo>
                    <a:pt x="22" y="351"/>
                  </a:lnTo>
                  <a:lnTo>
                    <a:pt x="9" y="327"/>
                  </a:lnTo>
                  <a:lnTo>
                    <a:pt x="2" y="302"/>
                  </a:lnTo>
                  <a:lnTo>
                    <a:pt x="0" y="275"/>
                  </a:lnTo>
                  <a:lnTo>
                    <a:pt x="2" y="249"/>
                  </a:lnTo>
                  <a:lnTo>
                    <a:pt x="9" y="224"/>
                  </a:lnTo>
                  <a:lnTo>
                    <a:pt x="22" y="199"/>
                  </a:lnTo>
                  <a:lnTo>
                    <a:pt x="40" y="179"/>
                  </a:lnTo>
                  <a:lnTo>
                    <a:pt x="61" y="160"/>
                  </a:lnTo>
                  <a:lnTo>
                    <a:pt x="85" y="148"/>
                  </a:lnTo>
                  <a:lnTo>
                    <a:pt x="111" y="141"/>
                  </a:lnTo>
                  <a:lnTo>
                    <a:pt x="137" y="138"/>
                  </a:lnTo>
                  <a:lnTo>
                    <a:pt x="163" y="141"/>
                  </a:lnTo>
                  <a:lnTo>
                    <a:pt x="189" y="148"/>
                  </a:lnTo>
                  <a:lnTo>
                    <a:pt x="213" y="160"/>
                  </a:lnTo>
                  <a:lnTo>
                    <a:pt x="235" y="179"/>
                  </a:lnTo>
                  <a:lnTo>
                    <a:pt x="259" y="202"/>
                  </a:lnTo>
                  <a:lnTo>
                    <a:pt x="279" y="222"/>
                  </a:lnTo>
                  <a:lnTo>
                    <a:pt x="300" y="238"/>
                  </a:lnTo>
                  <a:lnTo>
                    <a:pt x="320" y="253"/>
                  </a:lnTo>
                  <a:lnTo>
                    <a:pt x="340" y="262"/>
                  </a:lnTo>
                  <a:lnTo>
                    <a:pt x="362" y="270"/>
                  </a:lnTo>
                  <a:lnTo>
                    <a:pt x="386" y="274"/>
                  </a:lnTo>
                  <a:lnTo>
                    <a:pt x="413" y="275"/>
                  </a:lnTo>
                  <a:lnTo>
                    <a:pt x="413" y="275"/>
                  </a:lnTo>
                  <a:lnTo>
                    <a:pt x="440" y="274"/>
                  </a:lnTo>
                  <a:lnTo>
                    <a:pt x="464" y="270"/>
                  </a:lnTo>
                  <a:lnTo>
                    <a:pt x="486" y="262"/>
                  </a:lnTo>
                  <a:lnTo>
                    <a:pt x="505" y="253"/>
                  </a:lnTo>
                  <a:lnTo>
                    <a:pt x="525" y="238"/>
                  </a:lnTo>
                  <a:lnTo>
                    <a:pt x="545" y="222"/>
                  </a:lnTo>
                  <a:lnTo>
                    <a:pt x="567" y="202"/>
                  </a:lnTo>
                  <a:lnTo>
                    <a:pt x="591" y="179"/>
                  </a:lnTo>
                  <a:lnTo>
                    <a:pt x="610" y="159"/>
                  </a:lnTo>
                  <a:lnTo>
                    <a:pt x="631" y="139"/>
                  </a:lnTo>
                  <a:lnTo>
                    <a:pt x="653" y="119"/>
                  </a:lnTo>
                  <a:lnTo>
                    <a:pt x="678" y="98"/>
                  </a:lnTo>
                  <a:lnTo>
                    <a:pt x="704" y="79"/>
                  </a:lnTo>
                  <a:lnTo>
                    <a:pt x="732" y="62"/>
                  </a:lnTo>
                  <a:lnTo>
                    <a:pt x="763" y="44"/>
                  </a:lnTo>
                  <a:lnTo>
                    <a:pt x="797" y="30"/>
                  </a:lnTo>
                  <a:lnTo>
                    <a:pt x="834" y="17"/>
                  </a:lnTo>
                  <a:lnTo>
                    <a:pt x="873" y="8"/>
                  </a:lnTo>
                  <a:lnTo>
                    <a:pt x="916" y="2"/>
                  </a:lnTo>
                  <a:lnTo>
                    <a:pt x="9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2" name="Freeform 174"/>
          <p:cNvSpPr>
            <a:spLocks/>
          </p:cNvSpPr>
          <p:nvPr/>
        </p:nvSpPr>
        <p:spPr bwMode="auto">
          <a:xfrm>
            <a:off x="4418258" y="2776538"/>
            <a:ext cx="539750" cy="379413"/>
          </a:xfrm>
          <a:custGeom>
            <a:avLst/>
            <a:gdLst>
              <a:gd name="T0" fmla="*/ 736 w 3400"/>
              <a:gd name="T1" fmla="*/ 8 h 2389"/>
              <a:gd name="T2" fmla="*/ 746 w 3400"/>
              <a:gd name="T3" fmla="*/ 926 h 2389"/>
              <a:gd name="T4" fmla="*/ 795 w 3400"/>
              <a:gd name="T5" fmla="*/ 987 h 2389"/>
              <a:gd name="T6" fmla="*/ 873 w 3400"/>
              <a:gd name="T7" fmla="*/ 1010 h 2389"/>
              <a:gd name="T8" fmla="*/ 950 w 3400"/>
              <a:gd name="T9" fmla="*/ 987 h 2389"/>
              <a:gd name="T10" fmla="*/ 1000 w 3400"/>
              <a:gd name="T11" fmla="*/ 926 h 2389"/>
              <a:gd name="T12" fmla="*/ 1011 w 3400"/>
              <a:gd name="T13" fmla="*/ 172 h 2389"/>
              <a:gd name="T14" fmla="*/ 1289 w 3400"/>
              <a:gd name="T15" fmla="*/ 1273 h 2389"/>
              <a:gd name="T16" fmla="*/ 1327 w 3400"/>
              <a:gd name="T17" fmla="*/ 1343 h 2389"/>
              <a:gd name="T18" fmla="*/ 1396 w 3400"/>
              <a:gd name="T19" fmla="*/ 1380 h 2389"/>
              <a:gd name="T20" fmla="*/ 1478 w 3400"/>
              <a:gd name="T21" fmla="*/ 1373 h 2389"/>
              <a:gd name="T22" fmla="*/ 1538 w 3400"/>
              <a:gd name="T23" fmla="*/ 1323 h 2389"/>
              <a:gd name="T24" fmla="*/ 1562 w 3400"/>
              <a:gd name="T25" fmla="*/ 1245 h 2389"/>
              <a:gd name="T26" fmla="*/ 1942 w 3400"/>
              <a:gd name="T27" fmla="*/ 187 h 2389"/>
              <a:gd name="T28" fmla="*/ 2016 w 3400"/>
              <a:gd name="T29" fmla="*/ 190 h 2389"/>
              <a:gd name="T30" fmla="*/ 2079 w 3400"/>
              <a:gd name="T31" fmla="*/ 230 h 2389"/>
              <a:gd name="T32" fmla="*/ 2111 w 3400"/>
              <a:gd name="T33" fmla="*/ 297 h 2389"/>
              <a:gd name="T34" fmla="*/ 2389 w 3400"/>
              <a:gd name="T35" fmla="*/ 1194 h 2389"/>
              <a:gd name="T36" fmla="*/ 2400 w 3400"/>
              <a:gd name="T37" fmla="*/ 544 h 2389"/>
              <a:gd name="T38" fmla="*/ 2450 w 3400"/>
              <a:gd name="T39" fmla="*/ 483 h 2389"/>
              <a:gd name="T40" fmla="*/ 2527 w 3400"/>
              <a:gd name="T41" fmla="*/ 459 h 2389"/>
              <a:gd name="T42" fmla="*/ 3132 w 3400"/>
              <a:gd name="T43" fmla="*/ 470 h 2389"/>
              <a:gd name="T44" fmla="*/ 3193 w 3400"/>
              <a:gd name="T45" fmla="*/ 520 h 2389"/>
              <a:gd name="T46" fmla="*/ 3217 w 3400"/>
              <a:gd name="T47" fmla="*/ 597 h 2389"/>
              <a:gd name="T48" fmla="*/ 3290 w 3400"/>
              <a:gd name="T49" fmla="*/ 2116 h 2389"/>
              <a:gd name="T50" fmla="*/ 3360 w 3400"/>
              <a:gd name="T51" fmla="*/ 2154 h 2389"/>
              <a:gd name="T52" fmla="*/ 3397 w 3400"/>
              <a:gd name="T53" fmla="*/ 2223 h 2389"/>
              <a:gd name="T54" fmla="*/ 3389 w 3400"/>
              <a:gd name="T55" fmla="*/ 2304 h 2389"/>
              <a:gd name="T56" fmla="*/ 3339 w 3400"/>
              <a:gd name="T57" fmla="*/ 2365 h 2389"/>
              <a:gd name="T58" fmla="*/ 3262 w 3400"/>
              <a:gd name="T59" fmla="*/ 2389 h 2389"/>
              <a:gd name="T60" fmla="*/ 1559 w 3400"/>
              <a:gd name="T61" fmla="*/ 2039 h 2389"/>
              <a:gd name="T62" fmla="*/ 1522 w 3400"/>
              <a:gd name="T63" fmla="*/ 1969 h 2389"/>
              <a:gd name="T64" fmla="*/ 1452 w 3400"/>
              <a:gd name="T65" fmla="*/ 1932 h 2389"/>
              <a:gd name="T66" fmla="*/ 1370 w 3400"/>
              <a:gd name="T67" fmla="*/ 1940 h 2389"/>
              <a:gd name="T68" fmla="*/ 1310 w 3400"/>
              <a:gd name="T69" fmla="*/ 1990 h 2389"/>
              <a:gd name="T70" fmla="*/ 1287 w 3400"/>
              <a:gd name="T71" fmla="*/ 2067 h 2389"/>
              <a:gd name="T72" fmla="*/ 1011 w 3400"/>
              <a:gd name="T73" fmla="*/ 1791 h 2389"/>
              <a:gd name="T74" fmla="*/ 987 w 3400"/>
              <a:gd name="T75" fmla="*/ 1714 h 2389"/>
              <a:gd name="T76" fmla="*/ 926 w 3400"/>
              <a:gd name="T77" fmla="*/ 1665 h 2389"/>
              <a:gd name="T78" fmla="*/ 845 w 3400"/>
              <a:gd name="T79" fmla="*/ 1656 h 2389"/>
              <a:gd name="T80" fmla="*/ 776 w 3400"/>
              <a:gd name="T81" fmla="*/ 1694 h 2389"/>
              <a:gd name="T82" fmla="*/ 738 w 3400"/>
              <a:gd name="T83" fmla="*/ 1763 h 2389"/>
              <a:gd name="T84" fmla="*/ 138 w 3400"/>
              <a:gd name="T85" fmla="*/ 2389 h 2389"/>
              <a:gd name="T86" fmla="*/ 61 w 3400"/>
              <a:gd name="T87" fmla="*/ 2365 h 2389"/>
              <a:gd name="T88" fmla="*/ 11 w 3400"/>
              <a:gd name="T89" fmla="*/ 2304 h 2389"/>
              <a:gd name="T90" fmla="*/ 3 w 3400"/>
              <a:gd name="T91" fmla="*/ 2223 h 2389"/>
              <a:gd name="T92" fmla="*/ 40 w 3400"/>
              <a:gd name="T93" fmla="*/ 2154 h 2389"/>
              <a:gd name="T94" fmla="*/ 110 w 3400"/>
              <a:gd name="T95" fmla="*/ 2116 h 2389"/>
              <a:gd name="T96" fmla="*/ 183 w 3400"/>
              <a:gd name="T97" fmla="*/ 206 h 2389"/>
              <a:gd name="T98" fmla="*/ 207 w 3400"/>
              <a:gd name="T99" fmla="*/ 129 h 2389"/>
              <a:gd name="T100" fmla="*/ 270 w 3400"/>
              <a:gd name="T101" fmla="*/ 78 h 2389"/>
              <a:gd name="T102" fmla="*/ 688 w 3400"/>
              <a:gd name="T103" fmla="*/ 0 h 2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00" h="2389">
                <a:moveTo>
                  <a:pt x="688" y="0"/>
                </a:moveTo>
                <a:lnTo>
                  <a:pt x="712" y="2"/>
                </a:lnTo>
                <a:lnTo>
                  <a:pt x="736" y="8"/>
                </a:lnTo>
                <a:lnTo>
                  <a:pt x="736" y="872"/>
                </a:lnTo>
                <a:lnTo>
                  <a:pt x="738" y="900"/>
                </a:lnTo>
                <a:lnTo>
                  <a:pt x="746" y="926"/>
                </a:lnTo>
                <a:lnTo>
                  <a:pt x="758" y="950"/>
                </a:lnTo>
                <a:lnTo>
                  <a:pt x="776" y="970"/>
                </a:lnTo>
                <a:lnTo>
                  <a:pt x="795" y="987"/>
                </a:lnTo>
                <a:lnTo>
                  <a:pt x="819" y="1000"/>
                </a:lnTo>
                <a:lnTo>
                  <a:pt x="845" y="1007"/>
                </a:lnTo>
                <a:lnTo>
                  <a:pt x="873" y="1010"/>
                </a:lnTo>
                <a:lnTo>
                  <a:pt x="900" y="1007"/>
                </a:lnTo>
                <a:lnTo>
                  <a:pt x="926" y="1000"/>
                </a:lnTo>
                <a:lnTo>
                  <a:pt x="950" y="987"/>
                </a:lnTo>
                <a:lnTo>
                  <a:pt x="971" y="970"/>
                </a:lnTo>
                <a:lnTo>
                  <a:pt x="987" y="950"/>
                </a:lnTo>
                <a:lnTo>
                  <a:pt x="1000" y="926"/>
                </a:lnTo>
                <a:lnTo>
                  <a:pt x="1008" y="900"/>
                </a:lnTo>
                <a:lnTo>
                  <a:pt x="1011" y="872"/>
                </a:lnTo>
                <a:lnTo>
                  <a:pt x="1011" y="172"/>
                </a:lnTo>
                <a:lnTo>
                  <a:pt x="1287" y="116"/>
                </a:lnTo>
                <a:lnTo>
                  <a:pt x="1287" y="1245"/>
                </a:lnTo>
                <a:lnTo>
                  <a:pt x="1289" y="1273"/>
                </a:lnTo>
                <a:lnTo>
                  <a:pt x="1297" y="1299"/>
                </a:lnTo>
                <a:lnTo>
                  <a:pt x="1310" y="1323"/>
                </a:lnTo>
                <a:lnTo>
                  <a:pt x="1327" y="1343"/>
                </a:lnTo>
                <a:lnTo>
                  <a:pt x="1348" y="1360"/>
                </a:lnTo>
                <a:lnTo>
                  <a:pt x="1370" y="1373"/>
                </a:lnTo>
                <a:lnTo>
                  <a:pt x="1396" y="1380"/>
                </a:lnTo>
                <a:lnTo>
                  <a:pt x="1424" y="1383"/>
                </a:lnTo>
                <a:lnTo>
                  <a:pt x="1452" y="1380"/>
                </a:lnTo>
                <a:lnTo>
                  <a:pt x="1478" y="1373"/>
                </a:lnTo>
                <a:lnTo>
                  <a:pt x="1501" y="1360"/>
                </a:lnTo>
                <a:lnTo>
                  <a:pt x="1522" y="1343"/>
                </a:lnTo>
                <a:lnTo>
                  <a:pt x="1538" y="1323"/>
                </a:lnTo>
                <a:lnTo>
                  <a:pt x="1552" y="1299"/>
                </a:lnTo>
                <a:lnTo>
                  <a:pt x="1559" y="1273"/>
                </a:lnTo>
                <a:lnTo>
                  <a:pt x="1562" y="1245"/>
                </a:lnTo>
                <a:lnTo>
                  <a:pt x="1562" y="173"/>
                </a:lnTo>
                <a:lnTo>
                  <a:pt x="1651" y="261"/>
                </a:lnTo>
                <a:lnTo>
                  <a:pt x="1942" y="187"/>
                </a:lnTo>
                <a:lnTo>
                  <a:pt x="1967" y="184"/>
                </a:lnTo>
                <a:lnTo>
                  <a:pt x="1992" y="184"/>
                </a:lnTo>
                <a:lnTo>
                  <a:pt x="2016" y="190"/>
                </a:lnTo>
                <a:lnTo>
                  <a:pt x="2039" y="199"/>
                </a:lnTo>
                <a:lnTo>
                  <a:pt x="2061" y="213"/>
                </a:lnTo>
                <a:lnTo>
                  <a:pt x="2079" y="230"/>
                </a:lnTo>
                <a:lnTo>
                  <a:pt x="2094" y="250"/>
                </a:lnTo>
                <a:lnTo>
                  <a:pt x="2105" y="273"/>
                </a:lnTo>
                <a:lnTo>
                  <a:pt x="2111" y="297"/>
                </a:lnTo>
                <a:lnTo>
                  <a:pt x="2113" y="321"/>
                </a:lnTo>
                <a:lnTo>
                  <a:pt x="2113" y="1194"/>
                </a:lnTo>
                <a:lnTo>
                  <a:pt x="2389" y="1194"/>
                </a:lnTo>
                <a:lnTo>
                  <a:pt x="2389" y="597"/>
                </a:lnTo>
                <a:lnTo>
                  <a:pt x="2392" y="570"/>
                </a:lnTo>
                <a:lnTo>
                  <a:pt x="2400" y="544"/>
                </a:lnTo>
                <a:lnTo>
                  <a:pt x="2413" y="520"/>
                </a:lnTo>
                <a:lnTo>
                  <a:pt x="2429" y="500"/>
                </a:lnTo>
                <a:lnTo>
                  <a:pt x="2450" y="483"/>
                </a:lnTo>
                <a:lnTo>
                  <a:pt x="2474" y="470"/>
                </a:lnTo>
                <a:lnTo>
                  <a:pt x="2500" y="462"/>
                </a:lnTo>
                <a:lnTo>
                  <a:pt x="2527" y="459"/>
                </a:lnTo>
                <a:lnTo>
                  <a:pt x="3079" y="459"/>
                </a:lnTo>
                <a:lnTo>
                  <a:pt x="3106" y="462"/>
                </a:lnTo>
                <a:lnTo>
                  <a:pt x="3132" y="470"/>
                </a:lnTo>
                <a:lnTo>
                  <a:pt x="3156" y="483"/>
                </a:lnTo>
                <a:lnTo>
                  <a:pt x="3175" y="500"/>
                </a:lnTo>
                <a:lnTo>
                  <a:pt x="3193" y="520"/>
                </a:lnTo>
                <a:lnTo>
                  <a:pt x="3205" y="544"/>
                </a:lnTo>
                <a:lnTo>
                  <a:pt x="3214" y="570"/>
                </a:lnTo>
                <a:lnTo>
                  <a:pt x="3217" y="597"/>
                </a:lnTo>
                <a:lnTo>
                  <a:pt x="3217" y="2113"/>
                </a:lnTo>
                <a:lnTo>
                  <a:pt x="3262" y="2113"/>
                </a:lnTo>
                <a:lnTo>
                  <a:pt x="3290" y="2116"/>
                </a:lnTo>
                <a:lnTo>
                  <a:pt x="3316" y="2124"/>
                </a:lnTo>
                <a:lnTo>
                  <a:pt x="3339" y="2136"/>
                </a:lnTo>
                <a:lnTo>
                  <a:pt x="3360" y="2154"/>
                </a:lnTo>
                <a:lnTo>
                  <a:pt x="3376" y="2173"/>
                </a:lnTo>
                <a:lnTo>
                  <a:pt x="3389" y="2197"/>
                </a:lnTo>
                <a:lnTo>
                  <a:pt x="3397" y="2223"/>
                </a:lnTo>
                <a:lnTo>
                  <a:pt x="3400" y="2251"/>
                </a:lnTo>
                <a:lnTo>
                  <a:pt x="3397" y="2278"/>
                </a:lnTo>
                <a:lnTo>
                  <a:pt x="3389" y="2304"/>
                </a:lnTo>
                <a:lnTo>
                  <a:pt x="3376" y="2328"/>
                </a:lnTo>
                <a:lnTo>
                  <a:pt x="3360" y="2348"/>
                </a:lnTo>
                <a:lnTo>
                  <a:pt x="3339" y="2365"/>
                </a:lnTo>
                <a:lnTo>
                  <a:pt x="3316" y="2377"/>
                </a:lnTo>
                <a:lnTo>
                  <a:pt x="3290" y="2386"/>
                </a:lnTo>
                <a:lnTo>
                  <a:pt x="3262" y="2389"/>
                </a:lnTo>
                <a:lnTo>
                  <a:pt x="1562" y="2389"/>
                </a:lnTo>
                <a:lnTo>
                  <a:pt x="1562" y="2067"/>
                </a:lnTo>
                <a:lnTo>
                  <a:pt x="1559" y="2039"/>
                </a:lnTo>
                <a:lnTo>
                  <a:pt x="1552" y="2014"/>
                </a:lnTo>
                <a:lnTo>
                  <a:pt x="1538" y="1990"/>
                </a:lnTo>
                <a:lnTo>
                  <a:pt x="1522" y="1969"/>
                </a:lnTo>
                <a:lnTo>
                  <a:pt x="1501" y="1953"/>
                </a:lnTo>
                <a:lnTo>
                  <a:pt x="1478" y="1940"/>
                </a:lnTo>
                <a:lnTo>
                  <a:pt x="1452" y="1932"/>
                </a:lnTo>
                <a:lnTo>
                  <a:pt x="1424" y="1929"/>
                </a:lnTo>
                <a:lnTo>
                  <a:pt x="1396" y="1932"/>
                </a:lnTo>
                <a:lnTo>
                  <a:pt x="1370" y="1940"/>
                </a:lnTo>
                <a:lnTo>
                  <a:pt x="1348" y="1953"/>
                </a:lnTo>
                <a:lnTo>
                  <a:pt x="1327" y="1969"/>
                </a:lnTo>
                <a:lnTo>
                  <a:pt x="1310" y="1990"/>
                </a:lnTo>
                <a:lnTo>
                  <a:pt x="1297" y="2014"/>
                </a:lnTo>
                <a:lnTo>
                  <a:pt x="1289" y="2039"/>
                </a:lnTo>
                <a:lnTo>
                  <a:pt x="1287" y="2067"/>
                </a:lnTo>
                <a:lnTo>
                  <a:pt x="1287" y="2389"/>
                </a:lnTo>
                <a:lnTo>
                  <a:pt x="1011" y="2389"/>
                </a:lnTo>
                <a:lnTo>
                  <a:pt x="1011" y="1791"/>
                </a:lnTo>
                <a:lnTo>
                  <a:pt x="1008" y="1763"/>
                </a:lnTo>
                <a:lnTo>
                  <a:pt x="1000" y="1738"/>
                </a:lnTo>
                <a:lnTo>
                  <a:pt x="987" y="1714"/>
                </a:lnTo>
                <a:lnTo>
                  <a:pt x="971" y="1694"/>
                </a:lnTo>
                <a:lnTo>
                  <a:pt x="950" y="1677"/>
                </a:lnTo>
                <a:lnTo>
                  <a:pt x="926" y="1665"/>
                </a:lnTo>
                <a:lnTo>
                  <a:pt x="900" y="1656"/>
                </a:lnTo>
                <a:lnTo>
                  <a:pt x="873" y="1653"/>
                </a:lnTo>
                <a:lnTo>
                  <a:pt x="845" y="1656"/>
                </a:lnTo>
                <a:lnTo>
                  <a:pt x="819" y="1665"/>
                </a:lnTo>
                <a:lnTo>
                  <a:pt x="795" y="1677"/>
                </a:lnTo>
                <a:lnTo>
                  <a:pt x="776" y="1694"/>
                </a:lnTo>
                <a:lnTo>
                  <a:pt x="758" y="1714"/>
                </a:lnTo>
                <a:lnTo>
                  <a:pt x="746" y="1738"/>
                </a:lnTo>
                <a:lnTo>
                  <a:pt x="738" y="1763"/>
                </a:lnTo>
                <a:lnTo>
                  <a:pt x="736" y="1791"/>
                </a:lnTo>
                <a:lnTo>
                  <a:pt x="736" y="2389"/>
                </a:lnTo>
                <a:lnTo>
                  <a:pt x="138" y="2389"/>
                </a:lnTo>
                <a:lnTo>
                  <a:pt x="110" y="2386"/>
                </a:lnTo>
                <a:lnTo>
                  <a:pt x="84" y="2377"/>
                </a:lnTo>
                <a:lnTo>
                  <a:pt x="61" y="2365"/>
                </a:lnTo>
                <a:lnTo>
                  <a:pt x="40" y="2348"/>
                </a:lnTo>
                <a:lnTo>
                  <a:pt x="24" y="2328"/>
                </a:lnTo>
                <a:lnTo>
                  <a:pt x="11" y="2304"/>
                </a:lnTo>
                <a:lnTo>
                  <a:pt x="3" y="2278"/>
                </a:lnTo>
                <a:lnTo>
                  <a:pt x="0" y="2251"/>
                </a:lnTo>
                <a:lnTo>
                  <a:pt x="3" y="2223"/>
                </a:lnTo>
                <a:lnTo>
                  <a:pt x="11" y="2197"/>
                </a:lnTo>
                <a:lnTo>
                  <a:pt x="24" y="2173"/>
                </a:lnTo>
                <a:lnTo>
                  <a:pt x="40" y="2154"/>
                </a:lnTo>
                <a:lnTo>
                  <a:pt x="61" y="2136"/>
                </a:lnTo>
                <a:lnTo>
                  <a:pt x="84" y="2124"/>
                </a:lnTo>
                <a:lnTo>
                  <a:pt x="110" y="2116"/>
                </a:lnTo>
                <a:lnTo>
                  <a:pt x="138" y="2113"/>
                </a:lnTo>
                <a:lnTo>
                  <a:pt x="183" y="2113"/>
                </a:lnTo>
                <a:lnTo>
                  <a:pt x="183" y="206"/>
                </a:lnTo>
                <a:lnTo>
                  <a:pt x="186" y="178"/>
                </a:lnTo>
                <a:lnTo>
                  <a:pt x="195" y="152"/>
                </a:lnTo>
                <a:lnTo>
                  <a:pt x="207" y="129"/>
                </a:lnTo>
                <a:lnTo>
                  <a:pt x="225" y="108"/>
                </a:lnTo>
                <a:lnTo>
                  <a:pt x="245" y="92"/>
                </a:lnTo>
                <a:lnTo>
                  <a:pt x="270" y="78"/>
                </a:lnTo>
                <a:lnTo>
                  <a:pt x="297" y="71"/>
                </a:lnTo>
                <a:lnTo>
                  <a:pt x="664" y="2"/>
                </a:lnTo>
                <a:lnTo>
                  <a:pt x="6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Freeform 268"/>
          <p:cNvSpPr>
            <a:spLocks/>
          </p:cNvSpPr>
          <p:nvPr/>
        </p:nvSpPr>
        <p:spPr bwMode="auto">
          <a:xfrm>
            <a:off x="5383121" y="2711450"/>
            <a:ext cx="481013" cy="509588"/>
          </a:xfrm>
          <a:custGeom>
            <a:avLst/>
            <a:gdLst>
              <a:gd name="connsiteX0" fmla="*/ 351302 w 481013"/>
              <a:gd name="connsiteY0" fmla="*/ 349250 h 509588"/>
              <a:gd name="connsiteX1" fmla="*/ 400612 w 481013"/>
              <a:gd name="connsiteY1" fmla="*/ 349250 h 509588"/>
              <a:gd name="connsiteX2" fmla="*/ 409433 w 481013"/>
              <a:gd name="connsiteY2" fmla="*/ 349828 h 509588"/>
              <a:gd name="connsiteX3" fmla="*/ 417821 w 481013"/>
              <a:gd name="connsiteY3" fmla="*/ 351128 h 509588"/>
              <a:gd name="connsiteX4" fmla="*/ 426063 w 481013"/>
              <a:gd name="connsiteY4" fmla="*/ 353295 h 509588"/>
              <a:gd name="connsiteX5" fmla="*/ 433727 w 481013"/>
              <a:gd name="connsiteY5" fmla="*/ 356473 h 509588"/>
              <a:gd name="connsiteX6" fmla="*/ 441247 w 481013"/>
              <a:gd name="connsiteY6" fmla="*/ 360228 h 509588"/>
              <a:gd name="connsiteX7" fmla="*/ 448043 w 481013"/>
              <a:gd name="connsiteY7" fmla="*/ 364706 h 509588"/>
              <a:gd name="connsiteX8" fmla="*/ 454406 w 481013"/>
              <a:gd name="connsiteY8" fmla="*/ 370051 h 509588"/>
              <a:gd name="connsiteX9" fmla="*/ 460190 w 481013"/>
              <a:gd name="connsiteY9" fmla="*/ 375684 h 509588"/>
              <a:gd name="connsiteX10" fmla="*/ 465540 w 481013"/>
              <a:gd name="connsiteY10" fmla="*/ 382040 h 509588"/>
              <a:gd name="connsiteX11" fmla="*/ 470023 w 481013"/>
              <a:gd name="connsiteY11" fmla="*/ 388974 h 509588"/>
              <a:gd name="connsiteX12" fmla="*/ 473783 w 481013"/>
              <a:gd name="connsiteY12" fmla="*/ 396340 h 509588"/>
              <a:gd name="connsiteX13" fmla="*/ 476820 w 481013"/>
              <a:gd name="connsiteY13" fmla="*/ 404141 h 509588"/>
              <a:gd name="connsiteX14" fmla="*/ 479133 w 481013"/>
              <a:gd name="connsiteY14" fmla="*/ 412230 h 509588"/>
              <a:gd name="connsiteX15" fmla="*/ 480579 w 481013"/>
              <a:gd name="connsiteY15" fmla="*/ 420752 h 509588"/>
              <a:gd name="connsiteX16" fmla="*/ 481013 w 481013"/>
              <a:gd name="connsiteY16" fmla="*/ 429419 h 509588"/>
              <a:gd name="connsiteX17" fmla="*/ 480579 w 481013"/>
              <a:gd name="connsiteY17" fmla="*/ 438230 h 509588"/>
              <a:gd name="connsiteX18" fmla="*/ 479133 w 481013"/>
              <a:gd name="connsiteY18" fmla="*/ 446753 h 509588"/>
              <a:gd name="connsiteX19" fmla="*/ 476820 w 481013"/>
              <a:gd name="connsiteY19" fmla="*/ 454698 h 509588"/>
              <a:gd name="connsiteX20" fmla="*/ 473783 w 481013"/>
              <a:gd name="connsiteY20" fmla="*/ 462498 h 509588"/>
              <a:gd name="connsiteX21" fmla="*/ 470023 w 481013"/>
              <a:gd name="connsiteY21" fmla="*/ 469865 h 509588"/>
              <a:gd name="connsiteX22" fmla="*/ 465540 w 481013"/>
              <a:gd name="connsiteY22" fmla="*/ 476654 h 509588"/>
              <a:gd name="connsiteX23" fmla="*/ 460190 w 481013"/>
              <a:gd name="connsiteY23" fmla="*/ 483154 h 509588"/>
              <a:gd name="connsiteX24" fmla="*/ 454406 w 481013"/>
              <a:gd name="connsiteY24" fmla="*/ 488932 h 509588"/>
              <a:gd name="connsiteX25" fmla="*/ 448043 w 481013"/>
              <a:gd name="connsiteY25" fmla="*/ 494132 h 509588"/>
              <a:gd name="connsiteX26" fmla="*/ 441247 w 481013"/>
              <a:gd name="connsiteY26" fmla="*/ 498610 h 509588"/>
              <a:gd name="connsiteX27" fmla="*/ 433727 w 481013"/>
              <a:gd name="connsiteY27" fmla="*/ 502510 h 509588"/>
              <a:gd name="connsiteX28" fmla="*/ 426063 w 481013"/>
              <a:gd name="connsiteY28" fmla="*/ 505544 h 509588"/>
              <a:gd name="connsiteX29" fmla="*/ 417821 w 481013"/>
              <a:gd name="connsiteY29" fmla="*/ 507710 h 509588"/>
              <a:gd name="connsiteX30" fmla="*/ 409433 w 481013"/>
              <a:gd name="connsiteY30" fmla="*/ 509155 h 509588"/>
              <a:gd name="connsiteX31" fmla="*/ 400612 w 481013"/>
              <a:gd name="connsiteY31" fmla="*/ 509588 h 509588"/>
              <a:gd name="connsiteX32" fmla="*/ 190500 w 481013"/>
              <a:gd name="connsiteY32" fmla="*/ 509588 h 509588"/>
              <a:gd name="connsiteX33" fmla="*/ 80401 w 481013"/>
              <a:gd name="connsiteY33" fmla="*/ 349250 h 509588"/>
              <a:gd name="connsiteX34" fmla="*/ 290513 w 481013"/>
              <a:gd name="connsiteY34" fmla="*/ 349250 h 509588"/>
              <a:gd name="connsiteX35" fmla="*/ 129711 w 481013"/>
              <a:gd name="connsiteY35" fmla="*/ 509588 h 509588"/>
              <a:gd name="connsiteX36" fmla="*/ 80401 w 481013"/>
              <a:gd name="connsiteY36" fmla="*/ 509588 h 509588"/>
              <a:gd name="connsiteX37" fmla="*/ 71580 w 481013"/>
              <a:gd name="connsiteY37" fmla="*/ 509155 h 509588"/>
              <a:gd name="connsiteX38" fmla="*/ 63192 w 481013"/>
              <a:gd name="connsiteY38" fmla="*/ 507710 h 509588"/>
              <a:gd name="connsiteX39" fmla="*/ 54950 w 481013"/>
              <a:gd name="connsiteY39" fmla="*/ 505544 h 509588"/>
              <a:gd name="connsiteX40" fmla="*/ 47286 w 481013"/>
              <a:gd name="connsiteY40" fmla="*/ 502510 h 509588"/>
              <a:gd name="connsiteX41" fmla="*/ 39766 w 481013"/>
              <a:gd name="connsiteY41" fmla="*/ 498610 h 509588"/>
              <a:gd name="connsiteX42" fmla="*/ 32970 w 481013"/>
              <a:gd name="connsiteY42" fmla="*/ 494132 h 509588"/>
              <a:gd name="connsiteX43" fmla="*/ 26607 w 481013"/>
              <a:gd name="connsiteY43" fmla="*/ 488932 h 509588"/>
              <a:gd name="connsiteX44" fmla="*/ 20678 w 481013"/>
              <a:gd name="connsiteY44" fmla="*/ 483154 h 509588"/>
              <a:gd name="connsiteX45" fmla="*/ 15473 w 481013"/>
              <a:gd name="connsiteY45" fmla="*/ 476654 h 509588"/>
              <a:gd name="connsiteX46" fmla="*/ 10990 w 481013"/>
              <a:gd name="connsiteY46" fmla="*/ 469865 h 509588"/>
              <a:gd name="connsiteX47" fmla="*/ 7230 w 481013"/>
              <a:gd name="connsiteY47" fmla="*/ 462498 h 509588"/>
              <a:gd name="connsiteX48" fmla="*/ 4193 w 481013"/>
              <a:gd name="connsiteY48" fmla="*/ 454698 h 509588"/>
              <a:gd name="connsiteX49" fmla="*/ 1880 w 481013"/>
              <a:gd name="connsiteY49" fmla="*/ 446753 h 509588"/>
              <a:gd name="connsiteX50" fmla="*/ 434 w 481013"/>
              <a:gd name="connsiteY50" fmla="*/ 438230 h 509588"/>
              <a:gd name="connsiteX51" fmla="*/ 0 w 481013"/>
              <a:gd name="connsiteY51" fmla="*/ 429419 h 509588"/>
              <a:gd name="connsiteX52" fmla="*/ 434 w 481013"/>
              <a:gd name="connsiteY52" fmla="*/ 420752 h 509588"/>
              <a:gd name="connsiteX53" fmla="*/ 1880 w 481013"/>
              <a:gd name="connsiteY53" fmla="*/ 412230 h 509588"/>
              <a:gd name="connsiteX54" fmla="*/ 4193 w 481013"/>
              <a:gd name="connsiteY54" fmla="*/ 404141 h 509588"/>
              <a:gd name="connsiteX55" fmla="*/ 7230 w 481013"/>
              <a:gd name="connsiteY55" fmla="*/ 396340 h 509588"/>
              <a:gd name="connsiteX56" fmla="*/ 10990 w 481013"/>
              <a:gd name="connsiteY56" fmla="*/ 388974 h 509588"/>
              <a:gd name="connsiteX57" fmla="*/ 15473 w 481013"/>
              <a:gd name="connsiteY57" fmla="*/ 382040 h 509588"/>
              <a:gd name="connsiteX58" fmla="*/ 20678 w 481013"/>
              <a:gd name="connsiteY58" fmla="*/ 375684 h 509588"/>
              <a:gd name="connsiteX59" fmla="*/ 26607 w 481013"/>
              <a:gd name="connsiteY59" fmla="*/ 370051 h 509588"/>
              <a:gd name="connsiteX60" fmla="*/ 32970 w 481013"/>
              <a:gd name="connsiteY60" fmla="*/ 364706 h 509588"/>
              <a:gd name="connsiteX61" fmla="*/ 39766 w 481013"/>
              <a:gd name="connsiteY61" fmla="*/ 360228 h 509588"/>
              <a:gd name="connsiteX62" fmla="*/ 47286 w 481013"/>
              <a:gd name="connsiteY62" fmla="*/ 356473 h 509588"/>
              <a:gd name="connsiteX63" fmla="*/ 54950 w 481013"/>
              <a:gd name="connsiteY63" fmla="*/ 353295 h 509588"/>
              <a:gd name="connsiteX64" fmla="*/ 63192 w 481013"/>
              <a:gd name="connsiteY64" fmla="*/ 351128 h 509588"/>
              <a:gd name="connsiteX65" fmla="*/ 71580 w 481013"/>
              <a:gd name="connsiteY65" fmla="*/ 349828 h 509588"/>
              <a:gd name="connsiteX66" fmla="*/ 351163 w 481013"/>
              <a:gd name="connsiteY66" fmla="*/ 174625 h 509588"/>
              <a:gd name="connsiteX67" fmla="*/ 369888 w 481013"/>
              <a:gd name="connsiteY67" fmla="*/ 306388 h 509588"/>
              <a:gd name="connsiteX68" fmla="*/ 220663 w 481013"/>
              <a:gd name="connsiteY68" fmla="*/ 306388 h 509588"/>
              <a:gd name="connsiteX69" fmla="*/ 240669 w 481013"/>
              <a:gd name="connsiteY69" fmla="*/ 0 h 509588"/>
              <a:gd name="connsiteX70" fmla="*/ 245146 w 481013"/>
              <a:gd name="connsiteY70" fmla="*/ 434 h 509588"/>
              <a:gd name="connsiteX71" fmla="*/ 249190 w 481013"/>
              <a:gd name="connsiteY71" fmla="*/ 1735 h 509588"/>
              <a:gd name="connsiteX72" fmla="*/ 252944 w 481013"/>
              <a:gd name="connsiteY72" fmla="*/ 3759 h 509588"/>
              <a:gd name="connsiteX73" fmla="*/ 256122 w 481013"/>
              <a:gd name="connsiteY73" fmla="*/ 6362 h 509588"/>
              <a:gd name="connsiteX74" fmla="*/ 258721 w 481013"/>
              <a:gd name="connsiteY74" fmla="*/ 9543 h 509588"/>
              <a:gd name="connsiteX75" fmla="*/ 260743 w 481013"/>
              <a:gd name="connsiteY75" fmla="*/ 13302 h 509588"/>
              <a:gd name="connsiteX76" fmla="*/ 262187 w 481013"/>
              <a:gd name="connsiteY76" fmla="*/ 17495 h 509588"/>
              <a:gd name="connsiteX77" fmla="*/ 262476 w 481013"/>
              <a:gd name="connsiteY77" fmla="*/ 21833 h 509588"/>
              <a:gd name="connsiteX78" fmla="*/ 262476 w 481013"/>
              <a:gd name="connsiteY78" fmla="*/ 32967 h 509588"/>
              <a:gd name="connsiteX79" fmla="*/ 269264 w 481013"/>
              <a:gd name="connsiteY79" fmla="*/ 35714 h 509588"/>
              <a:gd name="connsiteX80" fmla="*/ 275618 w 481013"/>
              <a:gd name="connsiteY80" fmla="*/ 39329 h 509588"/>
              <a:gd name="connsiteX81" fmla="*/ 281539 w 481013"/>
              <a:gd name="connsiteY81" fmla="*/ 43522 h 509588"/>
              <a:gd name="connsiteX82" fmla="*/ 286883 w 481013"/>
              <a:gd name="connsiteY82" fmla="*/ 48293 h 509588"/>
              <a:gd name="connsiteX83" fmla="*/ 291793 w 481013"/>
              <a:gd name="connsiteY83" fmla="*/ 53643 h 509588"/>
              <a:gd name="connsiteX84" fmla="*/ 296126 w 481013"/>
              <a:gd name="connsiteY84" fmla="*/ 59571 h 509588"/>
              <a:gd name="connsiteX85" fmla="*/ 299592 w 481013"/>
              <a:gd name="connsiteY85" fmla="*/ 65933 h 509588"/>
              <a:gd name="connsiteX86" fmla="*/ 302336 w 481013"/>
              <a:gd name="connsiteY86" fmla="*/ 72729 h 509588"/>
              <a:gd name="connsiteX87" fmla="*/ 304502 w 481013"/>
              <a:gd name="connsiteY87" fmla="*/ 79669 h 509588"/>
              <a:gd name="connsiteX88" fmla="*/ 305802 w 481013"/>
              <a:gd name="connsiteY88" fmla="*/ 87044 h 509588"/>
              <a:gd name="connsiteX89" fmla="*/ 306235 w 481013"/>
              <a:gd name="connsiteY89" fmla="*/ 94851 h 509588"/>
              <a:gd name="connsiteX90" fmla="*/ 306235 w 481013"/>
              <a:gd name="connsiteY90" fmla="*/ 145892 h 509588"/>
              <a:gd name="connsiteX91" fmla="*/ 319088 w 481013"/>
              <a:gd name="connsiteY91" fmla="*/ 145892 h 509588"/>
              <a:gd name="connsiteX92" fmla="*/ 158639 w 481013"/>
              <a:gd name="connsiteY92" fmla="*/ 306388 h 509588"/>
              <a:gd name="connsiteX93" fmla="*/ 111125 w 481013"/>
              <a:gd name="connsiteY93" fmla="*/ 306388 h 509588"/>
              <a:gd name="connsiteX94" fmla="*/ 131488 w 481013"/>
              <a:gd name="connsiteY94" fmla="*/ 164544 h 509588"/>
              <a:gd name="connsiteX95" fmla="*/ 132354 w 481013"/>
              <a:gd name="connsiteY95" fmla="*/ 160785 h 509588"/>
              <a:gd name="connsiteX96" fmla="*/ 133943 w 481013"/>
              <a:gd name="connsiteY96" fmla="*/ 157170 h 509588"/>
              <a:gd name="connsiteX97" fmla="*/ 136109 w 481013"/>
              <a:gd name="connsiteY97" fmla="*/ 153989 h 509588"/>
              <a:gd name="connsiteX98" fmla="*/ 138853 w 481013"/>
              <a:gd name="connsiteY98" fmla="*/ 151097 h 509588"/>
              <a:gd name="connsiteX99" fmla="*/ 141886 w 481013"/>
              <a:gd name="connsiteY99" fmla="*/ 148928 h 509588"/>
              <a:gd name="connsiteX100" fmla="*/ 145352 w 481013"/>
              <a:gd name="connsiteY100" fmla="*/ 147338 h 509588"/>
              <a:gd name="connsiteX101" fmla="*/ 149107 w 481013"/>
              <a:gd name="connsiteY101" fmla="*/ 146181 h 509588"/>
              <a:gd name="connsiteX102" fmla="*/ 153151 w 481013"/>
              <a:gd name="connsiteY102" fmla="*/ 145892 h 509588"/>
              <a:gd name="connsiteX103" fmla="*/ 175102 w 481013"/>
              <a:gd name="connsiteY103" fmla="*/ 145892 h 509588"/>
              <a:gd name="connsiteX104" fmla="*/ 175102 w 481013"/>
              <a:gd name="connsiteY104" fmla="*/ 94851 h 509588"/>
              <a:gd name="connsiteX105" fmla="*/ 175536 w 481013"/>
              <a:gd name="connsiteY105" fmla="*/ 87044 h 509588"/>
              <a:gd name="connsiteX106" fmla="*/ 176691 w 481013"/>
              <a:gd name="connsiteY106" fmla="*/ 79669 h 509588"/>
              <a:gd name="connsiteX107" fmla="*/ 178857 w 481013"/>
              <a:gd name="connsiteY107" fmla="*/ 72729 h 509588"/>
              <a:gd name="connsiteX108" fmla="*/ 181746 w 481013"/>
              <a:gd name="connsiteY108" fmla="*/ 65933 h 509588"/>
              <a:gd name="connsiteX109" fmla="*/ 185212 w 481013"/>
              <a:gd name="connsiteY109" fmla="*/ 59571 h 509588"/>
              <a:gd name="connsiteX110" fmla="*/ 189544 w 481013"/>
              <a:gd name="connsiteY110" fmla="*/ 53643 h 509588"/>
              <a:gd name="connsiteX111" fmla="*/ 194455 w 481013"/>
              <a:gd name="connsiteY111" fmla="*/ 48293 h 509588"/>
              <a:gd name="connsiteX112" fmla="*/ 199798 w 481013"/>
              <a:gd name="connsiteY112" fmla="*/ 43522 h 509588"/>
              <a:gd name="connsiteX113" fmla="*/ 205720 w 481013"/>
              <a:gd name="connsiteY113" fmla="*/ 39329 h 509588"/>
              <a:gd name="connsiteX114" fmla="*/ 212074 w 481013"/>
              <a:gd name="connsiteY114" fmla="*/ 35714 h 509588"/>
              <a:gd name="connsiteX115" fmla="*/ 218862 w 481013"/>
              <a:gd name="connsiteY115" fmla="*/ 32967 h 509588"/>
              <a:gd name="connsiteX116" fmla="*/ 218862 w 481013"/>
              <a:gd name="connsiteY116" fmla="*/ 21833 h 509588"/>
              <a:gd name="connsiteX117" fmla="*/ 219150 w 481013"/>
              <a:gd name="connsiteY117" fmla="*/ 17495 h 509588"/>
              <a:gd name="connsiteX118" fmla="*/ 220595 w 481013"/>
              <a:gd name="connsiteY118" fmla="*/ 13302 h 509588"/>
              <a:gd name="connsiteX119" fmla="*/ 222617 w 481013"/>
              <a:gd name="connsiteY119" fmla="*/ 9543 h 509588"/>
              <a:gd name="connsiteX120" fmla="*/ 225216 w 481013"/>
              <a:gd name="connsiteY120" fmla="*/ 6362 h 509588"/>
              <a:gd name="connsiteX121" fmla="*/ 228393 w 481013"/>
              <a:gd name="connsiteY121" fmla="*/ 3759 h 509588"/>
              <a:gd name="connsiteX122" fmla="*/ 232148 w 481013"/>
              <a:gd name="connsiteY122" fmla="*/ 1735 h 509588"/>
              <a:gd name="connsiteX123" fmla="*/ 236192 w 481013"/>
              <a:gd name="connsiteY123" fmla="*/ 434 h 50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481013" h="509588">
                <a:moveTo>
                  <a:pt x="351302" y="349250"/>
                </a:moveTo>
                <a:lnTo>
                  <a:pt x="400612" y="349250"/>
                </a:lnTo>
                <a:lnTo>
                  <a:pt x="409433" y="349828"/>
                </a:lnTo>
                <a:lnTo>
                  <a:pt x="417821" y="351128"/>
                </a:lnTo>
                <a:lnTo>
                  <a:pt x="426063" y="353295"/>
                </a:lnTo>
                <a:lnTo>
                  <a:pt x="433727" y="356473"/>
                </a:lnTo>
                <a:lnTo>
                  <a:pt x="441247" y="360228"/>
                </a:lnTo>
                <a:lnTo>
                  <a:pt x="448043" y="364706"/>
                </a:lnTo>
                <a:lnTo>
                  <a:pt x="454406" y="370051"/>
                </a:lnTo>
                <a:lnTo>
                  <a:pt x="460190" y="375684"/>
                </a:lnTo>
                <a:lnTo>
                  <a:pt x="465540" y="382040"/>
                </a:lnTo>
                <a:lnTo>
                  <a:pt x="470023" y="388974"/>
                </a:lnTo>
                <a:lnTo>
                  <a:pt x="473783" y="396340"/>
                </a:lnTo>
                <a:lnTo>
                  <a:pt x="476820" y="404141"/>
                </a:lnTo>
                <a:lnTo>
                  <a:pt x="479133" y="412230"/>
                </a:lnTo>
                <a:lnTo>
                  <a:pt x="480579" y="420752"/>
                </a:lnTo>
                <a:lnTo>
                  <a:pt x="481013" y="429419"/>
                </a:lnTo>
                <a:lnTo>
                  <a:pt x="480579" y="438230"/>
                </a:lnTo>
                <a:lnTo>
                  <a:pt x="479133" y="446753"/>
                </a:lnTo>
                <a:lnTo>
                  <a:pt x="476820" y="454698"/>
                </a:lnTo>
                <a:lnTo>
                  <a:pt x="473783" y="462498"/>
                </a:lnTo>
                <a:lnTo>
                  <a:pt x="470023" y="469865"/>
                </a:lnTo>
                <a:lnTo>
                  <a:pt x="465540" y="476654"/>
                </a:lnTo>
                <a:lnTo>
                  <a:pt x="460190" y="483154"/>
                </a:lnTo>
                <a:lnTo>
                  <a:pt x="454406" y="488932"/>
                </a:lnTo>
                <a:lnTo>
                  <a:pt x="448043" y="494132"/>
                </a:lnTo>
                <a:lnTo>
                  <a:pt x="441247" y="498610"/>
                </a:lnTo>
                <a:lnTo>
                  <a:pt x="433727" y="502510"/>
                </a:lnTo>
                <a:lnTo>
                  <a:pt x="426063" y="505544"/>
                </a:lnTo>
                <a:lnTo>
                  <a:pt x="417821" y="507710"/>
                </a:lnTo>
                <a:lnTo>
                  <a:pt x="409433" y="509155"/>
                </a:lnTo>
                <a:lnTo>
                  <a:pt x="400612" y="509588"/>
                </a:lnTo>
                <a:lnTo>
                  <a:pt x="190500" y="509588"/>
                </a:lnTo>
                <a:close/>
                <a:moveTo>
                  <a:pt x="80401" y="349250"/>
                </a:moveTo>
                <a:lnTo>
                  <a:pt x="290513" y="349250"/>
                </a:lnTo>
                <a:lnTo>
                  <a:pt x="129711" y="509588"/>
                </a:lnTo>
                <a:lnTo>
                  <a:pt x="80401" y="509588"/>
                </a:lnTo>
                <a:lnTo>
                  <a:pt x="71580" y="509155"/>
                </a:lnTo>
                <a:lnTo>
                  <a:pt x="63192" y="507710"/>
                </a:lnTo>
                <a:lnTo>
                  <a:pt x="54950" y="505544"/>
                </a:lnTo>
                <a:lnTo>
                  <a:pt x="47286" y="502510"/>
                </a:lnTo>
                <a:lnTo>
                  <a:pt x="39766" y="498610"/>
                </a:lnTo>
                <a:lnTo>
                  <a:pt x="32970" y="494132"/>
                </a:lnTo>
                <a:lnTo>
                  <a:pt x="26607" y="488932"/>
                </a:lnTo>
                <a:lnTo>
                  <a:pt x="20678" y="483154"/>
                </a:lnTo>
                <a:lnTo>
                  <a:pt x="15473" y="476654"/>
                </a:lnTo>
                <a:lnTo>
                  <a:pt x="10990" y="469865"/>
                </a:lnTo>
                <a:lnTo>
                  <a:pt x="7230" y="462498"/>
                </a:lnTo>
                <a:lnTo>
                  <a:pt x="4193" y="454698"/>
                </a:lnTo>
                <a:lnTo>
                  <a:pt x="1880" y="446753"/>
                </a:lnTo>
                <a:lnTo>
                  <a:pt x="434" y="438230"/>
                </a:lnTo>
                <a:lnTo>
                  <a:pt x="0" y="429419"/>
                </a:lnTo>
                <a:lnTo>
                  <a:pt x="434" y="420752"/>
                </a:lnTo>
                <a:lnTo>
                  <a:pt x="1880" y="412230"/>
                </a:lnTo>
                <a:lnTo>
                  <a:pt x="4193" y="404141"/>
                </a:lnTo>
                <a:lnTo>
                  <a:pt x="7230" y="396340"/>
                </a:lnTo>
                <a:lnTo>
                  <a:pt x="10990" y="388974"/>
                </a:lnTo>
                <a:lnTo>
                  <a:pt x="15473" y="382040"/>
                </a:lnTo>
                <a:lnTo>
                  <a:pt x="20678" y="375684"/>
                </a:lnTo>
                <a:lnTo>
                  <a:pt x="26607" y="370051"/>
                </a:lnTo>
                <a:lnTo>
                  <a:pt x="32970" y="364706"/>
                </a:lnTo>
                <a:lnTo>
                  <a:pt x="39766" y="360228"/>
                </a:lnTo>
                <a:lnTo>
                  <a:pt x="47286" y="356473"/>
                </a:lnTo>
                <a:lnTo>
                  <a:pt x="54950" y="353295"/>
                </a:lnTo>
                <a:lnTo>
                  <a:pt x="63192" y="351128"/>
                </a:lnTo>
                <a:lnTo>
                  <a:pt x="71580" y="349828"/>
                </a:lnTo>
                <a:close/>
                <a:moveTo>
                  <a:pt x="351163" y="174625"/>
                </a:moveTo>
                <a:lnTo>
                  <a:pt x="369888" y="306388"/>
                </a:lnTo>
                <a:lnTo>
                  <a:pt x="220663" y="306388"/>
                </a:lnTo>
                <a:close/>
                <a:moveTo>
                  <a:pt x="240669" y="0"/>
                </a:moveTo>
                <a:lnTo>
                  <a:pt x="245146" y="434"/>
                </a:lnTo>
                <a:lnTo>
                  <a:pt x="249190" y="1735"/>
                </a:lnTo>
                <a:lnTo>
                  <a:pt x="252944" y="3759"/>
                </a:lnTo>
                <a:lnTo>
                  <a:pt x="256122" y="6362"/>
                </a:lnTo>
                <a:lnTo>
                  <a:pt x="258721" y="9543"/>
                </a:lnTo>
                <a:lnTo>
                  <a:pt x="260743" y="13302"/>
                </a:lnTo>
                <a:lnTo>
                  <a:pt x="262187" y="17495"/>
                </a:lnTo>
                <a:lnTo>
                  <a:pt x="262476" y="21833"/>
                </a:lnTo>
                <a:lnTo>
                  <a:pt x="262476" y="32967"/>
                </a:lnTo>
                <a:lnTo>
                  <a:pt x="269264" y="35714"/>
                </a:lnTo>
                <a:lnTo>
                  <a:pt x="275618" y="39329"/>
                </a:lnTo>
                <a:lnTo>
                  <a:pt x="281539" y="43522"/>
                </a:lnTo>
                <a:lnTo>
                  <a:pt x="286883" y="48293"/>
                </a:lnTo>
                <a:lnTo>
                  <a:pt x="291793" y="53643"/>
                </a:lnTo>
                <a:lnTo>
                  <a:pt x="296126" y="59571"/>
                </a:lnTo>
                <a:lnTo>
                  <a:pt x="299592" y="65933"/>
                </a:lnTo>
                <a:lnTo>
                  <a:pt x="302336" y="72729"/>
                </a:lnTo>
                <a:lnTo>
                  <a:pt x="304502" y="79669"/>
                </a:lnTo>
                <a:lnTo>
                  <a:pt x="305802" y="87044"/>
                </a:lnTo>
                <a:lnTo>
                  <a:pt x="306235" y="94851"/>
                </a:lnTo>
                <a:lnTo>
                  <a:pt x="306235" y="145892"/>
                </a:lnTo>
                <a:lnTo>
                  <a:pt x="319088" y="145892"/>
                </a:lnTo>
                <a:lnTo>
                  <a:pt x="158639" y="306388"/>
                </a:lnTo>
                <a:lnTo>
                  <a:pt x="111125" y="306388"/>
                </a:lnTo>
                <a:lnTo>
                  <a:pt x="131488" y="164544"/>
                </a:lnTo>
                <a:lnTo>
                  <a:pt x="132354" y="160785"/>
                </a:lnTo>
                <a:lnTo>
                  <a:pt x="133943" y="157170"/>
                </a:lnTo>
                <a:lnTo>
                  <a:pt x="136109" y="153989"/>
                </a:lnTo>
                <a:lnTo>
                  <a:pt x="138853" y="151097"/>
                </a:lnTo>
                <a:lnTo>
                  <a:pt x="141886" y="148928"/>
                </a:lnTo>
                <a:lnTo>
                  <a:pt x="145352" y="147338"/>
                </a:lnTo>
                <a:lnTo>
                  <a:pt x="149107" y="146181"/>
                </a:lnTo>
                <a:lnTo>
                  <a:pt x="153151" y="145892"/>
                </a:lnTo>
                <a:lnTo>
                  <a:pt x="175102" y="145892"/>
                </a:lnTo>
                <a:lnTo>
                  <a:pt x="175102" y="94851"/>
                </a:lnTo>
                <a:lnTo>
                  <a:pt x="175536" y="87044"/>
                </a:lnTo>
                <a:lnTo>
                  <a:pt x="176691" y="79669"/>
                </a:lnTo>
                <a:lnTo>
                  <a:pt x="178857" y="72729"/>
                </a:lnTo>
                <a:lnTo>
                  <a:pt x="181746" y="65933"/>
                </a:lnTo>
                <a:lnTo>
                  <a:pt x="185212" y="59571"/>
                </a:lnTo>
                <a:lnTo>
                  <a:pt x="189544" y="53643"/>
                </a:lnTo>
                <a:lnTo>
                  <a:pt x="194455" y="48293"/>
                </a:lnTo>
                <a:lnTo>
                  <a:pt x="199798" y="43522"/>
                </a:lnTo>
                <a:lnTo>
                  <a:pt x="205720" y="39329"/>
                </a:lnTo>
                <a:lnTo>
                  <a:pt x="212074" y="35714"/>
                </a:lnTo>
                <a:lnTo>
                  <a:pt x="218862" y="32967"/>
                </a:lnTo>
                <a:lnTo>
                  <a:pt x="218862" y="21833"/>
                </a:lnTo>
                <a:lnTo>
                  <a:pt x="219150" y="17495"/>
                </a:lnTo>
                <a:lnTo>
                  <a:pt x="220595" y="13302"/>
                </a:lnTo>
                <a:lnTo>
                  <a:pt x="222617" y="9543"/>
                </a:lnTo>
                <a:lnTo>
                  <a:pt x="225216" y="6362"/>
                </a:lnTo>
                <a:lnTo>
                  <a:pt x="228393" y="3759"/>
                </a:lnTo>
                <a:lnTo>
                  <a:pt x="232148" y="1735"/>
                </a:lnTo>
                <a:lnTo>
                  <a:pt x="236192" y="4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33" name="Freeform 187"/>
          <p:cNvSpPr>
            <a:spLocks noEditPoints="1"/>
          </p:cNvSpPr>
          <p:nvPr/>
        </p:nvSpPr>
        <p:spPr bwMode="auto">
          <a:xfrm>
            <a:off x="6318615" y="2725738"/>
            <a:ext cx="481013" cy="481012"/>
          </a:xfrm>
          <a:custGeom>
            <a:avLst/>
            <a:gdLst>
              <a:gd name="T0" fmla="*/ 1880 w 3333"/>
              <a:gd name="T1" fmla="*/ 2498 h 3333"/>
              <a:gd name="T2" fmla="*/ 1937 w 3333"/>
              <a:gd name="T3" fmla="*/ 2151 h 3333"/>
              <a:gd name="T4" fmla="*/ 1394 w 3333"/>
              <a:gd name="T5" fmla="*/ 2481 h 3333"/>
              <a:gd name="T6" fmla="*/ 1396 w 3333"/>
              <a:gd name="T7" fmla="*/ 2151 h 3333"/>
              <a:gd name="T8" fmla="*/ 2404 w 3333"/>
              <a:gd name="T9" fmla="*/ 2106 h 3333"/>
              <a:gd name="T10" fmla="*/ 2201 w 3333"/>
              <a:gd name="T11" fmla="*/ 1818 h 3333"/>
              <a:gd name="T12" fmla="*/ 929 w 3333"/>
              <a:gd name="T13" fmla="*/ 2106 h 3333"/>
              <a:gd name="T14" fmla="*/ 822 w 3333"/>
              <a:gd name="T15" fmla="*/ 1818 h 3333"/>
              <a:gd name="T16" fmla="*/ 1501 w 3333"/>
              <a:gd name="T17" fmla="*/ 1476 h 3333"/>
              <a:gd name="T18" fmla="*/ 1414 w 3333"/>
              <a:gd name="T19" fmla="*/ 1667 h 3333"/>
              <a:gd name="T20" fmla="*/ 1501 w 3333"/>
              <a:gd name="T21" fmla="*/ 1857 h 3333"/>
              <a:gd name="T22" fmla="*/ 1704 w 3333"/>
              <a:gd name="T23" fmla="*/ 1916 h 3333"/>
              <a:gd name="T24" fmla="*/ 1879 w 3333"/>
              <a:gd name="T25" fmla="*/ 1804 h 3333"/>
              <a:gd name="T26" fmla="*/ 1908 w 3333"/>
              <a:gd name="T27" fmla="*/ 1594 h 3333"/>
              <a:gd name="T28" fmla="*/ 1773 w 3333"/>
              <a:gd name="T29" fmla="*/ 1437 h 3333"/>
              <a:gd name="T30" fmla="*/ 2170 w 3333"/>
              <a:gd name="T31" fmla="*/ 1434 h 3333"/>
              <a:gd name="T32" fmla="*/ 2458 w 3333"/>
              <a:gd name="T33" fmla="*/ 1336 h 3333"/>
              <a:gd name="T34" fmla="*/ 900 w 3333"/>
              <a:gd name="T35" fmla="*/ 1281 h 3333"/>
              <a:gd name="T36" fmla="*/ 1145 w 3333"/>
              <a:gd name="T37" fmla="*/ 1474 h 3333"/>
              <a:gd name="T38" fmla="*/ 1859 w 3333"/>
              <a:gd name="T39" fmla="*/ 1145 h 3333"/>
              <a:gd name="T40" fmla="*/ 1997 w 3333"/>
              <a:gd name="T41" fmla="*/ 875 h 3333"/>
              <a:gd name="T42" fmla="*/ 1394 w 3333"/>
              <a:gd name="T43" fmla="*/ 852 h 3333"/>
              <a:gd name="T44" fmla="*/ 1434 w 3333"/>
              <a:gd name="T45" fmla="*/ 1163 h 3333"/>
              <a:gd name="T46" fmla="*/ 1725 w 3333"/>
              <a:gd name="T47" fmla="*/ 12 h 3333"/>
              <a:gd name="T48" fmla="*/ 1818 w 3333"/>
              <a:gd name="T49" fmla="*/ 152 h 3333"/>
              <a:gd name="T50" fmla="*/ 2183 w 3333"/>
              <a:gd name="T51" fmla="*/ 626 h 3333"/>
              <a:gd name="T52" fmla="*/ 2674 w 3333"/>
              <a:gd name="T53" fmla="*/ 458 h 3333"/>
              <a:gd name="T54" fmla="*/ 2824 w 3333"/>
              <a:gd name="T55" fmla="*/ 471 h 3333"/>
              <a:gd name="T56" fmla="*/ 2889 w 3333"/>
              <a:gd name="T57" fmla="*/ 608 h 3333"/>
              <a:gd name="T58" fmla="*/ 2631 w 3333"/>
              <a:gd name="T59" fmla="*/ 1020 h 3333"/>
              <a:gd name="T60" fmla="*/ 2806 w 3333"/>
              <a:gd name="T61" fmla="*/ 1438 h 3333"/>
              <a:gd name="T62" fmla="*/ 3289 w 3333"/>
              <a:gd name="T63" fmla="*/ 1559 h 3333"/>
              <a:gd name="T64" fmla="*/ 3321 w 3333"/>
              <a:gd name="T65" fmla="*/ 1725 h 3333"/>
              <a:gd name="T66" fmla="*/ 3182 w 3333"/>
              <a:gd name="T67" fmla="*/ 1818 h 3333"/>
              <a:gd name="T68" fmla="*/ 2707 w 3333"/>
              <a:gd name="T69" fmla="*/ 2183 h 3333"/>
              <a:gd name="T70" fmla="*/ 2875 w 3333"/>
              <a:gd name="T71" fmla="*/ 2674 h 3333"/>
              <a:gd name="T72" fmla="*/ 2862 w 3333"/>
              <a:gd name="T73" fmla="*/ 2824 h 3333"/>
              <a:gd name="T74" fmla="*/ 2738 w 3333"/>
              <a:gd name="T75" fmla="*/ 2890 h 3333"/>
              <a:gd name="T76" fmla="*/ 2374 w 3333"/>
              <a:gd name="T77" fmla="*/ 2588 h 3333"/>
              <a:gd name="T78" fmla="*/ 1970 w 3333"/>
              <a:gd name="T79" fmla="*/ 2788 h 3333"/>
              <a:gd name="T80" fmla="*/ 1792 w 3333"/>
              <a:gd name="T81" fmla="*/ 3266 h 3333"/>
              <a:gd name="T82" fmla="*/ 1636 w 3333"/>
              <a:gd name="T83" fmla="*/ 3330 h 3333"/>
              <a:gd name="T84" fmla="*/ 1518 w 3333"/>
              <a:gd name="T85" fmla="*/ 3212 h 3333"/>
              <a:gd name="T86" fmla="*/ 1219 w 3333"/>
              <a:gd name="T87" fmla="*/ 2738 h 3333"/>
              <a:gd name="T88" fmla="*/ 684 w 3333"/>
              <a:gd name="T89" fmla="*/ 2861 h 3333"/>
              <a:gd name="T90" fmla="*/ 549 w 3333"/>
              <a:gd name="T91" fmla="*/ 2883 h 3333"/>
              <a:gd name="T92" fmla="*/ 448 w 3333"/>
              <a:gd name="T93" fmla="*/ 2776 h 3333"/>
              <a:gd name="T94" fmla="*/ 488 w 3333"/>
              <a:gd name="T95" fmla="*/ 2631 h 3333"/>
              <a:gd name="T96" fmla="*/ 568 w 3333"/>
              <a:gd name="T97" fmla="*/ 2043 h 3333"/>
              <a:gd name="T98" fmla="*/ 93 w 3333"/>
              <a:gd name="T99" fmla="*/ 1806 h 3333"/>
              <a:gd name="T100" fmla="*/ 0 w 3333"/>
              <a:gd name="T101" fmla="*/ 1667 h 3333"/>
              <a:gd name="T102" fmla="*/ 93 w 3333"/>
              <a:gd name="T103" fmla="*/ 1527 h 3333"/>
              <a:gd name="T104" fmla="*/ 568 w 3333"/>
              <a:gd name="T105" fmla="*/ 1290 h 3333"/>
              <a:gd name="T106" fmla="*/ 488 w 3333"/>
              <a:gd name="T107" fmla="*/ 702 h 3333"/>
              <a:gd name="T108" fmla="*/ 448 w 3333"/>
              <a:gd name="T109" fmla="*/ 557 h 3333"/>
              <a:gd name="T110" fmla="*/ 557 w 3333"/>
              <a:gd name="T111" fmla="*/ 448 h 3333"/>
              <a:gd name="T112" fmla="*/ 702 w 3333"/>
              <a:gd name="T113" fmla="*/ 488 h 3333"/>
              <a:gd name="T114" fmla="*/ 1290 w 3333"/>
              <a:gd name="T115" fmla="*/ 568 h 3333"/>
              <a:gd name="T116" fmla="*/ 1527 w 3333"/>
              <a:gd name="T117" fmla="*/ 93 h 3333"/>
              <a:gd name="T118" fmla="*/ 1667 w 3333"/>
              <a:gd name="T119" fmla="*/ 0 h 3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3" h="3333">
                <a:moveTo>
                  <a:pt x="1937" y="2151"/>
                </a:moveTo>
                <a:lnTo>
                  <a:pt x="1899" y="2170"/>
                </a:lnTo>
                <a:lnTo>
                  <a:pt x="1859" y="2188"/>
                </a:lnTo>
                <a:lnTo>
                  <a:pt x="1818" y="2201"/>
                </a:lnTo>
                <a:lnTo>
                  <a:pt x="1818" y="2511"/>
                </a:lnTo>
                <a:lnTo>
                  <a:pt x="1880" y="2498"/>
                </a:lnTo>
                <a:lnTo>
                  <a:pt x="1939" y="2481"/>
                </a:lnTo>
                <a:lnTo>
                  <a:pt x="1997" y="2458"/>
                </a:lnTo>
                <a:lnTo>
                  <a:pt x="2052" y="2433"/>
                </a:lnTo>
                <a:lnTo>
                  <a:pt x="2106" y="2404"/>
                </a:lnTo>
                <a:lnTo>
                  <a:pt x="2156" y="2370"/>
                </a:lnTo>
                <a:lnTo>
                  <a:pt x="1937" y="2151"/>
                </a:lnTo>
                <a:close/>
                <a:moveTo>
                  <a:pt x="1396" y="2151"/>
                </a:moveTo>
                <a:lnTo>
                  <a:pt x="1177" y="2370"/>
                </a:lnTo>
                <a:lnTo>
                  <a:pt x="1227" y="2404"/>
                </a:lnTo>
                <a:lnTo>
                  <a:pt x="1281" y="2433"/>
                </a:lnTo>
                <a:lnTo>
                  <a:pt x="1336" y="2458"/>
                </a:lnTo>
                <a:lnTo>
                  <a:pt x="1394" y="2481"/>
                </a:lnTo>
                <a:lnTo>
                  <a:pt x="1453" y="2498"/>
                </a:lnTo>
                <a:lnTo>
                  <a:pt x="1515" y="2511"/>
                </a:lnTo>
                <a:lnTo>
                  <a:pt x="1515" y="2201"/>
                </a:lnTo>
                <a:lnTo>
                  <a:pt x="1474" y="2188"/>
                </a:lnTo>
                <a:lnTo>
                  <a:pt x="1434" y="2170"/>
                </a:lnTo>
                <a:lnTo>
                  <a:pt x="1396" y="2151"/>
                </a:lnTo>
                <a:close/>
                <a:moveTo>
                  <a:pt x="2201" y="1818"/>
                </a:moveTo>
                <a:lnTo>
                  <a:pt x="2188" y="1859"/>
                </a:lnTo>
                <a:lnTo>
                  <a:pt x="2170" y="1899"/>
                </a:lnTo>
                <a:lnTo>
                  <a:pt x="2151" y="1937"/>
                </a:lnTo>
                <a:lnTo>
                  <a:pt x="2370" y="2156"/>
                </a:lnTo>
                <a:lnTo>
                  <a:pt x="2404" y="2106"/>
                </a:lnTo>
                <a:lnTo>
                  <a:pt x="2433" y="2052"/>
                </a:lnTo>
                <a:lnTo>
                  <a:pt x="2458" y="1997"/>
                </a:lnTo>
                <a:lnTo>
                  <a:pt x="2481" y="1939"/>
                </a:lnTo>
                <a:lnTo>
                  <a:pt x="2498" y="1880"/>
                </a:lnTo>
                <a:lnTo>
                  <a:pt x="2511" y="1818"/>
                </a:lnTo>
                <a:lnTo>
                  <a:pt x="2201" y="1818"/>
                </a:lnTo>
                <a:close/>
                <a:moveTo>
                  <a:pt x="822" y="1818"/>
                </a:moveTo>
                <a:lnTo>
                  <a:pt x="835" y="1880"/>
                </a:lnTo>
                <a:lnTo>
                  <a:pt x="852" y="1939"/>
                </a:lnTo>
                <a:lnTo>
                  <a:pt x="875" y="1997"/>
                </a:lnTo>
                <a:lnTo>
                  <a:pt x="900" y="2052"/>
                </a:lnTo>
                <a:lnTo>
                  <a:pt x="929" y="2106"/>
                </a:lnTo>
                <a:lnTo>
                  <a:pt x="963" y="2156"/>
                </a:lnTo>
                <a:lnTo>
                  <a:pt x="1182" y="1937"/>
                </a:lnTo>
                <a:lnTo>
                  <a:pt x="1163" y="1899"/>
                </a:lnTo>
                <a:lnTo>
                  <a:pt x="1145" y="1859"/>
                </a:lnTo>
                <a:lnTo>
                  <a:pt x="1132" y="1818"/>
                </a:lnTo>
                <a:lnTo>
                  <a:pt x="822" y="1818"/>
                </a:lnTo>
                <a:close/>
                <a:moveTo>
                  <a:pt x="1667" y="1414"/>
                </a:moveTo>
                <a:lnTo>
                  <a:pt x="1629" y="1417"/>
                </a:lnTo>
                <a:lnTo>
                  <a:pt x="1594" y="1425"/>
                </a:lnTo>
                <a:lnTo>
                  <a:pt x="1560" y="1437"/>
                </a:lnTo>
                <a:lnTo>
                  <a:pt x="1529" y="1454"/>
                </a:lnTo>
                <a:lnTo>
                  <a:pt x="1501" y="1476"/>
                </a:lnTo>
                <a:lnTo>
                  <a:pt x="1476" y="1501"/>
                </a:lnTo>
                <a:lnTo>
                  <a:pt x="1454" y="1529"/>
                </a:lnTo>
                <a:lnTo>
                  <a:pt x="1437" y="1560"/>
                </a:lnTo>
                <a:lnTo>
                  <a:pt x="1425" y="1594"/>
                </a:lnTo>
                <a:lnTo>
                  <a:pt x="1417" y="1629"/>
                </a:lnTo>
                <a:lnTo>
                  <a:pt x="1414" y="1667"/>
                </a:lnTo>
                <a:lnTo>
                  <a:pt x="1417" y="1704"/>
                </a:lnTo>
                <a:lnTo>
                  <a:pt x="1425" y="1739"/>
                </a:lnTo>
                <a:lnTo>
                  <a:pt x="1437" y="1773"/>
                </a:lnTo>
                <a:lnTo>
                  <a:pt x="1454" y="1804"/>
                </a:lnTo>
                <a:lnTo>
                  <a:pt x="1476" y="1832"/>
                </a:lnTo>
                <a:lnTo>
                  <a:pt x="1501" y="1857"/>
                </a:lnTo>
                <a:lnTo>
                  <a:pt x="1529" y="1879"/>
                </a:lnTo>
                <a:lnTo>
                  <a:pt x="1560" y="1896"/>
                </a:lnTo>
                <a:lnTo>
                  <a:pt x="1594" y="1908"/>
                </a:lnTo>
                <a:lnTo>
                  <a:pt x="1629" y="1916"/>
                </a:lnTo>
                <a:lnTo>
                  <a:pt x="1667" y="1919"/>
                </a:lnTo>
                <a:lnTo>
                  <a:pt x="1704" y="1916"/>
                </a:lnTo>
                <a:lnTo>
                  <a:pt x="1739" y="1908"/>
                </a:lnTo>
                <a:lnTo>
                  <a:pt x="1773" y="1896"/>
                </a:lnTo>
                <a:lnTo>
                  <a:pt x="1804" y="1879"/>
                </a:lnTo>
                <a:lnTo>
                  <a:pt x="1832" y="1857"/>
                </a:lnTo>
                <a:lnTo>
                  <a:pt x="1857" y="1832"/>
                </a:lnTo>
                <a:lnTo>
                  <a:pt x="1879" y="1804"/>
                </a:lnTo>
                <a:lnTo>
                  <a:pt x="1896" y="1773"/>
                </a:lnTo>
                <a:lnTo>
                  <a:pt x="1908" y="1739"/>
                </a:lnTo>
                <a:lnTo>
                  <a:pt x="1916" y="1704"/>
                </a:lnTo>
                <a:lnTo>
                  <a:pt x="1919" y="1667"/>
                </a:lnTo>
                <a:lnTo>
                  <a:pt x="1916" y="1629"/>
                </a:lnTo>
                <a:lnTo>
                  <a:pt x="1908" y="1594"/>
                </a:lnTo>
                <a:lnTo>
                  <a:pt x="1896" y="1560"/>
                </a:lnTo>
                <a:lnTo>
                  <a:pt x="1879" y="1529"/>
                </a:lnTo>
                <a:lnTo>
                  <a:pt x="1857" y="1501"/>
                </a:lnTo>
                <a:lnTo>
                  <a:pt x="1832" y="1476"/>
                </a:lnTo>
                <a:lnTo>
                  <a:pt x="1804" y="1454"/>
                </a:lnTo>
                <a:lnTo>
                  <a:pt x="1773" y="1437"/>
                </a:lnTo>
                <a:lnTo>
                  <a:pt x="1739" y="1425"/>
                </a:lnTo>
                <a:lnTo>
                  <a:pt x="1704" y="1417"/>
                </a:lnTo>
                <a:lnTo>
                  <a:pt x="1667" y="1414"/>
                </a:lnTo>
                <a:close/>
                <a:moveTo>
                  <a:pt x="2370" y="1177"/>
                </a:moveTo>
                <a:lnTo>
                  <a:pt x="2151" y="1396"/>
                </a:lnTo>
                <a:lnTo>
                  <a:pt x="2170" y="1434"/>
                </a:lnTo>
                <a:lnTo>
                  <a:pt x="2188" y="1474"/>
                </a:lnTo>
                <a:lnTo>
                  <a:pt x="2201" y="1515"/>
                </a:lnTo>
                <a:lnTo>
                  <a:pt x="2511" y="1515"/>
                </a:lnTo>
                <a:lnTo>
                  <a:pt x="2498" y="1453"/>
                </a:lnTo>
                <a:lnTo>
                  <a:pt x="2481" y="1394"/>
                </a:lnTo>
                <a:lnTo>
                  <a:pt x="2458" y="1336"/>
                </a:lnTo>
                <a:lnTo>
                  <a:pt x="2433" y="1281"/>
                </a:lnTo>
                <a:lnTo>
                  <a:pt x="2404" y="1227"/>
                </a:lnTo>
                <a:lnTo>
                  <a:pt x="2370" y="1177"/>
                </a:lnTo>
                <a:close/>
                <a:moveTo>
                  <a:pt x="963" y="1177"/>
                </a:moveTo>
                <a:lnTo>
                  <a:pt x="929" y="1227"/>
                </a:lnTo>
                <a:lnTo>
                  <a:pt x="900" y="1281"/>
                </a:lnTo>
                <a:lnTo>
                  <a:pt x="875" y="1336"/>
                </a:lnTo>
                <a:lnTo>
                  <a:pt x="852" y="1394"/>
                </a:lnTo>
                <a:lnTo>
                  <a:pt x="835" y="1453"/>
                </a:lnTo>
                <a:lnTo>
                  <a:pt x="822" y="1515"/>
                </a:lnTo>
                <a:lnTo>
                  <a:pt x="1132" y="1515"/>
                </a:lnTo>
                <a:lnTo>
                  <a:pt x="1145" y="1474"/>
                </a:lnTo>
                <a:lnTo>
                  <a:pt x="1163" y="1434"/>
                </a:lnTo>
                <a:lnTo>
                  <a:pt x="1182" y="1396"/>
                </a:lnTo>
                <a:lnTo>
                  <a:pt x="963" y="1177"/>
                </a:lnTo>
                <a:close/>
                <a:moveTo>
                  <a:pt x="1818" y="822"/>
                </a:moveTo>
                <a:lnTo>
                  <a:pt x="1818" y="1132"/>
                </a:lnTo>
                <a:lnTo>
                  <a:pt x="1859" y="1145"/>
                </a:lnTo>
                <a:lnTo>
                  <a:pt x="1899" y="1163"/>
                </a:lnTo>
                <a:lnTo>
                  <a:pt x="1937" y="1182"/>
                </a:lnTo>
                <a:lnTo>
                  <a:pt x="2156" y="963"/>
                </a:lnTo>
                <a:lnTo>
                  <a:pt x="2106" y="929"/>
                </a:lnTo>
                <a:lnTo>
                  <a:pt x="2052" y="900"/>
                </a:lnTo>
                <a:lnTo>
                  <a:pt x="1997" y="875"/>
                </a:lnTo>
                <a:lnTo>
                  <a:pt x="1939" y="852"/>
                </a:lnTo>
                <a:lnTo>
                  <a:pt x="1880" y="835"/>
                </a:lnTo>
                <a:lnTo>
                  <a:pt x="1818" y="822"/>
                </a:lnTo>
                <a:close/>
                <a:moveTo>
                  <a:pt x="1515" y="822"/>
                </a:moveTo>
                <a:lnTo>
                  <a:pt x="1453" y="835"/>
                </a:lnTo>
                <a:lnTo>
                  <a:pt x="1394" y="852"/>
                </a:lnTo>
                <a:lnTo>
                  <a:pt x="1336" y="875"/>
                </a:lnTo>
                <a:lnTo>
                  <a:pt x="1281" y="900"/>
                </a:lnTo>
                <a:lnTo>
                  <a:pt x="1227" y="929"/>
                </a:lnTo>
                <a:lnTo>
                  <a:pt x="1177" y="963"/>
                </a:lnTo>
                <a:lnTo>
                  <a:pt x="1396" y="1182"/>
                </a:lnTo>
                <a:lnTo>
                  <a:pt x="1434" y="1163"/>
                </a:lnTo>
                <a:lnTo>
                  <a:pt x="1474" y="1145"/>
                </a:lnTo>
                <a:lnTo>
                  <a:pt x="1515" y="1132"/>
                </a:lnTo>
                <a:lnTo>
                  <a:pt x="1515" y="822"/>
                </a:lnTo>
                <a:close/>
                <a:moveTo>
                  <a:pt x="1667" y="0"/>
                </a:moveTo>
                <a:lnTo>
                  <a:pt x="1697" y="3"/>
                </a:lnTo>
                <a:lnTo>
                  <a:pt x="1725" y="12"/>
                </a:lnTo>
                <a:lnTo>
                  <a:pt x="1751" y="26"/>
                </a:lnTo>
                <a:lnTo>
                  <a:pt x="1774" y="44"/>
                </a:lnTo>
                <a:lnTo>
                  <a:pt x="1792" y="67"/>
                </a:lnTo>
                <a:lnTo>
                  <a:pt x="1806" y="93"/>
                </a:lnTo>
                <a:lnTo>
                  <a:pt x="1815" y="121"/>
                </a:lnTo>
                <a:lnTo>
                  <a:pt x="1818" y="152"/>
                </a:lnTo>
                <a:lnTo>
                  <a:pt x="1818" y="515"/>
                </a:lnTo>
                <a:lnTo>
                  <a:pt x="1895" y="527"/>
                </a:lnTo>
                <a:lnTo>
                  <a:pt x="1970" y="545"/>
                </a:lnTo>
                <a:lnTo>
                  <a:pt x="2043" y="568"/>
                </a:lnTo>
                <a:lnTo>
                  <a:pt x="2114" y="595"/>
                </a:lnTo>
                <a:lnTo>
                  <a:pt x="2183" y="626"/>
                </a:lnTo>
                <a:lnTo>
                  <a:pt x="2249" y="662"/>
                </a:lnTo>
                <a:lnTo>
                  <a:pt x="2313" y="702"/>
                </a:lnTo>
                <a:lnTo>
                  <a:pt x="2374" y="745"/>
                </a:lnTo>
                <a:lnTo>
                  <a:pt x="2631" y="488"/>
                </a:lnTo>
                <a:lnTo>
                  <a:pt x="2651" y="471"/>
                </a:lnTo>
                <a:lnTo>
                  <a:pt x="2674" y="458"/>
                </a:lnTo>
                <a:lnTo>
                  <a:pt x="2700" y="448"/>
                </a:lnTo>
                <a:lnTo>
                  <a:pt x="2725" y="444"/>
                </a:lnTo>
                <a:lnTo>
                  <a:pt x="2750" y="444"/>
                </a:lnTo>
                <a:lnTo>
                  <a:pt x="2776" y="448"/>
                </a:lnTo>
                <a:lnTo>
                  <a:pt x="2801" y="458"/>
                </a:lnTo>
                <a:lnTo>
                  <a:pt x="2824" y="471"/>
                </a:lnTo>
                <a:lnTo>
                  <a:pt x="2845" y="488"/>
                </a:lnTo>
                <a:lnTo>
                  <a:pt x="2862" y="509"/>
                </a:lnTo>
                <a:lnTo>
                  <a:pt x="2875" y="532"/>
                </a:lnTo>
                <a:lnTo>
                  <a:pt x="2885" y="557"/>
                </a:lnTo>
                <a:lnTo>
                  <a:pt x="2889" y="583"/>
                </a:lnTo>
                <a:lnTo>
                  <a:pt x="2889" y="608"/>
                </a:lnTo>
                <a:lnTo>
                  <a:pt x="2885" y="633"/>
                </a:lnTo>
                <a:lnTo>
                  <a:pt x="2875" y="659"/>
                </a:lnTo>
                <a:lnTo>
                  <a:pt x="2862" y="682"/>
                </a:lnTo>
                <a:lnTo>
                  <a:pt x="2845" y="702"/>
                </a:lnTo>
                <a:lnTo>
                  <a:pt x="2588" y="960"/>
                </a:lnTo>
                <a:lnTo>
                  <a:pt x="2631" y="1020"/>
                </a:lnTo>
                <a:lnTo>
                  <a:pt x="2671" y="1084"/>
                </a:lnTo>
                <a:lnTo>
                  <a:pt x="2707" y="1150"/>
                </a:lnTo>
                <a:lnTo>
                  <a:pt x="2738" y="1219"/>
                </a:lnTo>
                <a:lnTo>
                  <a:pt x="2765" y="1290"/>
                </a:lnTo>
                <a:lnTo>
                  <a:pt x="2788" y="1364"/>
                </a:lnTo>
                <a:lnTo>
                  <a:pt x="2806" y="1438"/>
                </a:lnTo>
                <a:lnTo>
                  <a:pt x="2818" y="1515"/>
                </a:lnTo>
                <a:lnTo>
                  <a:pt x="3182" y="1515"/>
                </a:lnTo>
                <a:lnTo>
                  <a:pt x="3212" y="1518"/>
                </a:lnTo>
                <a:lnTo>
                  <a:pt x="3240" y="1527"/>
                </a:lnTo>
                <a:lnTo>
                  <a:pt x="3266" y="1541"/>
                </a:lnTo>
                <a:lnTo>
                  <a:pt x="3289" y="1559"/>
                </a:lnTo>
                <a:lnTo>
                  <a:pt x="3307" y="1582"/>
                </a:lnTo>
                <a:lnTo>
                  <a:pt x="3321" y="1608"/>
                </a:lnTo>
                <a:lnTo>
                  <a:pt x="3330" y="1636"/>
                </a:lnTo>
                <a:lnTo>
                  <a:pt x="3333" y="1667"/>
                </a:lnTo>
                <a:lnTo>
                  <a:pt x="3330" y="1697"/>
                </a:lnTo>
                <a:lnTo>
                  <a:pt x="3321" y="1725"/>
                </a:lnTo>
                <a:lnTo>
                  <a:pt x="3307" y="1751"/>
                </a:lnTo>
                <a:lnTo>
                  <a:pt x="3289" y="1774"/>
                </a:lnTo>
                <a:lnTo>
                  <a:pt x="3266" y="1792"/>
                </a:lnTo>
                <a:lnTo>
                  <a:pt x="3240" y="1806"/>
                </a:lnTo>
                <a:lnTo>
                  <a:pt x="3212" y="1815"/>
                </a:lnTo>
                <a:lnTo>
                  <a:pt x="3182" y="1818"/>
                </a:lnTo>
                <a:lnTo>
                  <a:pt x="2818" y="1818"/>
                </a:lnTo>
                <a:lnTo>
                  <a:pt x="2806" y="1895"/>
                </a:lnTo>
                <a:lnTo>
                  <a:pt x="2788" y="1970"/>
                </a:lnTo>
                <a:lnTo>
                  <a:pt x="2765" y="2043"/>
                </a:lnTo>
                <a:lnTo>
                  <a:pt x="2738" y="2114"/>
                </a:lnTo>
                <a:lnTo>
                  <a:pt x="2707" y="2183"/>
                </a:lnTo>
                <a:lnTo>
                  <a:pt x="2671" y="2249"/>
                </a:lnTo>
                <a:lnTo>
                  <a:pt x="2631" y="2313"/>
                </a:lnTo>
                <a:lnTo>
                  <a:pt x="2588" y="2374"/>
                </a:lnTo>
                <a:lnTo>
                  <a:pt x="2845" y="2631"/>
                </a:lnTo>
                <a:lnTo>
                  <a:pt x="2862" y="2651"/>
                </a:lnTo>
                <a:lnTo>
                  <a:pt x="2875" y="2674"/>
                </a:lnTo>
                <a:lnTo>
                  <a:pt x="2885" y="2700"/>
                </a:lnTo>
                <a:lnTo>
                  <a:pt x="2889" y="2725"/>
                </a:lnTo>
                <a:lnTo>
                  <a:pt x="2889" y="2750"/>
                </a:lnTo>
                <a:lnTo>
                  <a:pt x="2885" y="2776"/>
                </a:lnTo>
                <a:lnTo>
                  <a:pt x="2875" y="2801"/>
                </a:lnTo>
                <a:lnTo>
                  <a:pt x="2862" y="2824"/>
                </a:lnTo>
                <a:lnTo>
                  <a:pt x="2845" y="2845"/>
                </a:lnTo>
                <a:lnTo>
                  <a:pt x="2826" y="2861"/>
                </a:lnTo>
                <a:lnTo>
                  <a:pt x="2806" y="2873"/>
                </a:lnTo>
                <a:lnTo>
                  <a:pt x="2784" y="2883"/>
                </a:lnTo>
                <a:lnTo>
                  <a:pt x="2761" y="2888"/>
                </a:lnTo>
                <a:lnTo>
                  <a:pt x="2738" y="2890"/>
                </a:lnTo>
                <a:lnTo>
                  <a:pt x="2715" y="2888"/>
                </a:lnTo>
                <a:lnTo>
                  <a:pt x="2692" y="2883"/>
                </a:lnTo>
                <a:lnTo>
                  <a:pt x="2670" y="2873"/>
                </a:lnTo>
                <a:lnTo>
                  <a:pt x="2649" y="2861"/>
                </a:lnTo>
                <a:lnTo>
                  <a:pt x="2631" y="2845"/>
                </a:lnTo>
                <a:lnTo>
                  <a:pt x="2374" y="2588"/>
                </a:lnTo>
                <a:lnTo>
                  <a:pt x="2313" y="2631"/>
                </a:lnTo>
                <a:lnTo>
                  <a:pt x="2249" y="2671"/>
                </a:lnTo>
                <a:lnTo>
                  <a:pt x="2183" y="2707"/>
                </a:lnTo>
                <a:lnTo>
                  <a:pt x="2114" y="2738"/>
                </a:lnTo>
                <a:lnTo>
                  <a:pt x="2043" y="2765"/>
                </a:lnTo>
                <a:lnTo>
                  <a:pt x="1970" y="2788"/>
                </a:lnTo>
                <a:lnTo>
                  <a:pt x="1895" y="2806"/>
                </a:lnTo>
                <a:lnTo>
                  <a:pt x="1818" y="2818"/>
                </a:lnTo>
                <a:lnTo>
                  <a:pt x="1818" y="3182"/>
                </a:lnTo>
                <a:lnTo>
                  <a:pt x="1815" y="3212"/>
                </a:lnTo>
                <a:lnTo>
                  <a:pt x="1806" y="3240"/>
                </a:lnTo>
                <a:lnTo>
                  <a:pt x="1792" y="3266"/>
                </a:lnTo>
                <a:lnTo>
                  <a:pt x="1774" y="3289"/>
                </a:lnTo>
                <a:lnTo>
                  <a:pt x="1751" y="3307"/>
                </a:lnTo>
                <a:lnTo>
                  <a:pt x="1725" y="3321"/>
                </a:lnTo>
                <a:lnTo>
                  <a:pt x="1697" y="3330"/>
                </a:lnTo>
                <a:lnTo>
                  <a:pt x="1667" y="3333"/>
                </a:lnTo>
                <a:lnTo>
                  <a:pt x="1636" y="3330"/>
                </a:lnTo>
                <a:lnTo>
                  <a:pt x="1608" y="3321"/>
                </a:lnTo>
                <a:lnTo>
                  <a:pt x="1582" y="3307"/>
                </a:lnTo>
                <a:lnTo>
                  <a:pt x="1559" y="3289"/>
                </a:lnTo>
                <a:lnTo>
                  <a:pt x="1541" y="3266"/>
                </a:lnTo>
                <a:lnTo>
                  <a:pt x="1527" y="3240"/>
                </a:lnTo>
                <a:lnTo>
                  <a:pt x="1518" y="3212"/>
                </a:lnTo>
                <a:lnTo>
                  <a:pt x="1515" y="3182"/>
                </a:lnTo>
                <a:lnTo>
                  <a:pt x="1515" y="2818"/>
                </a:lnTo>
                <a:lnTo>
                  <a:pt x="1438" y="2806"/>
                </a:lnTo>
                <a:lnTo>
                  <a:pt x="1364" y="2788"/>
                </a:lnTo>
                <a:lnTo>
                  <a:pt x="1290" y="2765"/>
                </a:lnTo>
                <a:lnTo>
                  <a:pt x="1219" y="2738"/>
                </a:lnTo>
                <a:lnTo>
                  <a:pt x="1150" y="2707"/>
                </a:lnTo>
                <a:lnTo>
                  <a:pt x="1084" y="2671"/>
                </a:lnTo>
                <a:lnTo>
                  <a:pt x="1020" y="2631"/>
                </a:lnTo>
                <a:lnTo>
                  <a:pt x="960" y="2588"/>
                </a:lnTo>
                <a:lnTo>
                  <a:pt x="702" y="2845"/>
                </a:lnTo>
                <a:lnTo>
                  <a:pt x="684" y="2861"/>
                </a:lnTo>
                <a:lnTo>
                  <a:pt x="663" y="2873"/>
                </a:lnTo>
                <a:lnTo>
                  <a:pt x="641" y="2883"/>
                </a:lnTo>
                <a:lnTo>
                  <a:pt x="618" y="2888"/>
                </a:lnTo>
                <a:lnTo>
                  <a:pt x="595" y="2890"/>
                </a:lnTo>
                <a:lnTo>
                  <a:pt x="572" y="2888"/>
                </a:lnTo>
                <a:lnTo>
                  <a:pt x="549" y="2883"/>
                </a:lnTo>
                <a:lnTo>
                  <a:pt x="527" y="2873"/>
                </a:lnTo>
                <a:lnTo>
                  <a:pt x="507" y="2861"/>
                </a:lnTo>
                <a:lnTo>
                  <a:pt x="488" y="2845"/>
                </a:lnTo>
                <a:lnTo>
                  <a:pt x="471" y="2824"/>
                </a:lnTo>
                <a:lnTo>
                  <a:pt x="458" y="2801"/>
                </a:lnTo>
                <a:lnTo>
                  <a:pt x="448" y="2776"/>
                </a:lnTo>
                <a:lnTo>
                  <a:pt x="444" y="2750"/>
                </a:lnTo>
                <a:lnTo>
                  <a:pt x="444" y="2725"/>
                </a:lnTo>
                <a:lnTo>
                  <a:pt x="448" y="2700"/>
                </a:lnTo>
                <a:lnTo>
                  <a:pt x="458" y="2674"/>
                </a:lnTo>
                <a:lnTo>
                  <a:pt x="471" y="2651"/>
                </a:lnTo>
                <a:lnTo>
                  <a:pt x="488" y="2631"/>
                </a:lnTo>
                <a:lnTo>
                  <a:pt x="745" y="2374"/>
                </a:lnTo>
                <a:lnTo>
                  <a:pt x="702" y="2313"/>
                </a:lnTo>
                <a:lnTo>
                  <a:pt x="662" y="2249"/>
                </a:lnTo>
                <a:lnTo>
                  <a:pt x="626" y="2183"/>
                </a:lnTo>
                <a:lnTo>
                  <a:pt x="595" y="2114"/>
                </a:lnTo>
                <a:lnTo>
                  <a:pt x="568" y="2043"/>
                </a:lnTo>
                <a:lnTo>
                  <a:pt x="545" y="1970"/>
                </a:lnTo>
                <a:lnTo>
                  <a:pt x="527" y="1895"/>
                </a:lnTo>
                <a:lnTo>
                  <a:pt x="515" y="1818"/>
                </a:lnTo>
                <a:lnTo>
                  <a:pt x="152" y="1818"/>
                </a:lnTo>
                <a:lnTo>
                  <a:pt x="121" y="1815"/>
                </a:lnTo>
                <a:lnTo>
                  <a:pt x="93" y="1806"/>
                </a:lnTo>
                <a:lnTo>
                  <a:pt x="67" y="1792"/>
                </a:lnTo>
                <a:lnTo>
                  <a:pt x="44" y="1774"/>
                </a:lnTo>
                <a:lnTo>
                  <a:pt x="26" y="1751"/>
                </a:lnTo>
                <a:lnTo>
                  <a:pt x="12" y="1725"/>
                </a:lnTo>
                <a:lnTo>
                  <a:pt x="3" y="1697"/>
                </a:lnTo>
                <a:lnTo>
                  <a:pt x="0" y="1667"/>
                </a:lnTo>
                <a:lnTo>
                  <a:pt x="3" y="1636"/>
                </a:lnTo>
                <a:lnTo>
                  <a:pt x="12" y="1608"/>
                </a:lnTo>
                <a:lnTo>
                  <a:pt x="26" y="1582"/>
                </a:lnTo>
                <a:lnTo>
                  <a:pt x="44" y="1559"/>
                </a:lnTo>
                <a:lnTo>
                  <a:pt x="67" y="1541"/>
                </a:lnTo>
                <a:lnTo>
                  <a:pt x="93" y="1527"/>
                </a:lnTo>
                <a:lnTo>
                  <a:pt x="121" y="1518"/>
                </a:lnTo>
                <a:lnTo>
                  <a:pt x="152" y="1515"/>
                </a:lnTo>
                <a:lnTo>
                  <a:pt x="515" y="1515"/>
                </a:lnTo>
                <a:lnTo>
                  <a:pt x="527" y="1438"/>
                </a:lnTo>
                <a:lnTo>
                  <a:pt x="545" y="1364"/>
                </a:lnTo>
                <a:lnTo>
                  <a:pt x="568" y="1290"/>
                </a:lnTo>
                <a:lnTo>
                  <a:pt x="595" y="1219"/>
                </a:lnTo>
                <a:lnTo>
                  <a:pt x="626" y="1150"/>
                </a:lnTo>
                <a:lnTo>
                  <a:pt x="662" y="1084"/>
                </a:lnTo>
                <a:lnTo>
                  <a:pt x="702" y="1020"/>
                </a:lnTo>
                <a:lnTo>
                  <a:pt x="745" y="960"/>
                </a:lnTo>
                <a:lnTo>
                  <a:pt x="488" y="702"/>
                </a:lnTo>
                <a:lnTo>
                  <a:pt x="471" y="682"/>
                </a:lnTo>
                <a:lnTo>
                  <a:pt x="458" y="659"/>
                </a:lnTo>
                <a:lnTo>
                  <a:pt x="448" y="633"/>
                </a:lnTo>
                <a:lnTo>
                  <a:pt x="444" y="608"/>
                </a:lnTo>
                <a:lnTo>
                  <a:pt x="444" y="583"/>
                </a:lnTo>
                <a:lnTo>
                  <a:pt x="448" y="557"/>
                </a:lnTo>
                <a:lnTo>
                  <a:pt x="458" y="532"/>
                </a:lnTo>
                <a:lnTo>
                  <a:pt x="471" y="509"/>
                </a:lnTo>
                <a:lnTo>
                  <a:pt x="488" y="488"/>
                </a:lnTo>
                <a:lnTo>
                  <a:pt x="509" y="471"/>
                </a:lnTo>
                <a:lnTo>
                  <a:pt x="532" y="458"/>
                </a:lnTo>
                <a:lnTo>
                  <a:pt x="557" y="448"/>
                </a:lnTo>
                <a:lnTo>
                  <a:pt x="583" y="444"/>
                </a:lnTo>
                <a:lnTo>
                  <a:pt x="608" y="444"/>
                </a:lnTo>
                <a:lnTo>
                  <a:pt x="633" y="448"/>
                </a:lnTo>
                <a:lnTo>
                  <a:pt x="659" y="458"/>
                </a:lnTo>
                <a:lnTo>
                  <a:pt x="682" y="471"/>
                </a:lnTo>
                <a:lnTo>
                  <a:pt x="702" y="488"/>
                </a:lnTo>
                <a:lnTo>
                  <a:pt x="960" y="745"/>
                </a:lnTo>
                <a:lnTo>
                  <a:pt x="1020" y="702"/>
                </a:lnTo>
                <a:lnTo>
                  <a:pt x="1084" y="662"/>
                </a:lnTo>
                <a:lnTo>
                  <a:pt x="1150" y="626"/>
                </a:lnTo>
                <a:lnTo>
                  <a:pt x="1219" y="595"/>
                </a:lnTo>
                <a:lnTo>
                  <a:pt x="1290" y="568"/>
                </a:lnTo>
                <a:lnTo>
                  <a:pt x="1364" y="545"/>
                </a:lnTo>
                <a:lnTo>
                  <a:pt x="1438" y="527"/>
                </a:lnTo>
                <a:lnTo>
                  <a:pt x="1515" y="515"/>
                </a:lnTo>
                <a:lnTo>
                  <a:pt x="1515" y="152"/>
                </a:lnTo>
                <a:lnTo>
                  <a:pt x="1518" y="121"/>
                </a:lnTo>
                <a:lnTo>
                  <a:pt x="1527" y="93"/>
                </a:lnTo>
                <a:lnTo>
                  <a:pt x="1541" y="67"/>
                </a:lnTo>
                <a:lnTo>
                  <a:pt x="1559" y="44"/>
                </a:lnTo>
                <a:lnTo>
                  <a:pt x="1582" y="26"/>
                </a:lnTo>
                <a:lnTo>
                  <a:pt x="1608" y="12"/>
                </a:lnTo>
                <a:lnTo>
                  <a:pt x="1636" y="3"/>
                </a:lnTo>
                <a:lnTo>
                  <a:pt x="16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7" name="Freeform 192"/>
          <p:cNvSpPr>
            <a:spLocks/>
          </p:cNvSpPr>
          <p:nvPr/>
        </p:nvSpPr>
        <p:spPr bwMode="auto">
          <a:xfrm>
            <a:off x="7254109" y="2730500"/>
            <a:ext cx="481012" cy="469900"/>
          </a:xfrm>
          <a:custGeom>
            <a:avLst/>
            <a:gdLst>
              <a:gd name="T0" fmla="*/ 1736 w 3333"/>
              <a:gd name="T1" fmla="*/ 25 h 3252"/>
              <a:gd name="T2" fmla="*/ 2468 w 3333"/>
              <a:gd name="T3" fmla="*/ 174 h 3252"/>
              <a:gd name="T4" fmla="*/ 2545 w 3333"/>
              <a:gd name="T5" fmla="*/ 241 h 3252"/>
              <a:gd name="T6" fmla="*/ 2561 w 3333"/>
              <a:gd name="T7" fmla="*/ 343 h 3252"/>
              <a:gd name="T8" fmla="*/ 2500 w 3333"/>
              <a:gd name="T9" fmla="*/ 437 h 3252"/>
              <a:gd name="T10" fmla="*/ 2361 w 3333"/>
              <a:gd name="T11" fmla="*/ 767 h 3252"/>
              <a:gd name="T12" fmla="*/ 2635 w 3333"/>
              <a:gd name="T13" fmla="*/ 824 h 3252"/>
              <a:gd name="T14" fmla="*/ 2712 w 3333"/>
              <a:gd name="T15" fmla="*/ 891 h 3252"/>
              <a:gd name="T16" fmla="*/ 2728 w 3333"/>
              <a:gd name="T17" fmla="*/ 994 h 3252"/>
              <a:gd name="T18" fmla="*/ 2674 w 3333"/>
              <a:gd name="T19" fmla="*/ 1082 h 3252"/>
              <a:gd name="T20" fmla="*/ 2580 w 3333"/>
              <a:gd name="T21" fmla="*/ 1116 h 3252"/>
              <a:gd name="T22" fmla="*/ 2491 w 3333"/>
              <a:gd name="T23" fmla="*/ 1410 h 3252"/>
              <a:gd name="T24" fmla="*/ 2580 w 3333"/>
              <a:gd name="T25" fmla="*/ 1464 h 3252"/>
              <a:gd name="T26" fmla="*/ 2613 w 3333"/>
              <a:gd name="T27" fmla="*/ 1561 h 3252"/>
              <a:gd name="T28" fmla="*/ 2574 w 3333"/>
              <a:gd name="T29" fmla="*/ 1658 h 3252"/>
              <a:gd name="T30" fmla="*/ 2488 w 3333"/>
              <a:gd name="T31" fmla="*/ 1708 h 3252"/>
              <a:gd name="T32" fmla="*/ 2323 w 3333"/>
              <a:gd name="T33" fmla="*/ 1994 h 3252"/>
              <a:gd name="T34" fmla="*/ 2443 w 3333"/>
              <a:gd name="T35" fmla="*/ 2039 h 3252"/>
              <a:gd name="T36" fmla="*/ 2493 w 3333"/>
              <a:gd name="T37" fmla="*/ 2129 h 3252"/>
              <a:gd name="T38" fmla="*/ 2472 w 3333"/>
              <a:gd name="T39" fmla="*/ 2232 h 3252"/>
              <a:gd name="T40" fmla="*/ 2394 w 3333"/>
              <a:gd name="T41" fmla="*/ 2295 h 3252"/>
              <a:gd name="T42" fmla="*/ 2263 w 3333"/>
              <a:gd name="T43" fmla="*/ 2291 h 3252"/>
              <a:gd name="T44" fmla="*/ 3240 w 3333"/>
              <a:gd name="T45" fmla="*/ 2961 h 3252"/>
              <a:gd name="T46" fmla="*/ 3321 w 3333"/>
              <a:gd name="T47" fmla="*/ 3042 h 3252"/>
              <a:gd name="T48" fmla="*/ 3321 w 3333"/>
              <a:gd name="T49" fmla="*/ 3160 h 3252"/>
              <a:gd name="T50" fmla="*/ 3240 w 3333"/>
              <a:gd name="T51" fmla="*/ 3240 h 3252"/>
              <a:gd name="T52" fmla="*/ 1948 w 3333"/>
              <a:gd name="T53" fmla="*/ 3252 h 3252"/>
              <a:gd name="T54" fmla="*/ 93 w 3333"/>
              <a:gd name="T55" fmla="*/ 3240 h 3252"/>
              <a:gd name="T56" fmla="*/ 12 w 3333"/>
              <a:gd name="T57" fmla="*/ 3160 h 3252"/>
              <a:gd name="T58" fmla="*/ 12 w 3333"/>
              <a:gd name="T59" fmla="*/ 3042 h 3252"/>
              <a:gd name="T60" fmla="*/ 93 w 3333"/>
              <a:gd name="T61" fmla="*/ 2961 h 3252"/>
              <a:gd name="T62" fmla="*/ 976 w 3333"/>
              <a:gd name="T63" fmla="*/ 2035 h 3252"/>
              <a:gd name="T64" fmla="*/ 855 w 3333"/>
              <a:gd name="T65" fmla="*/ 1990 h 3252"/>
              <a:gd name="T66" fmla="*/ 806 w 3333"/>
              <a:gd name="T67" fmla="*/ 1900 h 3252"/>
              <a:gd name="T68" fmla="*/ 827 w 3333"/>
              <a:gd name="T69" fmla="*/ 1798 h 3252"/>
              <a:gd name="T70" fmla="*/ 906 w 3333"/>
              <a:gd name="T71" fmla="*/ 1734 h 3252"/>
              <a:gd name="T72" fmla="*/ 1035 w 3333"/>
              <a:gd name="T73" fmla="*/ 1738 h 3252"/>
              <a:gd name="T74" fmla="*/ 995 w 3333"/>
              <a:gd name="T75" fmla="*/ 1412 h 3252"/>
              <a:gd name="T76" fmla="*/ 931 w 3333"/>
              <a:gd name="T77" fmla="*/ 1332 h 3252"/>
              <a:gd name="T78" fmla="*/ 933 w 3333"/>
              <a:gd name="T79" fmla="*/ 1227 h 3252"/>
              <a:gd name="T80" fmla="*/ 1001 w 3333"/>
              <a:gd name="T81" fmla="*/ 1151 h 3252"/>
              <a:gd name="T82" fmla="*/ 1104 w 3333"/>
              <a:gd name="T83" fmla="*/ 1134 h 3252"/>
              <a:gd name="T84" fmla="*/ 1136 w 3333"/>
              <a:gd name="T85" fmla="*/ 830 h 3252"/>
              <a:gd name="T86" fmla="*/ 1059 w 3333"/>
              <a:gd name="T87" fmla="*/ 762 h 3252"/>
              <a:gd name="T88" fmla="*/ 1043 w 3333"/>
              <a:gd name="T89" fmla="*/ 659 h 3252"/>
              <a:gd name="T90" fmla="*/ 1098 w 3333"/>
              <a:gd name="T91" fmla="*/ 570 h 3252"/>
              <a:gd name="T92" fmla="*/ 1195 w 3333"/>
              <a:gd name="T93" fmla="*/ 538 h 3252"/>
              <a:gd name="T94" fmla="*/ 1505 w 3333"/>
              <a:gd name="T95" fmla="*/ 274 h 3252"/>
              <a:gd name="T96" fmla="*/ 1446 w 3333"/>
              <a:gd name="T97" fmla="*/ 180 h 3252"/>
              <a:gd name="T98" fmla="*/ 1467 w 3333"/>
              <a:gd name="T99" fmla="*/ 73 h 3252"/>
              <a:gd name="T100" fmla="*/ 1546 w 3333"/>
              <a:gd name="T101" fmla="*/ 8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33" h="3252">
                <a:moveTo>
                  <a:pt x="1598" y="0"/>
                </a:moveTo>
                <a:lnTo>
                  <a:pt x="1625" y="3"/>
                </a:lnTo>
                <a:lnTo>
                  <a:pt x="1736" y="25"/>
                </a:lnTo>
                <a:lnTo>
                  <a:pt x="1736" y="25"/>
                </a:lnTo>
                <a:lnTo>
                  <a:pt x="2331" y="143"/>
                </a:lnTo>
                <a:lnTo>
                  <a:pt x="2331" y="143"/>
                </a:lnTo>
                <a:lnTo>
                  <a:pt x="2442" y="166"/>
                </a:lnTo>
                <a:lnTo>
                  <a:pt x="2468" y="174"/>
                </a:lnTo>
                <a:lnTo>
                  <a:pt x="2492" y="186"/>
                </a:lnTo>
                <a:lnTo>
                  <a:pt x="2513" y="201"/>
                </a:lnTo>
                <a:lnTo>
                  <a:pt x="2531" y="220"/>
                </a:lnTo>
                <a:lnTo>
                  <a:pt x="2545" y="241"/>
                </a:lnTo>
                <a:lnTo>
                  <a:pt x="2555" y="264"/>
                </a:lnTo>
                <a:lnTo>
                  <a:pt x="2562" y="290"/>
                </a:lnTo>
                <a:lnTo>
                  <a:pt x="2564" y="317"/>
                </a:lnTo>
                <a:lnTo>
                  <a:pt x="2561" y="343"/>
                </a:lnTo>
                <a:lnTo>
                  <a:pt x="2552" y="372"/>
                </a:lnTo>
                <a:lnTo>
                  <a:pt x="2539" y="398"/>
                </a:lnTo>
                <a:lnTo>
                  <a:pt x="2521" y="419"/>
                </a:lnTo>
                <a:lnTo>
                  <a:pt x="2500" y="437"/>
                </a:lnTo>
                <a:lnTo>
                  <a:pt x="2476" y="451"/>
                </a:lnTo>
                <a:lnTo>
                  <a:pt x="2449" y="461"/>
                </a:lnTo>
                <a:lnTo>
                  <a:pt x="2421" y="465"/>
                </a:lnTo>
                <a:lnTo>
                  <a:pt x="2361" y="767"/>
                </a:lnTo>
                <a:lnTo>
                  <a:pt x="2411" y="777"/>
                </a:lnTo>
                <a:lnTo>
                  <a:pt x="2411" y="777"/>
                </a:lnTo>
                <a:lnTo>
                  <a:pt x="2609" y="817"/>
                </a:lnTo>
                <a:lnTo>
                  <a:pt x="2635" y="824"/>
                </a:lnTo>
                <a:lnTo>
                  <a:pt x="2658" y="836"/>
                </a:lnTo>
                <a:lnTo>
                  <a:pt x="2680" y="852"/>
                </a:lnTo>
                <a:lnTo>
                  <a:pt x="2698" y="870"/>
                </a:lnTo>
                <a:lnTo>
                  <a:pt x="2712" y="891"/>
                </a:lnTo>
                <a:lnTo>
                  <a:pt x="2722" y="915"/>
                </a:lnTo>
                <a:lnTo>
                  <a:pt x="2729" y="941"/>
                </a:lnTo>
                <a:lnTo>
                  <a:pt x="2731" y="967"/>
                </a:lnTo>
                <a:lnTo>
                  <a:pt x="2728" y="994"/>
                </a:lnTo>
                <a:lnTo>
                  <a:pt x="2720" y="1020"/>
                </a:lnTo>
                <a:lnTo>
                  <a:pt x="2709" y="1044"/>
                </a:lnTo>
                <a:lnTo>
                  <a:pt x="2693" y="1065"/>
                </a:lnTo>
                <a:lnTo>
                  <a:pt x="2674" y="1082"/>
                </a:lnTo>
                <a:lnTo>
                  <a:pt x="2653" y="1096"/>
                </a:lnTo>
                <a:lnTo>
                  <a:pt x="2630" y="1107"/>
                </a:lnTo>
                <a:lnTo>
                  <a:pt x="2606" y="1114"/>
                </a:lnTo>
                <a:lnTo>
                  <a:pt x="2580" y="1116"/>
                </a:lnTo>
                <a:lnTo>
                  <a:pt x="2549" y="1113"/>
                </a:lnTo>
                <a:lnTo>
                  <a:pt x="2500" y="1103"/>
                </a:lnTo>
                <a:lnTo>
                  <a:pt x="2441" y="1400"/>
                </a:lnTo>
                <a:lnTo>
                  <a:pt x="2491" y="1410"/>
                </a:lnTo>
                <a:lnTo>
                  <a:pt x="2517" y="1418"/>
                </a:lnTo>
                <a:lnTo>
                  <a:pt x="2540" y="1430"/>
                </a:lnTo>
                <a:lnTo>
                  <a:pt x="2561" y="1445"/>
                </a:lnTo>
                <a:lnTo>
                  <a:pt x="2580" y="1464"/>
                </a:lnTo>
                <a:lnTo>
                  <a:pt x="2594" y="1486"/>
                </a:lnTo>
                <a:lnTo>
                  <a:pt x="2604" y="1509"/>
                </a:lnTo>
                <a:lnTo>
                  <a:pt x="2611" y="1534"/>
                </a:lnTo>
                <a:lnTo>
                  <a:pt x="2613" y="1561"/>
                </a:lnTo>
                <a:lnTo>
                  <a:pt x="2610" y="1588"/>
                </a:lnTo>
                <a:lnTo>
                  <a:pt x="2602" y="1614"/>
                </a:lnTo>
                <a:lnTo>
                  <a:pt x="2591" y="1637"/>
                </a:lnTo>
                <a:lnTo>
                  <a:pt x="2574" y="1658"/>
                </a:lnTo>
                <a:lnTo>
                  <a:pt x="2556" y="1676"/>
                </a:lnTo>
                <a:lnTo>
                  <a:pt x="2535" y="1691"/>
                </a:lnTo>
                <a:lnTo>
                  <a:pt x="2512" y="1701"/>
                </a:lnTo>
                <a:lnTo>
                  <a:pt x="2488" y="1708"/>
                </a:lnTo>
                <a:lnTo>
                  <a:pt x="2461" y="1710"/>
                </a:lnTo>
                <a:lnTo>
                  <a:pt x="2431" y="1707"/>
                </a:lnTo>
                <a:lnTo>
                  <a:pt x="2382" y="1698"/>
                </a:lnTo>
                <a:lnTo>
                  <a:pt x="2323" y="1994"/>
                </a:lnTo>
                <a:lnTo>
                  <a:pt x="2372" y="2004"/>
                </a:lnTo>
                <a:lnTo>
                  <a:pt x="2399" y="2011"/>
                </a:lnTo>
                <a:lnTo>
                  <a:pt x="2422" y="2024"/>
                </a:lnTo>
                <a:lnTo>
                  <a:pt x="2443" y="2039"/>
                </a:lnTo>
                <a:lnTo>
                  <a:pt x="2461" y="2058"/>
                </a:lnTo>
                <a:lnTo>
                  <a:pt x="2476" y="2079"/>
                </a:lnTo>
                <a:lnTo>
                  <a:pt x="2486" y="2103"/>
                </a:lnTo>
                <a:lnTo>
                  <a:pt x="2493" y="2129"/>
                </a:lnTo>
                <a:lnTo>
                  <a:pt x="2494" y="2155"/>
                </a:lnTo>
                <a:lnTo>
                  <a:pt x="2492" y="2182"/>
                </a:lnTo>
                <a:lnTo>
                  <a:pt x="2484" y="2208"/>
                </a:lnTo>
                <a:lnTo>
                  <a:pt x="2472" y="2232"/>
                </a:lnTo>
                <a:lnTo>
                  <a:pt x="2456" y="2253"/>
                </a:lnTo>
                <a:lnTo>
                  <a:pt x="2438" y="2270"/>
                </a:lnTo>
                <a:lnTo>
                  <a:pt x="2417" y="2284"/>
                </a:lnTo>
                <a:lnTo>
                  <a:pt x="2394" y="2295"/>
                </a:lnTo>
                <a:lnTo>
                  <a:pt x="2368" y="2301"/>
                </a:lnTo>
                <a:lnTo>
                  <a:pt x="2343" y="2304"/>
                </a:lnTo>
                <a:lnTo>
                  <a:pt x="2313" y="2301"/>
                </a:lnTo>
                <a:lnTo>
                  <a:pt x="2263" y="2291"/>
                </a:lnTo>
                <a:lnTo>
                  <a:pt x="2132" y="2949"/>
                </a:lnTo>
                <a:lnTo>
                  <a:pt x="3182" y="2949"/>
                </a:lnTo>
                <a:lnTo>
                  <a:pt x="3212" y="2952"/>
                </a:lnTo>
                <a:lnTo>
                  <a:pt x="3240" y="2961"/>
                </a:lnTo>
                <a:lnTo>
                  <a:pt x="3266" y="2975"/>
                </a:lnTo>
                <a:lnTo>
                  <a:pt x="3289" y="2994"/>
                </a:lnTo>
                <a:lnTo>
                  <a:pt x="3307" y="3016"/>
                </a:lnTo>
                <a:lnTo>
                  <a:pt x="3321" y="3042"/>
                </a:lnTo>
                <a:lnTo>
                  <a:pt x="3330" y="3070"/>
                </a:lnTo>
                <a:lnTo>
                  <a:pt x="3333" y="3100"/>
                </a:lnTo>
                <a:lnTo>
                  <a:pt x="3330" y="3131"/>
                </a:lnTo>
                <a:lnTo>
                  <a:pt x="3321" y="3160"/>
                </a:lnTo>
                <a:lnTo>
                  <a:pt x="3307" y="3185"/>
                </a:lnTo>
                <a:lnTo>
                  <a:pt x="3289" y="3207"/>
                </a:lnTo>
                <a:lnTo>
                  <a:pt x="3266" y="3227"/>
                </a:lnTo>
                <a:lnTo>
                  <a:pt x="3240" y="3240"/>
                </a:lnTo>
                <a:lnTo>
                  <a:pt x="3212" y="3249"/>
                </a:lnTo>
                <a:lnTo>
                  <a:pt x="3182" y="3252"/>
                </a:lnTo>
                <a:lnTo>
                  <a:pt x="1949" y="3252"/>
                </a:lnTo>
                <a:lnTo>
                  <a:pt x="1948" y="3252"/>
                </a:lnTo>
                <a:lnTo>
                  <a:pt x="1947" y="3252"/>
                </a:lnTo>
                <a:lnTo>
                  <a:pt x="152" y="3252"/>
                </a:lnTo>
                <a:lnTo>
                  <a:pt x="121" y="3249"/>
                </a:lnTo>
                <a:lnTo>
                  <a:pt x="93" y="3240"/>
                </a:lnTo>
                <a:lnTo>
                  <a:pt x="67" y="3227"/>
                </a:lnTo>
                <a:lnTo>
                  <a:pt x="44" y="3207"/>
                </a:lnTo>
                <a:lnTo>
                  <a:pt x="26" y="3185"/>
                </a:lnTo>
                <a:lnTo>
                  <a:pt x="12" y="3160"/>
                </a:lnTo>
                <a:lnTo>
                  <a:pt x="3" y="3131"/>
                </a:lnTo>
                <a:lnTo>
                  <a:pt x="0" y="3100"/>
                </a:lnTo>
                <a:lnTo>
                  <a:pt x="3" y="3070"/>
                </a:lnTo>
                <a:lnTo>
                  <a:pt x="12" y="3042"/>
                </a:lnTo>
                <a:lnTo>
                  <a:pt x="26" y="3016"/>
                </a:lnTo>
                <a:lnTo>
                  <a:pt x="44" y="2994"/>
                </a:lnTo>
                <a:lnTo>
                  <a:pt x="67" y="2975"/>
                </a:lnTo>
                <a:lnTo>
                  <a:pt x="93" y="2961"/>
                </a:lnTo>
                <a:lnTo>
                  <a:pt x="121" y="2952"/>
                </a:lnTo>
                <a:lnTo>
                  <a:pt x="152" y="2949"/>
                </a:lnTo>
                <a:lnTo>
                  <a:pt x="794" y="2949"/>
                </a:lnTo>
                <a:lnTo>
                  <a:pt x="976" y="2035"/>
                </a:lnTo>
                <a:lnTo>
                  <a:pt x="926" y="2026"/>
                </a:lnTo>
                <a:lnTo>
                  <a:pt x="900" y="2018"/>
                </a:lnTo>
                <a:lnTo>
                  <a:pt x="877" y="2005"/>
                </a:lnTo>
                <a:lnTo>
                  <a:pt x="855" y="1990"/>
                </a:lnTo>
                <a:lnTo>
                  <a:pt x="837" y="1971"/>
                </a:lnTo>
                <a:lnTo>
                  <a:pt x="823" y="1950"/>
                </a:lnTo>
                <a:lnTo>
                  <a:pt x="813" y="1927"/>
                </a:lnTo>
                <a:lnTo>
                  <a:pt x="806" y="1900"/>
                </a:lnTo>
                <a:lnTo>
                  <a:pt x="804" y="1874"/>
                </a:lnTo>
                <a:lnTo>
                  <a:pt x="807" y="1847"/>
                </a:lnTo>
                <a:lnTo>
                  <a:pt x="815" y="1821"/>
                </a:lnTo>
                <a:lnTo>
                  <a:pt x="827" y="1798"/>
                </a:lnTo>
                <a:lnTo>
                  <a:pt x="842" y="1776"/>
                </a:lnTo>
                <a:lnTo>
                  <a:pt x="862" y="1758"/>
                </a:lnTo>
                <a:lnTo>
                  <a:pt x="883" y="1744"/>
                </a:lnTo>
                <a:lnTo>
                  <a:pt x="906" y="1734"/>
                </a:lnTo>
                <a:lnTo>
                  <a:pt x="931" y="1727"/>
                </a:lnTo>
                <a:lnTo>
                  <a:pt x="958" y="1726"/>
                </a:lnTo>
                <a:lnTo>
                  <a:pt x="986" y="1728"/>
                </a:lnTo>
                <a:lnTo>
                  <a:pt x="1035" y="1738"/>
                </a:lnTo>
                <a:lnTo>
                  <a:pt x="1094" y="1441"/>
                </a:lnTo>
                <a:lnTo>
                  <a:pt x="1044" y="1431"/>
                </a:lnTo>
                <a:lnTo>
                  <a:pt x="1018" y="1424"/>
                </a:lnTo>
                <a:lnTo>
                  <a:pt x="995" y="1412"/>
                </a:lnTo>
                <a:lnTo>
                  <a:pt x="974" y="1396"/>
                </a:lnTo>
                <a:lnTo>
                  <a:pt x="955" y="1378"/>
                </a:lnTo>
                <a:lnTo>
                  <a:pt x="941" y="1356"/>
                </a:lnTo>
                <a:lnTo>
                  <a:pt x="931" y="1332"/>
                </a:lnTo>
                <a:lnTo>
                  <a:pt x="924" y="1307"/>
                </a:lnTo>
                <a:lnTo>
                  <a:pt x="922" y="1281"/>
                </a:lnTo>
                <a:lnTo>
                  <a:pt x="925" y="1254"/>
                </a:lnTo>
                <a:lnTo>
                  <a:pt x="933" y="1227"/>
                </a:lnTo>
                <a:lnTo>
                  <a:pt x="945" y="1203"/>
                </a:lnTo>
                <a:lnTo>
                  <a:pt x="961" y="1183"/>
                </a:lnTo>
                <a:lnTo>
                  <a:pt x="980" y="1165"/>
                </a:lnTo>
                <a:lnTo>
                  <a:pt x="1001" y="1151"/>
                </a:lnTo>
                <a:lnTo>
                  <a:pt x="1024" y="1139"/>
                </a:lnTo>
                <a:lnTo>
                  <a:pt x="1050" y="1133"/>
                </a:lnTo>
                <a:lnTo>
                  <a:pt x="1077" y="1131"/>
                </a:lnTo>
                <a:lnTo>
                  <a:pt x="1104" y="1134"/>
                </a:lnTo>
                <a:lnTo>
                  <a:pt x="1153" y="1145"/>
                </a:lnTo>
                <a:lnTo>
                  <a:pt x="1212" y="848"/>
                </a:lnTo>
                <a:lnTo>
                  <a:pt x="1163" y="838"/>
                </a:lnTo>
                <a:lnTo>
                  <a:pt x="1136" y="830"/>
                </a:lnTo>
                <a:lnTo>
                  <a:pt x="1113" y="818"/>
                </a:lnTo>
                <a:lnTo>
                  <a:pt x="1092" y="802"/>
                </a:lnTo>
                <a:lnTo>
                  <a:pt x="1074" y="783"/>
                </a:lnTo>
                <a:lnTo>
                  <a:pt x="1059" y="762"/>
                </a:lnTo>
                <a:lnTo>
                  <a:pt x="1049" y="739"/>
                </a:lnTo>
                <a:lnTo>
                  <a:pt x="1042" y="714"/>
                </a:lnTo>
                <a:lnTo>
                  <a:pt x="1041" y="686"/>
                </a:lnTo>
                <a:lnTo>
                  <a:pt x="1043" y="659"/>
                </a:lnTo>
                <a:lnTo>
                  <a:pt x="1051" y="633"/>
                </a:lnTo>
                <a:lnTo>
                  <a:pt x="1064" y="610"/>
                </a:lnTo>
                <a:lnTo>
                  <a:pt x="1079" y="588"/>
                </a:lnTo>
                <a:lnTo>
                  <a:pt x="1098" y="570"/>
                </a:lnTo>
                <a:lnTo>
                  <a:pt x="1119" y="556"/>
                </a:lnTo>
                <a:lnTo>
                  <a:pt x="1143" y="546"/>
                </a:lnTo>
                <a:lnTo>
                  <a:pt x="1169" y="540"/>
                </a:lnTo>
                <a:lnTo>
                  <a:pt x="1195" y="538"/>
                </a:lnTo>
                <a:lnTo>
                  <a:pt x="1222" y="541"/>
                </a:lnTo>
                <a:lnTo>
                  <a:pt x="1470" y="589"/>
                </a:lnTo>
                <a:lnTo>
                  <a:pt x="1529" y="288"/>
                </a:lnTo>
                <a:lnTo>
                  <a:pt x="1505" y="274"/>
                </a:lnTo>
                <a:lnTo>
                  <a:pt x="1484" y="254"/>
                </a:lnTo>
                <a:lnTo>
                  <a:pt x="1468" y="232"/>
                </a:lnTo>
                <a:lnTo>
                  <a:pt x="1454" y="207"/>
                </a:lnTo>
                <a:lnTo>
                  <a:pt x="1446" y="180"/>
                </a:lnTo>
                <a:lnTo>
                  <a:pt x="1444" y="151"/>
                </a:lnTo>
                <a:lnTo>
                  <a:pt x="1446" y="122"/>
                </a:lnTo>
                <a:lnTo>
                  <a:pt x="1454" y="96"/>
                </a:lnTo>
                <a:lnTo>
                  <a:pt x="1467" y="73"/>
                </a:lnTo>
                <a:lnTo>
                  <a:pt x="1482" y="51"/>
                </a:lnTo>
                <a:lnTo>
                  <a:pt x="1501" y="33"/>
                </a:lnTo>
                <a:lnTo>
                  <a:pt x="1522" y="19"/>
                </a:lnTo>
                <a:lnTo>
                  <a:pt x="1546" y="8"/>
                </a:lnTo>
                <a:lnTo>
                  <a:pt x="1572" y="2"/>
                </a:lnTo>
                <a:lnTo>
                  <a:pt x="15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Freeform 267"/>
          <p:cNvSpPr>
            <a:spLocks/>
          </p:cNvSpPr>
          <p:nvPr/>
        </p:nvSpPr>
        <p:spPr bwMode="auto">
          <a:xfrm>
            <a:off x="8233259" y="2727325"/>
            <a:ext cx="393700" cy="479425"/>
          </a:xfrm>
          <a:custGeom>
            <a:avLst/>
            <a:gdLst>
              <a:gd name="connsiteX0" fmla="*/ 240957 w 393700"/>
              <a:gd name="connsiteY0" fmla="*/ 130175 h 479425"/>
              <a:gd name="connsiteX1" fmla="*/ 371818 w 393700"/>
              <a:gd name="connsiteY1" fmla="*/ 130175 h 479425"/>
              <a:gd name="connsiteX2" fmla="*/ 376281 w 393700"/>
              <a:gd name="connsiteY2" fmla="*/ 130617 h 479425"/>
              <a:gd name="connsiteX3" fmla="*/ 380456 w 393700"/>
              <a:gd name="connsiteY3" fmla="*/ 131941 h 479425"/>
              <a:gd name="connsiteX4" fmla="*/ 384055 w 393700"/>
              <a:gd name="connsiteY4" fmla="*/ 134002 h 479425"/>
              <a:gd name="connsiteX5" fmla="*/ 387222 w 393700"/>
              <a:gd name="connsiteY5" fmla="*/ 136798 h 479425"/>
              <a:gd name="connsiteX6" fmla="*/ 389957 w 393700"/>
              <a:gd name="connsiteY6" fmla="*/ 140037 h 479425"/>
              <a:gd name="connsiteX7" fmla="*/ 391972 w 393700"/>
              <a:gd name="connsiteY7" fmla="*/ 143716 h 479425"/>
              <a:gd name="connsiteX8" fmla="*/ 393268 w 393700"/>
              <a:gd name="connsiteY8" fmla="*/ 147837 h 479425"/>
              <a:gd name="connsiteX9" fmla="*/ 393700 w 393700"/>
              <a:gd name="connsiteY9" fmla="*/ 152400 h 479425"/>
              <a:gd name="connsiteX10" fmla="*/ 393700 w 393700"/>
              <a:gd name="connsiteY10" fmla="*/ 174625 h 479425"/>
              <a:gd name="connsiteX11" fmla="*/ 219075 w 393700"/>
              <a:gd name="connsiteY11" fmla="*/ 174625 h 479425"/>
              <a:gd name="connsiteX12" fmla="*/ 219075 w 393700"/>
              <a:gd name="connsiteY12" fmla="*/ 152400 h 479425"/>
              <a:gd name="connsiteX13" fmla="*/ 219507 w 393700"/>
              <a:gd name="connsiteY13" fmla="*/ 147837 h 479425"/>
              <a:gd name="connsiteX14" fmla="*/ 220803 w 393700"/>
              <a:gd name="connsiteY14" fmla="*/ 143716 h 479425"/>
              <a:gd name="connsiteX15" fmla="*/ 222818 w 393700"/>
              <a:gd name="connsiteY15" fmla="*/ 140037 h 479425"/>
              <a:gd name="connsiteX16" fmla="*/ 225409 w 393700"/>
              <a:gd name="connsiteY16" fmla="*/ 136798 h 479425"/>
              <a:gd name="connsiteX17" fmla="*/ 228720 w 393700"/>
              <a:gd name="connsiteY17" fmla="*/ 134002 h 479425"/>
              <a:gd name="connsiteX18" fmla="*/ 232463 w 393700"/>
              <a:gd name="connsiteY18" fmla="*/ 131941 h 479425"/>
              <a:gd name="connsiteX19" fmla="*/ 236494 w 393700"/>
              <a:gd name="connsiteY19" fmla="*/ 130617 h 479425"/>
              <a:gd name="connsiteX20" fmla="*/ 305522 w 393700"/>
              <a:gd name="connsiteY20" fmla="*/ 0 h 479425"/>
              <a:gd name="connsiteX21" fmla="*/ 309275 w 393700"/>
              <a:gd name="connsiteY21" fmla="*/ 289 h 479425"/>
              <a:gd name="connsiteX22" fmla="*/ 312738 w 393700"/>
              <a:gd name="connsiteY22" fmla="*/ 1157 h 479425"/>
              <a:gd name="connsiteX23" fmla="*/ 315913 w 393700"/>
              <a:gd name="connsiteY23" fmla="*/ 2602 h 479425"/>
              <a:gd name="connsiteX24" fmla="*/ 318944 w 393700"/>
              <a:gd name="connsiteY24" fmla="*/ 4481 h 479425"/>
              <a:gd name="connsiteX25" fmla="*/ 321542 w 393700"/>
              <a:gd name="connsiteY25" fmla="*/ 7083 h 479425"/>
              <a:gd name="connsiteX26" fmla="*/ 323707 w 393700"/>
              <a:gd name="connsiteY26" fmla="*/ 9830 h 479425"/>
              <a:gd name="connsiteX27" fmla="*/ 325438 w 393700"/>
              <a:gd name="connsiteY27" fmla="*/ 12866 h 479425"/>
              <a:gd name="connsiteX28" fmla="*/ 326593 w 393700"/>
              <a:gd name="connsiteY28" fmla="*/ 15468 h 479425"/>
              <a:gd name="connsiteX29" fmla="*/ 328325 w 393700"/>
              <a:gd name="connsiteY29" fmla="*/ 18792 h 479425"/>
              <a:gd name="connsiteX30" fmla="*/ 330057 w 393700"/>
              <a:gd name="connsiteY30" fmla="*/ 22985 h 479425"/>
              <a:gd name="connsiteX31" fmla="*/ 332077 w 393700"/>
              <a:gd name="connsiteY31" fmla="*/ 27610 h 479425"/>
              <a:gd name="connsiteX32" fmla="*/ 334242 w 393700"/>
              <a:gd name="connsiteY32" fmla="*/ 32670 h 479425"/>
              <a:gd name="connsiteX33" fmla="*/ 336551 w 393700"/>
              <a:gd name="connsiteY33" fmla="*/ 38452 h 479425"/>
              <a:gd name="connsiteX34" fmla="*/ 339293 w 393700"/>
              <a:gd name="connsiteY34" fmla="*/ 44523 h 479425"/>
              <a:gd name="connsiteX35" fmla="*/ 341891 w 393700"/>
              <a:gd name="connsiteY35" fmla="*/ 51173 h 479425"/>
              <a:gd name="connsiteX36" fmla="*/ 344633 w 393700"/>
              <a:gd name="connsiteY36" fmla="*/ 57967 h 479425"/>
              <a:gd name="connsiteX37" fmla="*/ 347375 w 393700"/>
              <a:gd name="connsiteY37" fmla="*/ 65195 h 479425"/>
              <a:gd name="connsiteX38" fmla="*/ 350261 w 393700"/>
              <a:gd name="connsiteY38" fmla="*/ 72423 h 479425"/>
              <a:gd name="connsiteX39" fmla="*/ 352859 w 393700"/>
              <a:gd name="connsiteY39" fmla="*/ 79940 h 479425"/>
              <a:gd name="connsiteX40" fmla="*/ 355601 w 393700"/>
              <a:gd name="connsiteY40" fmla="*/ 87312 h 479425"/>
              <a:gd name="connsiteX41" fmla="*/ 255588 w 393700"/>
              <a:gd name="connsiteY41" fmla="*/ 87312 h 479425"/>
              <a:gd name="connsiteX42" fmla="*/ 258330 w 393700"/>
              <a:gd name="connsiteY42" fmla="*/ 79940 h 479425"/>
              <a:gd name="connsiteX43" fmla="*/ 261072 w 393700"/>
              <a:gd name="connsiteY43" fmla="*/ 72423 h 479425"/>
              <a:gd name="connsiteX44" fmla="*/ 263814 w 393700"/>
              <a:gd name="connsiteY44" fmla="*/ 65195 h 479425"/>
              <a:gd name="connsiteX45" fmla="*/ 266556 w 393700"/>
              <a:gd name="connsiteY45" fmla="*/ 57967 h 479425"/>
              <a:gd name="connsiteX46" fmla="*/ 269298 w 393700"/>
              <a:gd name="connsiteY46" fmla="*/ 51173 h 479425"/>
              <a:gd name="connsiteX47" fmla="*/ 272040 w 393700"/>
              <a:gd name="connsiteY47" fmla="*/ 44523 h 479425"/>
              <a:gd name="connsiteX48" fmla="*/ 274494 w 393700"/>
              <a:gd name="connsiteY48" fmla="*/ 38452 h 479425"/>
              <a:gd name="connsiteX49" fmla="*/ 276947 w 393700"/>
              <a:gd name="connsiteY49" fmla="*/ 32670 h 479425"/>
              <a:gd name="connsiteX50" fmla="*/ 279256 w 393700"/>
              <a:gd name="connsiteY50" fmla="*/ 27610 h 479425"/>
              <a:gd name="connsiteX51" fmla="*/ 281277 w 393700"/>
              <a:gd name="connsiteY51" fmla="*/ 22985 h 479425"/>
              <a:gd name="connsiteX52" fmla="*/ 283009 w 393700"/>
              <a:gd name="connsiteY52" fmla="*/ 18792 h 479425"/>
              <a:gd name="connsiteX53" fmla="*/ 284452 w 393700"/>
              <a:gd name="connsiteY53" fmla="*/ 15468 h 479425"/>
              <a:gd name="connsiteX54" fmla="*/ 285606 w 393700"/>
              <a:gd name="connsiteY54" fmla="*/ 12866 h 479425"/>
              <a:gd name="connsiteX55" fmla="*/ 287482 w 393700"/>
              <a:gd name="connsiteY55" fmla="*/ 9830 h 479425"/>
              <a:gd name="connsiteX56" fmla="*/ 289647 w 393700"/>
              <a:gd name="connsiteY56" fmla="*/ 7083 h 479425"/>
              <a:gd name="connsiteX57" fmla="*/ 292245 w 393700"/>
              <a:gd name="connsiteY57" fmla="*/ 4481 h 479425"/>
              <a:gd name="connsiteX58" fmla="*/ 295276 w 393700"/>
              <a:gd name="connsiteY58" fmla="*/ 2602 h 479425"/>
              <a:gd name="connsiteX59" fmla="*/ 298595 w 393700"/>
              <a:gd name="connsiteY59" fmla="*/ 1157 h 479425"/>
              <a:gd name="connsiteX60" fmla="*/ 301914 w 393700"/>
              <a:gd name="connsiteY60" fmla="*/ 289 h 479425"/>
              <a:gd name="connsiteX61" fmla="*/ 21929 w 393700"/>
              <a:gd name="connsiteY61" fmla="*/ 0 h 479425"/>
              <a:gd name="connsiteX62" fmla="*/ 153066 w 393700"/>
              <a:gd name="connsiteY62" fmla="*/ 0 h 479425"/>
              <a:gd name="connsiteX63" fmla="*/ 157538 w 393700"/>
              <a:gd name="connsiteY63" fmla="*/ 433 h 479425"/>
              <a:gd name="connsiteX64" fmla="*/ 161577 w 393700"/>
              <a:gd name="connsiteY64" fmla="*/ 1732 h 479425"/>
              <a:gd name="connsiteX65" fmla="*/ 165328 w 393700"/>
              <a:gd name="connsiteY65" fmla="*/ 3754 h 479425"/>
              <a:gd name="connsiteX66" fmla="*/ 168646 w 393700"/>
              <a:gd name="connsiteY66" fmla="*/ 6496 h 479425"/>
              <a:gd name="connsiteX67" fmla="*/ 171243 w 393700"/>
              <a:gd name="connsiteY67" fmla="*/ 9672 h 479425"/>
              <a:gd name="connsiteX68" fmla="*/ 173263 w 393700"/>
              <a:gd name="connsiteY68" fmla="*/ 13426 h 479425"/>
              <a:gd name="connsiteX69" fmla="*/ 174561 w 393700"/>
              <a:gd name="connsiteY69" fmla="*/ 17468 h 479425"/>
              <a:gd name="connsiteX70" fmla="*/ 174994 w 393700"/>
              <a:gd name="connsiteY70" fmla="*/ 21943 h 479425"/>
              <a:gd name="connsiteX71" fmla="*/ 174994 w 393700"/>
              <a:gd name="connsiteY71" fmla="*/ 217986 h 479425"/>
              <a:gd name="connsiteX72" fmla="*/ 393700 w 393700"/>
              <a:gd name="connsiteY72" fmla="*/ 217986 h 479425"/>
              <a:gd name="connsiteX73" fmla="*/ 393700 w 393700"/>
              <a:gd name="connsiteY73" fmla="*/ 457771 h 479425"/>
              <a:gd name="connsiteX74" fmla="*/ 393267 w 393700"/>
              <a:gd name="connsiteY74" fmla="*/ 462102 h 479425"/>
              <a:gd name="connsiteX75" fmla="*/ 391969 w 393700"/>
              <a:gd name="connsiteY75" fmla="*/ 466144 h 479425"/>
              <a:gd name="connsiteX76" fmla="*/ 389949 w 393700"/>
              <a:gd name="connsiteY76" fmla="*/ 469753 h 479425"/>
              <a:gd name="connsiteX77" fmla="*/ 387208 w 393700"/>
              <a:gd name="connsiteY77" fmla="*/ 473073 h 479425"/>
              <a:gd name="connsiteX78" fmla="*/ 384034 w 393700"/>
              <a:gd name="connsiteY78" fmla="*/ 475672 h 479425"/>
              <a:gd name="connsiteX79" fmla="*/ 380428 w 393700"/>
              <a:gd name="connsiteY79" fmla="*/ 477693 h 479425"/>
              <a:gd name="connsiteX80" fmla="*/ 376244 w 393700"/>
              <a:gd name="connsiteY80" fmla="*/ 478992 h 479425"/>
              <a:gd name="connsiteX81" fmla="*/ 371772 w 393700"/>
              <a:gd name="connsiteY81" fmla="*/ 479425 h 479425"/>
              <a:gd name="connsiteX82" fmla="*/ 153066 w 393700"/>
              <a:gd name="connsiteY82" fmla="*/ 479425 h 479425"/>
              <a:gd name="connsiteX83" fmla="*/ 148738 w 393700"/>
              <a:gd name="connsiteY83" fmla="*/ 478992 h 479425"/>
              <a:gd name="connsiteX84" fmla="*/ 144554 w 393700"/>
              <a:gd name="connsiteY84" fmla="*/ 477693 h 479425"/>
              <a:gd name="connsiteX85" fmla="*/ 140947 w 393700"/>
              <a:gd name="connsiteY85" fmla="*/ 475672 h 479425"/>
              <a:gd name="connsiteX86" fmla="*/ 137629 w 393700"/>
              <a:gd name="connsiteY86" fmla="*/ 473073 h 479425"/>
              <a:gd name="connsiteX87" fmla="*/ 134888 w 393700"/>
              <a:gd name="connsiteY87" fmla="*/ 469753 h 479425"/>
              <a:gd name="connsiteX88" fmla="*/ 132869 w 393700"/>
              <a:gd name="connsiteY88" fmla="*/ 466144 h 479425"/>
              <a:gd name="connsiteX89" fmla="*/ 131714 w 393700"/>
              <a:gd name="connsiteY89" fmla="*/ 462102 h 479425"/>
              <a:gd name="connsiteX90" fmla="*/ 131282 w 393700"/>
              <a:gd name="connsiteY90" fmla="*/ 457771 h 479425"/>
              <a:gd name="connsiteX91" fmla="*/ 131282 w 393700"/>
              <a:gd name="connsiteY91" fmla="*/ 261583 h 479425"/>
              <a:gd name="connsiteX92" fmla="*/ 21929 w 393700"/>
              <a:gd name="connsiteY92" fmla="*/ 261583 h 479425"/>
              <a:gd name="connsiteX93" fmla="*/ 17456 w 393700"/>
              <a:gd name="connsiteY93" fmla="*/ 261150 h 479425"/>
              <a:gd name="connsiteX94" fmla="*/ 13273 w 393700"/>
              <a:gd name="connsiteY94" fmla="*/ 259851 h 479425"/>
              <a:gd name="connsiteX95" fmla="*/ 9666 w 393700"/>
              <a:gd name="connsiteY95" fmla="*/ 257830 h 479425"/>
              <a:gd name="connsiteX96" fmla="*/ 6492 w 393700"/>
              <a:gd name="connsiteY96" fmla="*/ 255232 h 479425"/>
              <a:gd name="connsiteX97" fmla="*/ 3751 w 393700"/>
              <a:gd name="connsiteY97" fmla="*/ 251911 h 479425"/>
              <a:gd name="connsiteX98" fmla="*/ 1731 w 393700"/>
              <a:gd name="connsiteY98" fmla="*/ 248158 h 479425"/>
              <a:gd name="connsiteX99" fmla="*/ 433 w 393700"/>
              <a:gd name="connsiteY99" fmla="*/ 244116 h 479425"/>
              <a:gd name="connsiteX100" fmla="*/ 0 w 393700"/>
              <a:gd name="connsiteY100" fmla="*/ 239785 h 479425"/>
              <a:gd name="connsiteX101" fmla="*/ 0 w 393700"/>
              <a:gd name="connsiteY101" fmla="*/ 21943 h 479425"/>
              <a:gd name="connsiteX102" fmla="*/ 433 w 393700"/>
              <a:gd name="connsiteY102" fmla="*/ 17468 h 479425"/>
              <a:gd name="connsiteX103" fmla="*/ 1731 w 393700"/>
              <a:gd name="connsiteY103" fmla="*/ 13426 h 479425"/>
              <a:gd name="connsiteX104" fmla="*/ 3751 w 393700"/>
              <a:gd name="connsiteY104" fmla="*/ 9672 h 479425"/>
              <a:gd name="connsiteX105" fmla="*/ 6492 w 393700"/>
              <a:gd name="connsiteY105" fmla="*/ 6496 h 479425"/>
              <a:gd name="connsiteX106" fmla="*/ 9666 w 393700"/>
              <a:gd name="connsiteY106" fmla="*/ 3754 h 479425"/>
              <a:gd name="connsiteX107" fmla="*/ 13273 w 393700"/>
              <a:gd name="connsiteY107" fmla="*/ 1732 h 479425"/>
              <a:gd name="connsiteX108" fmla="*/ 17456 w 393700"/>
              <a:gd name="connsiteY108" fmla="*/ 433 h 47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393700" h="479425">
                <a:moveTo>
                  <a:pt x="240957" y="130175"/>
                </a:moveTo>
                <a:lnTo>
                  <a:pt x="371818" y="130175"/>
                </a:lnTo>
                <a:lnTo>
                  <a:pt x="376281" y="130617"/>
                </a:lnTo>
                <a:lnTo>
                  <a:pt x="380456" y="131941"/>
                </a:lnTo>
                <a:lnTo>
                  <a:pt x="384055" y="134002"/>
                </a:lnTo>
                <a:lnTo>
                  <a:pt x="387222" y="136798"/>
                </a:lnTo>
                <a:lnTo>
                  <a:pt x="389957" y="140037"/>
                </a:lnTo>
                <a:lnTo>
                  <a:pt x="391972" y="143716"/>
                </a:lnTo>
                <a:lnTo>
                  <a:pt x="393268" y="147837"/>
                </a:lnTo>
                <a:lnTo>
                  <a:pt x="393700" y="152400"/>
                </a:lnTo>
                <a:lnTo>
                  <a:pt x="393700" y="174625"/>
                </a:lnTo>
                <a:lnTo>
                  <a:pt x="219075" y="174625"/>
                </a:lnTo>
                <a:lnTo>
                  <a:pt x="219075" y="152400"/>
                </a:lnTo>
                <a:lnTo>
                  <a:pt x="219507" y="147837"/>
                </a:lnTo>
                <a:lnTo>
                  <a:pt x="220803" y="143716"/>
                </a:lnTo>
                <a:lnTo>
                  <a:pt x="222818" y="140037"/>
                </a:lnTo>
                <a:lnTo>
                  <a:pt x="225409" y="136798"/>
                </a:lnTo>
                <a:lnTo>
                  <a:pt x="228720" y="134002"/>
                </a:lnTo>
                <a:lnTo>
                  <a:pt x="232463" y="131941"/>
                </a:lnTo>
                <a:lnTo>
                  <a:pt x="236494" y="130617"/>
                </a:lnTo>
                <a:close/>
                <a:moveTo>
                  <a:pt x="305522" y="0"/>
                </a:moveTo>
                <a:lnTo>
                  <a:pt x="309275" y="289"/>
                </a:lnTo>
                <a:lnTo>
                  <a:pt x="312738" y="1157"/>
                </a:lnTo>
                <a:lnTo>
                  <a:pt x="315913" y="2602"/>
                </a:lnTo>
                <a:lnTo>
                  <a:pt x="318944" y="4481"/>
                </a:lnTo>
                <a:lnTo>
                  <a:pt x="321542" y="7083"/>
                </a:lnTo>
                <a:lnTo>
                  <a:pt x="323707" y="9830"/>
                </a:lnTo>
                <a:lnTo>
                  <a:pt x="325438" y="12866"/>
                </a:lnTo>
                <a:lnTo>
                  <a:pt x="326593" y="15468"/>
                </a:lnTo>
                <a:lnTo>
                  <a:pt x="328325" y="18792"/>
                </a:lnTo>
                <a:lnTo>
                  <a:pt x="330057" y="22985"/>
                </a:lnTo>
                <a:lnTo>
                  <a:pt x="332077" y="27610"/>
                </a:lnTo>
                <a:lnTo>
                  <a:pt x="334242" y="32670"/>
                </a:lnTo>
                <a:lnTo>
                  <a:pt x="336551" y="38452"/>
                </a:lnTo>
                <a:lnTo>
                  <a:pt x="339293" y="44523"/>
                </a:lnTo>
                <a:lnTo>
                  <a:pt x="341891" y="51173"/>
                </a:lnTo>
                <a:lnTo>
                  <a:pt x="344633" y="57967"/>
                </a:lnTo>
                <a:lnTo>
                  <a:pt x="347375" y="65195"/>
                </a:lnTo>
                <a:lnTo>
                  <a:pt x="350261" y="72423"/>
                </a:lnTo>
                <a:lnTo>
                  <a:pt x="352859" y="79940"/>
                </a:lnTo>
                <a:lnTo>
                  <a:pt x="355601" y="87312"/>
                </a:lnTo>
                <a:lnTo>
                  <a:pt x="255588" y="87312"/>
                </a:lnTo>
                <a:lnTo>
                  <a:pt x="258330" y="79940"/>
                </a:lnTo>
                <a:lnTo>
                  <a:pt x="261072" y="72423"/>
                </a:lnTo>
                <a:lnTo>
                  <a:pt x="263814" y="65195"/>
                </a:lnTo>
                <a:lnTo>
                  <a:pt x="266556" y="57967"/>
                </a:lnTo>
                <a:lnTo>
                  <a:pt x="269298" y="51173"/>
                </a:lnTo>
                <a:lnTo>
                  <a:pt x="272040" y="44523"/>
                </a:lnTo>
                <a:lnTo>
                  <a:pt x="274494" y="38452"/>
                </a:lnTo>
                <a:lnTo>
                  <a:pt x="276947" y="32670"/>
                </a:lnTo>
                <a:lnTo>
                  <a:pt x="279256" y="27610"/>
                </a:lnTo>
                <a:lnTo>
                  <a:pt x="281277" y="22985"/>
                </a:lnTo>
                <a:lnTo>
                  <a:pt x="283009" y="18792"/>
                </a:lnTo>
                <a:lnTo>
                  <a:pt x="284452" y="15468"/>
                </a:lnTo>
                <a:lnTo>
                  <a:pt x="285606" y="12866"/>
                </a:lnTo>
                <a:lnTo>
                  <a:pt x="287482" y="9830"/>
                </a:lnTo>
                <a:lnTo>
                  <a:pt x="289647" y="7083"/>
                </a:lnTo>
                <a:lnTo>
                  <a:pt x="292245" y="4481"/>
                </a:lnTo>
                <a:lnTo>
                  <a:pt x="295276" y="2602"/>
                </a:lnTo>
                <a:lnTo>
                  <a:pt x="298595" y="1157"/>
                </a:lnTo>
                <a:lnTo>
                  <a:pt x="301914" y="289"/>
                </a:lnTo>
                <a:close/>
                <a:moveTo>
                  <a:pt x="21929" y="0"/>
                </a:moveTo>
                <a:lnTo>
                  <a:pt x="153066" y="0"/>
                </a:lnTo>
                <a:lnTo>
                  <a:pt x="157538" y="433"/>
                </a:lnTo>
                <a:lnTo>
                  <a:pt x="161577" y="1732"/>
                </a:lnTo>
                <a:lnTo>
                  <a:pt x="165328" y="3754"/>
                </a:lnTo>
                <a:lnTo>
                  <a:pt x="168646" y="6496"/>
                </a:lnTo>
                <a:lnTo>
                  <a:pt x="171243" y="9672"/>
                </a:lnTo>
                <a:lnTo>
                  <a:pt x="173263" y="13426"/>
                </a:lnTo>
                <a:lnTo>
                  <a:pt x="174561" y="17468"/>
                </a:lnTo>
                <a:lnTo>
                  <a:pt x="174994" y="21943"/>
                </a:lnTo>
                <a:lnTo>
                  <a:pt x="174994" y="217986"/>
                </a:lnTo>
                <a:lnTo>
                  <a:pt x="393700" y="217986"/>
                </a:lnTo>
                <a:lnTo>
                  <a:pt x="393700" y="457771"/>
                </a:lnTo>
                <a:lnTo>
                  <a:pt x="393267" y="462102"/>
                </a:lnTo>
                <a:lnTo>
                  <a:pt x="391969" y="466144"/>
                </a:lnTo>
                <a:lnTo>
                  <a:pt x="389949" y="469753"/>
                </a:lnTo>
                <a:lnTo>
                  <a:pt x="387208" y="473073"/>
                </a:lnTo>
                <a:lnTo>
                  <a:pt x="384034" y="475672"/>
                </a:lnTo>
                <a:lnTo>
                  <a:pt x="380428" y="477693"/>
                </a:lnTo>
                <a:lnTo>
                  <a:pt x="376244" y="478992"/>
                </a:lnTo>
                <a:lnTo>
                  <a:pt x="371772" y="479425"/>
                </a:lnTo>
                <a:lnTo>
                  <a:pt x="153066" y="479425"/>
                </a:lnTo>
                <a:lnTo>
                  <a:pt x="148738" y="478992"/>
                </a:lnTo>
                <a:lnTo>
                  <a:pt x="144554" y="477693"/>
                </a:lnTo>
                <a:lnTo>
                  <a:pt x="140947" y="475672"/>
                </a:lnTo>
                <a:lnTo>
                  <a:pt x="137629" y="473073"/>
                </a:lnTo>
                <a:lnTo>
                  <a:pt x="134888" y="469753"/>
                </a:lnTo>
                <a:lnTo>
                  <a:pt x="132869" y="466144"/>
                </a:lnTo>
                <a:lnTo>
                  <a:pt x="131714" y="462102"/>
                </a:lnTo>
                <a:lnTo>
                  <a:pt x="131282" y="457771"/>
                </a:lnTo>
                <a:lnTo>
                  <a:pt x="131282" y="261583"/>
                </a:lnTo>
                <a:lnTo>
                  <a:pt x="21929" y="261583"/>
                </a:lnTo>
                <a:lnTo>
                  <a:pt x="17456" y="261150"/>
                </a:lnTo>
                <a:lnTo>
                  <a:pt x="13273" y="259851"/>
                </a:lnTo>
                <a:lnTo>
                  <a:pt x="9666" y="257830"/>
                </a:lnTo>
                <a:lnTo>
                  <a:pt x="6492" y="255232"/>
                </a:lnTo>
                <a:lnTo>
                  <a:pt x="3751" y="251911"/>
                </a:lnTo>
                <a:lnTo>
                  <a:pt x="1731" y="248158"/>
                </a:lnTo>
                <a:lnTo>
                  <a:pt x="433" y="244116"/>
                </a:lnTo>
                <a:lnTo>
                  <a:pt x="0" y="239785"/>
                </a:lnTo>
                <a:lnTo>
                  <a:pt x="0" y="21943"/>
                </a:lnTo>
                <a:lnTo>
                  <a:pt x="433" y="17468"/>
                </a:lnTo>
                <a:lnTo>
                  <a:pt x="1731" y="13426"/>
                </a:lnTo>
                <a:lnTo>
                  <a:pt x="3751" y="9672"/>
                </a:lnTo>
                <a:lnTo>
                  <a:pt x="6492" y="6496"/>
                </a:lnTo>
                <a:lnTo>
                  <a:pt x="9666" y="3754"/>
                </a:lnTo>
                <a:lnTo>
                  <a:pt x="13273" y="1732"/>
                </a:lnTo>
                <a:lnTo>
                  <a:pt x="17456" y="43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7" name="Freeform 266"/>
          <p:cNvSpPr>
            <a:spLocks/>
          </p:cNvSpPr>
          <p:nvPr/>
        </p:nvSpPr>
        <p:spPr bwMode="auto">
          <a:xfrm>
            <a:off x="9125097" y="2782888"/>
            <a:ext cx="481012" cy="368300"/>
          </a:xfrm>
          <a:custGeom>
            <a:avLst/>
            <a:gdLst>
              <a:gd name="connsiteX0" fmla="*/ 276225 w 481012"/>
              <a:gd name="connsiteY0" fmla="*/ 301625 h 368300"/>
              <a:gd name="connsiteX1" fmla="*/ 466725 w 481012"/>
              <a:gd name="connsiteY1" fmla="*/ 301625 h 368300"/>
              <a:gd name="connsiteX2" fmla="*/ 466725 w 481012"/>
              <a:gd name="connsiteY2" fmla="*/ 346075 h 368300"/>
              <a:gd name="connsiteX3" fmla="*/ 466290 w 481012"/>
              <a:gd name="connsiteY3" fmla="*/ 350608 h 368300"/>
              <a:gd name="connsiteX4" fmla="*/ 464984 w 481012"/>
              <a:gd name="connsiteY4" fmla="*/ 354702 h 368300"/>
              <a:gd name="connsiteX5" fmla="*/ 462953 w 481012"/>
              <a:gd name="connsiteY5" fmla="*/ 358357 h 368300"/>
              <a:gd name="connsiteX6" fmla="*/ 460341 w 481012"/>
              <a:gd name="connsiteY6" fmla="*/ 361720 h 368300"/>
              <a:gd name="connsiteX7" fmla="*/ 457004 w 481012"/>
              <a:gd name="connsiteY7" fmla="*/ 364498 h 368300"/>
              <a:gd name="connsiteX8" fmla="*/ 453232 w 481012"/>
              <a:gd name="connsiteY8" fmla="*/ 366546 h 368300"/>
              <a:gd name="connsiteX9" fmla="*/ 449169 w 481012"/>
              <a:gd name="connsiteY9" fmla="*/ 367715 h 368300"/>
              <a:gd name="connsiteX10" fmla="*/ 444817 w 481012"/>
              <a:gd name="connsiteY10" fmla="*/ 368300 h 368300"/>
              <a:gd name="connsiteX11" fmla="*/ 298278 w 481012"/>
              <a:gd name="connsiteY11" fmla="*/ 368300 h 368300"/>
              <a:gd name="connsiteX12" fmla="*/ 293781 w 481012"/>
              <a:gd name="connsiteY12" fmla="*/ 367715 h 368300"/>
              <a:gd name="connsiteX13" fmla="*/ 289718 w 481012"/>
              <a:gd name="connsiteY13" fmla="*/ 366546 h 368300"/>
              <a:gd name="connsiteX14" fmla="*/ 285946 w 481012"/>
              <a:gd name="connsiteY14" fmla="*/ 364498 h 368300"/>
              <a:gd name="connsiteX15" fmla="*/ 282609 w 481012"/>
              <a:gd name="connsiteY15" fmla="*/ 361720 h 368300"/>
              <a:gd name="connsiteX16" fmla="*/ 279997 w 481012"/>
              <a:gd name="connsiteY16" fmla="*/ 358357 h 368300"/>
              <a:gd name="connsiteX17" fmla="*/ 277966 w 481012"/>
              <a:gd name="connsiteY17" fmla="*/ 354702 h 368300"/>
              <a:gd name="connsiteX18" fmla="*/ 276660 w 481012"/>
              <a:gd name="connsiteY18" fmla="*/ 350608 h 368300"/>
              <a:gd name="connsiteX19" fmla="*/ 276225 w 481012"/>
              <a:gd name="connsiteY19" fmla="*/ 346075 h 368300"/>
              <a:gd name="connsiteX20" fmla="*/ 14287 w 481012"/>
              <a:gd name="connsiteY20" fmla="*/ 301625 h 368300"/>
              <a:gd name="connsiteX21" fmla="*/ 204787 w 481012"/>
              <a:gd name="connsiteY21" fmla="*/ 301625 h 368300"/>
              <a:gd name="connsiteX22" fmla="*/ 204787 w 481012"/>
              <a:gd name="connsiteY22" fmla="*/ 346075 h 368300"/>
              <a:gd name="connsiteX23" fmla="*/ 204352 w 481012"/>
              <a:gd name="connsiteY23" fmla="*/ 350608 h 368300"/>
              <a:gd name="connsiteX24" fmla="*/ 203046 w 481012"/>
              <a:gd name="connsiteY24" fmla="*/ 354702 h 368300"/>
              <a:gd name="connsiteX25" fmla="*/ 201015 w 481012"/>
              <a:gd name="connsiteY25" fmla="*/ 358357 h 368300"/>
              <a:gd name="connsiteX26" fmla="*/ 198403 w 481012"/>
              <a:gd name="connsiteY26" fmla="*/ 361720 h 368300"/>
              <a:gd name="connsiteX27" fmla="*/ 195066 w 481012"/>
              <a:gd name="connsiteY27" fmla="*/ 364498 h 368300"/>
              <a:gd name="connsiteX28" fmla="*/ 191294 w 481012"/>
              <a:gd name="connsiteY28" fmla="*/ 366546 h 368300"/>
              <a:gd name="connsiteX29" fmla="*/ 187231 w 481012"/>
              <a:gd name="connsiteY29" fmla="*/ 367715 h 368300"/>
              <a:gd name="connsiteX30" fmla="*/ 182879 w 481012"/>
              <a:gd name="connsiteY30" fmla="*/ 368300 h 368300"/>
              <a:gd name="connsiteX31" fmla="*/ 36340 w 481012"/>
              <a:gd name="connsiteY31" fmla="*/ 368300 h 368300"/>
              <a:gd name="connsiteX32" fmla="*/ 31843 w 481012"/>
              <a:gd name="connsiteY32" fmla="*/ 367715 h 368300"/>
              <a:gd name="connsiteX33" fmla="*/ 27780 w 481012"/>
              <a:gd name="connsiteY33" fmla="*/ 366546 h 368300"/>
              <a:gd name="connsiteX34" fmla="*/ 24008 w 481012"/>
              <a:gd name="connsiteY34" fmla="*/ 364498 h 368300"/>
              <a:gd name="connsiteX35" fmla="*/ 20671 w 481012"/>
              <a:gd name="connsiteY35" fmla="*/ 361720 h 368300"/>
              <a:gd name="connsiteX36" fmla="*/ 18059 w 481012"/>
              <a:gd name="connsiteY36" fmla="*/ 358357 h 368300"/>
              <a:gd name="connsiteX37" fmla="*/ 16028 w 481012"/>
              <a:gd name="connsiteY37" fmla="*/ 354702 h 368300"/>
              <a:gd name="connsiteX38" fmla="*/ 14722 w 481012"/>
              <a:gd name="connsiteY38" fmla="*/ 350608 h 368300"/>
              <a:gd name="connsiteX39" fmla="*/ 14287 w 481012"/>
              <a:gd name="connsiteY39" fmla="*/ 346075 h 368300"/>
              <a:gd name="connsiteX40" fmla="*/ 273795 w 481012"/>
              <a:gd name="connsiteY40" fmla="*/ 131762 h 368300"/>
              <a:gd name="connsiteX41" fmla="*/ 349567 w 481012"/>
              <a:gd name="connsiteY41" fmla="*/ 131762 h 368300"/>
              <a:gd name="connsiteX42" fmla="*/ 349567 w 481012"/>
              <a:gd name="connsiteY42" fmla="*/ 168007 h 368300"/>
              <a:gd name="connsiteX43" fmla="*/ 350001 w 481012"/>
              <a:gd name="connsiteY43" fmla="*/ 172465 h 368300"/>
              <a:gd name="connsiteX44" fmla="*/ 351302 w 481012"/>
              <a:gd name="connsiteY44" fmla="*/ 176493 h 368300"/>
              <a:gd name="connsiteX45" fmla="*/ 353327 w 481012"/>
              <a:gd name="connsiteY45" fmla="*/ 180232 h 368300"/>
              <a:gd name="connsiteX46" fmla="*/ 355930 w 481012"/>
              <a:gd name="connsiteY46" fmla="*/ 183396 h 368300"/>
              <a:gd name="connsiteX47" fmla="*/ 359255 w 481012"/>
              <a:gd name="connsiteY47" fmla="*/ 186129 h 368300"/>
              <a:gd name="connsiteX48" fmla="*/ 363015 w 481012"/>
              <a:gd name="connsiteY48" fmla="*/ 188143 h 368300"/>
              <a:gd name="connsiteX49" fmla="*/ 367064 w 481012"/>
              <a:gd name="connsiteY49" fmla="*/ 189293 h 368300"/>
              <a:gd name="connsiteX50" fmla="*/ 371547 w 481012"/>
              <a:gd name="connsiteY50" fmla="*/ 189725 h 368300"/>
              <a:gd name="connsiteX51" fmla="*/ 375885 w 481012"/>
              <a:gd name="connsiteY51" fmla="*/ 189293 h 368300"/>
              <a:gd name="connsiteX52" fmla="*/ 379934 w 481012"/>
              <a:gd name="connsiteY52" fmla="*/ 188143 h 368300"/>
              <a:gd name="connsiteX53" fmla="*/ 383694 w 481012"/>
              <a:gd name="connsiteY53" fmla="*/ 186129 h 368300"/>
              <a:gd name="connsiteX54" fmla="*/ 387019 w 481012"/>
              <a:gd name="connsiteY54" fmla="*/ 183396 h 368300"/>
              <a:gd name="connsiteX55" fmla="*/ 389622 w 481012"/>
              <a:gd name="connsiteY55" fmla="*/ 180232 h 368300"/>
              <a:gd name="connsiteX56" fmla="*/ 391647 w 481012"/>
              <a:gd name="connsiteY56" fmla="*/ 176493 h 368300"/>
              <a:gd name="connsiteX57" fmla="*/ 392948 w 481012"/>
              <a:gd name="connsiteY57" fmla="*/ 172465 h 368300"/>
              <a:gd name="connsiteX58" fmla="*/ 393382 w 481012"/>
              <a:gd name="connsiteY58" fmla="*/ 168007 h 368300"/>
              <a:gd name="connsiteX59" fmla="*/ 393382 w 481012"/>
              <a:gd name="connsiteY59" fmla="*/ 131762 h 368300"/>
              <a:gd name="connsiteX60" fmla="*/ 469154 w 481012"/>
              <a:gd name="connsiteY60" fmla="*/ 131762 h 368300"/>
              <a:gd name="connsiteX61" fmla="*/ 478843 w 481012"/>
              <a:gd name="connsiteY61" fmla="*/ 196485 h 368300"/>
              <a:gd name="connsiteX62" fmla="*/ 480000 w 481012"/>
              <a:gd name="connsiteY62" fmla="*/ 201662 h 368300"/>
              <a:gd name="connsiteX63" fmla="*/ 480723 w 481012"/>
              <a:gd name="connsiteY63" fmla="*/ 206840 h 368300"/>
              <a:gd name="connsiteX64" fmla="*/ 481012 w 481012"/>
              <a:gd name="connsiteY64" fmla="*/ 212306 h 368300"/>
              <a:gd name="connsiteX65" fmla="*/ 480578 w 481012"/>
              <a:gd name="connsiteY65" fmla="*/ 219066 h 368300"/>
              <a:gd name="connsiteX66" fmla="*/ 479421 w 481012"/>
              <a:gd name="connsiteY66" fmla="*/ 225969 h 368300"/>
              <a:gd name="connsiteX67" fmla="*/ 477542 w 481012"/>
              <a:gd name="connsiteY67" fmla="*/ 232298 h 368300"/>
              <a:gd name="connsiteX68" fmla="*/ 474939 w 481012"/>
              <a:gd name="connsiteY68" fmla="*/ 238339 h 368300"/>
              <a:gd name="connsiteX69" fmla="*/ 471613 w 481012"/>
              <a:gd name="connsiteY69" fmla="*/ 244092 h 368300"/>
              <a:gd name="connsiteX70" fmla="*/ 467853 w 481012"/>
              <a:gd name="connsiteY70" fmla="*/ 249413 h 368300"/>
              <a:gd name="connsiteX71" fmla="*/ 463515 w 481012"/>
              <a:gd name="connsiteY71" fmla="*/ 254303 h 368300"/>
              <a:gd name="connsiteX72" fmla="*/ 458598 w 481012"/>
              <a:gd name="connsiteY72" fmla="*/ 258762 h 368300"/>
              <a:gd name="connsiteX73" fmla="*/ 284351 w 481012"/>
              <a:gd name="connsiteY73" fmla="*/ 258762 h 368300"/>
              <a:gd name="connsiteX74" fmla="*/ 279434 w 481012"/>
              <a:gd name="connsiteY74" fmla="*/ 254303 h 368300"/>
              <a:gd name="connsiteX75" fmla="*/ 275096 w 481012"/>
              <a:gd name="connsiteY75" fmla="*/ 249413 h 368300"/>
              <a:gd name="connsiteX76" fmla="*/ 271336 w 481012"/>
              <a:gd name="connsiteY76" fmla="*/ 244092 h 368300"/>
              <a:gd name="connsiteX77" fmla="*/ 268010 w 481012"/>
              <a:gd name="connsiteY77" fmla="*/ 238339 h 368300"/>
              <a:gd name="connsiteX78" fmla="*/ 265407 w 481012"/>
              <a:gd name="connsiteY78" fmla="*/ 232298 h 368300"/>
              <a:gd name="connsiteX79" fmla="*/ 263528 w 481012"/>
              <a:gd name="connsiteY79" fmla="*/ 225969 h 368300"/>
              <a:gd name="connsiteX80" fmla="*/ 262371 w 481012"/>
              <a:gd name="connsiteY80" fmla="*/ 219066 h 368300"/>
              <a:gd name="connsiteX81" fmla="*/ 261937 w 481012"/>
              <a:gd name="connsiteY81" fmla="*/ 212306 h 368300"/>
              <a:gd name="connsiteX82" fmla="*/ 262226 w 481012"/>
              <a:gd name="connsiteY82" fmla="*/ 206840 h 368300"/>
              <a:gd name="connsiteX83" fmla="*/ 262949 w 481012"/>
              <a:gd name="connsiteY83" fmla="*/ 201662 h 368300"/>
              <a:gd name="connsiteX84" fmla="*/ 264106 w 481012"/>
              <a:gd name="connsiteY84" fmla="*/ 196485 h 368300"/>
              <a:gd name="connsiteX85" fmla="*/ 11858 w 481012"/>
              <a:gd name="connsiteY85" fmla="*/ 131762 h 368300"/>
              <a:gd name="connsiteX86" fmla="*/ 87630 w 481012"/>
              <a:gd name="connsiteY86" fmla="*/ 131762 h 368300"/>
              <a:gd name="connsiteX87" fmla="*/ 87630 w 481012"/>
              <a:gd name="connsiteY87" fmla="*/ 168007 h 368300"/>
              <a:gd name="connsiteX88" fmla="*/ 88064 w 481012"/>
              <a:gd name="connsiteY88" fmla="*/ 172465 h 368300"/>
              <a:gd name="connsiteX89" fmla="*/ 89365 w 481012"/>
              <a:gd name="connsiteY89" fmla="*/ 176493 h 368300"/>
              <a:gd name="connsiteX90" fmla="*/ 91390 w 481012"/>
              <a:gd name="connsiteY90" fmla="*/ 180232 h 368300"/>
              <a:gd name="connsiteX91" fmla="*/ 93993 w 481012"/>
              <a:gd name="connsiteY91" fmla="*/ 183396 h 368300"/>
              <a:gd name="connsiteX92" fmla="*/ 97318 w 481012"/>
              <a:gd name="connsiteY92" fmla="*/ 186129 h 368300"/>
              <a:gd name="connsiteX93" fmla="*/ 101078 w 481012"/>
              <a:gd name="connsiteY93" fmla="*/ 188143 h 368300"/>
              <a:gd name="connsiteX94" fmla="*/ 105127 w 481012"/>
              <a:gd name="connsiteY94" fmla="*/ 189293 h 368300"/>
              <a:gd name="connsiteX95" fmla="*/ 109610 w 481012"/>
              <a:gd name="connsiteY95" fmla="*/ 189725 h 368300"/>
              <a:gd name="connsiteX96" fmla="*/ 113948 w 481012"/>
              <a:gd name="connsiteY96" fmla="*/ 189293 h 368300"/>
              <a:gd name="connsiteX97" fmla="*/ 117997 w 481012"/>
              <a:gd name="connsiteY97" fmla="*/ 188143 h 368300"/>
              <a:gd name="connsiteX98" fmla="*/ 121757 w 481012"/>
              <a:gd name="connsiteY98" fmla="*/ 186129 h 368300"/>
              <a:gd name="connsiteX99" fmla="*/ 125082 w 481012"/>
              <a:gd name="connsiteY99" fmla="*/ 183396 h 368300"/>
              <a:gd name="connsiteX100" fmla="*/ 127685 w 481012"/>
              <a:gd name="connsiteY100" fmla="*/ 180232 h 368300"/>
              <a:gd name="connsiteX101" fmla="*/ 129710 w 481012"/>
              <a:gd name="connsiteY101" fmla="*/ 176493 h 368300"/>
              <a:gd name="connsiteX102" fmla="*/ 131011 w 481012"/>
              <a:gd name="connsiteY102" fmla="*/ 172465 h 368300"/>
              <a:gd name="connsiteX103" fmla="*/ 131445 w 481012"/>
              <a:gd name="connsiteY103" fmla="*/ 168007 h 368300"/>
              <a:gd name="connsiteX104" fmla="*/ 131445 w 481012"/>
              <a:gd name="connsiteY104" fmla="*/ 131762 h 368300"/>
              <a:gd name="connsiteX105" fmla="*/ 207217 w 481012"/>
              <a:gd name="connsiteY105" fmla="*/ 131762 h 368300"/>
              <a:gd name="connsiteX106" fmla="*/ 216906 w 481012"/>
              <a:gd name="connsiteY106" fmla="*/ 196485 h 368300"/>
              <a:gd name="connsiteX107" fmla="*/ 218063 w 481012"/>
              <a:gd name="connsiteY107" fmla="*/ 201662 h 368300"/>
              <a:gd name="connsiteX108" fmla="*/ 218786 w 481012"/>
              <a:gd name="connsiteY108" fmla="*/ 206840 h 368300"/>
              <a:gd name="connsiteX109" fmla="*/ 219075 w 481012"/>
              <a:gd name="connsiteY109" fmla="*/ 212306 h 368300"/>
              <a:gd name="connsiteX110" fmla="*/ 218641 w 481012"/>
              <a:gd name="connsiteY110" fmla="*/ 219066 h 368300"/>
              <a:gd name="connsiteX111" fmla="*/ 217484 w 481012"/>
              <a:gd name="connsiteY111" fmla="*/ 225969 h 368300"/>
              <a:gd name="connsiteX112" fmla="*/ 215604 w 481012"/>
              <a:gd name="connsiteY112" fmla="*/ 232298 h 368300"/>
              <a:gd name="connsiteX113" fmla="*/ 213002 w 481012"/>
              <a:gd name="connsiteY113" fmla="*/ 238339 h 368300"/>
              <a:gd name="connsiteX114" fmla="*/ 209676 w 481012"/>
              <a:gd name="connsiteY114" fmla="*/ 244092 h 368300"/>
              <a:gd name="connsiteX115" fmla="*/ 205916 w 481012"/>
              <a:gd name="connsiteY115" fmla="*/ 249413 h 368300"/>
              <a:gd name="connsiteX116" fmla="*/ 201578 w 481012"/>
              <a:gd name="connsiteY116" fmla="*/ 254303 h 368300"/>
              <a:gd name="connsiteX117" fmla="*/ 196661 w 481012"/>
              <a:gd name="connsiteY117" fmla="*/ 258762 h 368300"/>
              <a:gd name="connsiteX118" fmla="*/ 22414 w 481012"/>
              <a:gd name="connsiteY118" fmla="*/ 258762 h 368300"/>
              <a:gd name="connsiteX119" fmla="*/ 17497 w 481012"/>
              <a:gd name="connsiteY119" fmla="*/ 254303 h 368300"/>
              <a:gd name="connsiteX120" fmla="*/ 13159 w 481012"/>
              <a:gd name="connsiteY120" fmla="*/ 249413 h 368300"/>
              <a:gd name="connsiteX121" fmla="*/ 9399 w 481012"/>
              <a:gd name="connsiteY121" fmla="*/ 244092 h 368300"/>
              <a:gd name="connsiteX122" fmla="*/ 6073 w 481012"/>
              <a:gd name="connsiteY122" fmla="*/ 238339 h 368300"/>
              <a:gd name="connsiteX123" fmla="*/ 3470 w 481012"/>
              <a:gd name="connsiteY123" fmla="*/ 232298 h 368300"/>
              <a:gd name="connsiteX124" fmla="*/ 1591 w 481012"/>
              <a:gd name="connsiteY124" fmla="*/ 225969 h 368300"/>
              <a:gd name="connsiteX125" fmla="*/ 434 w 481012"/>
              <a:gd name="connsiteY125" fmla="*/ 219066 h 368300"/>
              <a:gd name="connsiteX126" fmla="*/ 0 w 481012"/>
              <a:gd name="connsiteY126" fmla="*/ 212306 h 368300"/>
              <a:gd name="connsiteX127" fmla="*/ 289 w 481012"/>
              <a:gd name="connsiteY127" fmla="*/ 206840 h 368300"/>
              <a:gd name="connsiteX128" fmla="*/ 1012 w 481012"/>
              <a:gd name="connsiteY128" fmla="*/ 201662 h 368300"/>
              <a:gd name="connsiteX129" fmla="*/ 2169 w 481012"/>
              <a:gd name="connsiteY129" fmla="*/ 196485 h 368300"/>
              <a:gd name="connsiteX130" fmla="*/ 344996 w 481012"/>
              <a:gd name="connsiteY130" fmla="*/ 0 h 368300"/>
              <a:gd name="connsiteX131" fmla="*/ 397953 w 481012"/>
              <a:gd name="connsiteY131" fmla="*/ 0 h 368300"/>
              <a:gd name="connsiteX132" fmla="*/ 404555 w 481012"/>
              <a:gd name="connsiteY132" fmla="*/ 432 h 368300"/>
              <a:gd name="connsiteX133" fmla="*/ 410726 w 481012"/>
              <a:gd name="connsiteY133" fmla="*/ 1297 h 368300"/>
              <a:gd name="connsiteX134" fmla="*/ 416754 w 481012"/>
              <a:gd name="connsiteY134" fmla="*/ 2881 h 368300"/>
              <a:gd name="connsiteX135" fmla="*/ 422351 w 481012"/>
              <a:gd name="connsiteY135" fmla="*/ 5043 h 368300"/>
              <a:gd name="connsiteX136" fmla="*/ 427661 w 481012"/>
              <a:gd name="connsiteY136" fmla="*/ 7924 h 368300"/>
              <a:gd name="connsiteX137" fmla="*/ 432828 w 481012"/>
              <a:gd name="connsiteY137" fmla="*/ 11382 h 368300"/>
              <a:gd name="connsiteX138" fmla="*/ 437421 w 481012"/>
              <a:gd name="connsiteY138" fmla="*/ 15272 h 368300"/>
              <a:gd name="connsiteX139" fmla="*/ 441583 w 481012"/>
              <a:gd name="connsiteY139" fmla="*/ 19739 h 368300"/>
              <a:gd name="connsiteX140" fmla="*/ 445458 w 481012"/>
              <a:gd name="connsiteY140" fmla="*/ 24926 h 368300"/>
              <a:gd name="connsiteX141" fmla="*/ 448902 w 481012"/>
              <a:gd name="connsiteY141" fmla="*/ 30401 h 368300"/>
              <a:gd name="connsiteX142" fmla="*/ 451342 w 481012"/>
              <a:gd name="connsiteY142" fmla="*/ 35300 h 368300"/>
              <a:gd name="connsiteX143" fmla="*/ 453207 w 481012"/>
              <a:gd name="connsiteY143" fmla="*/ 40198 h 368300"/>
              <a:gd name="connsiteX144" fmla="*/ 454643 w 481012"/>
              <a:gd name="connsiteY144" fmla="*/ 44665 h 368300"/>
              <a:gd name="connsiteX145" fmla="*/ 455791 w 481012"/>
              <a:gd name="connsiteY145" fmla="*/ 48699 h 368300"/>
              <a:gd name="connsiteX146" fmla="*/ 456508 w 481012"/>
              <a:gd name="connsiteY146" fmla="*/ 52157 h 368300"/>
              <a:gd name="connsiteX147" fmla="*/ 457082 w 481012"/>
              <a:gd name="connsiteY147" fmla="*/ 55183 h 368300"/>
              <a:gd name="connsiteX148" fmla="*/ 457226 w 481012"/>
              <a:gd name="connsiteY148" fmla="*/ 57056 h 368300"/>
              <a:gd name="connsiteX149" fmla="*/ 461962 w 481012"/>
              <a:gd name="connsiteY149" fmla="*/ 87313 h 368300"/>
              <a:gd name="connsiteX150" fmla="*/ 280987 w 481012"/>
              <a:gd name="connsiteY150" fmla="*/ 87313 h 368300"/>
              <a:gd name="connsiteX151" fmla="*/ 285723 w 481012"/>
              <a:gd name="connsiteY151" fmla="*/ 57056 h 368300"/>
              <a:gd name="connsiteX152" fmla="*/ 285867 w 481012"/>
              <a:gd name="connsiteY152" fmla="*/ 55183 h 368300"/>
              <a:gd name="connsiteX153" fmla="*/ 286441 w 481012"/>
              <a:gd name="connsiteY153" fmla="*/ 52157 h 368300"/>
              <a:gd name="connsiteX154" fmla="*/ 287158 w 481012"/>
              <a:gd name="connsiteY154" fmla="*/ 48699 h 368300"/>
              <a:gd name="connsiteX155" fmla="*/ 288306 w 481012"/>
              <a:gd name="connsiteY155" fmla="*/ 44665 h 368300"/>
              <a:gd name="connsiteX156" fmla="*/ 289742 w 481012"/>
              <a:gd name="connsiteY156" fmla="*/ 40198 h 368300"/>
              <a:gd name="connsiteX157" fmla="*/ 291607 w 481012"/>
              <a:gd name="connsiteY157" fmla="*/ 35300 h 368300"/>
              <a:gd name="connsiteX158" fmla="*/ 294047 w 481012"/>
              <a:gd name="connsiteY158" fmla="*/ 30401 h 368300"/>
              <a:gd name="connsiteX159" fmla="*/ 297491 w 481012"/>
              <a:gd name="connsiteY159" fmla="*/ 24926 h 368300"/>
              <a:gd name="connsiteX160" fmla="*/ 301366 w 481012"/>
              <a:gd name="connsiteY160" fmla="*/ 19739 h 368300"/>
              <a:gd name="connsiteX161" fmla="*/ 305528 w 481012"/>
              <a:gd name="connsiteY161" fmla="*/ 15272 h 368300"/>
              <a:gd name="connsiteX162" fmla="*/ 310121 w 481012"/>
              <a:gd name="connsiteY162" fmla="*/ 11382 h 368300"/>
              <a:gd name="connsiteX163" fmla="*/ 315288 w 481012"/>
              <a:gd name="connsiteY163" fmla="*/ 7924 h 368300"/>
              <a:gd name="connsiteX164" fmla="*/ 320598 w 481012"/>
              <a:gd name="connsiteY164" fmla="*/ 5043 h 368300"/>
              <a:gd name="connsiteX165" fmla="*/ 326195 w 481012"/>
              <a:gd name="connsiteY165" fmla="*/ 2881 h 368300"/>
              <a:gd name="connsiteX166" fmla="*/ 332223 w 481012"/>
              <a:gd name="connsiteY166" fmla="*/ 1297 h 368300"/>
              <a:gd name="connsiteX167" fmla="*/ 338394 w 481012"/>
              <a:gd name="connsiteY167" fmla="*/ 432 h 368300"/>
              <a:gd name="connsiteX168" fmla="*/ 83059 w 481012"/>
              <a:gd name="connsiteY168" fmla="*/ 0 h 368300"/>
              <a:gd name="connsiteX169" fmla="*/ 136016 w 481012"/>
              <a:gd name="connsiteY169" fmla="*/ 0 h 368300"/>
              <a:gd name="connsiteX170" fmla="*/ 142618 w 481012"/>
              <a:gd name="connsiteY170" fmla="*/ 432 h 368300"/>
              <a:gd name="connsiteX171" fmla="*/ 148789 w 481012"/>
              <a:gd name="connsiteY171" fmla="*/ 1297 h 368300"/>
              <a:gd name="connsiteX172" fmla="*/ 154817 w 481012"/>
              <a:gd name="connsiteY172" fmla="*/ 2881 h 368300"/>
              <a:gd name="connsiteX173" fmla="*/ 160414 w 481012"/>
              <a:gd name="connsiteY173" fmla="*/ 5043 h 368300"/>
              <a:gd name="connsiteX174" fmla="*/ 165724 w 481012"/>
              <a:gd name="connsiteY174" fmla="*/ 7924 h 368300"/>
              <a:gd name="connsiteX175" fmla="*/ 170891 w 481012"/>
              <a:gd name="connsiteY175" fmla="*/ 11382 h 368300"/>
              <a:gd name="connsiteX176" fmla="*/ 175484 w 481012"/>
              <a:gd name="connsiteY176" fmla="*/ 15272 h 368300"/>
              <a:gd name="connsiteX177" fmla="*/ 179646 w 481012"/>
              <a:gd name="connsiteY177" fmla="*/ 19739 h 368300"/>
              <a:gd name="connsiteX178" fmla="*/ 183521 w 481012"/>
              <a:gd name="connsiteY178" fmla="*/ 24926 h 368300"/>
              <a:gd name="connsiteX179" fmla="*/ 186965 w 481012"/>
              <a:gd name="connsiteY179" fmla="*/ 30401 h 368300"/>
              <a:gd name="connsiteX180" fmla="*/ 189405 w 481012"/>
              <a:gd name="connsiteY180" fmla="*/ 35300 h 368300"/>
              <a:gd name="connsiteX181" fmla="*/ 191270 w 481012"/>
              <a:gd name="connsiteY181" fmla="*/ 40198 h 368300"/>
              <a:gd name="connsiteX182" fmla="*/ 192706 w 481012"/>
              <a:gd name="connsiteY182" fmla="*/ 44665 h 368300"/>
              <a:gd name="connsiteX183" fmla="*/ 193854 w 481012"/>
              <a:gd name="connsiteY183" fmla="*/ 48699 h 368300"/>
              <a:gd name="connsiteX184" fmla="*/ 194571 w 481012"/>
              <a:gd name="connsiteY184" fmla="*/ 52157 h 368300"/>
              <a:gd name="connsiteX185" fmla="*/ 195145 w 481012"/>
              <a:gd name="connsiteY185" fmla="*/ 55183 h 368300"/>
              <a:gd name="connsiteX186" fmla="*/ 195289 w 481012"/>
              <a:gd name="connsiteY186" fmla="*/ 57056 h 368300"/>
              <a:gd name="connsiteX187" fmla="*/ 200025 w 481012"/>
              <a:gd name="connsiteY187" fmla="*/ 87313 h 368300"/>
              <a:gd name="connsiteX188" fmla="*/ 19050 w 481012"/>
              <a:gd name="connsiteY188" fmla="*/ 87313 h 368300"/>
              <a:gd name="connsiteX189" fmla="*/ 23786 w 481012"/>
              <a:gd name="connsiteY189" fmla="*/ 57056 h 368300"/>
              <a:gd name="connsiteX190" fmla="*/ 23930 w 481012"/>
              <a:gd name="connsiteY190" fmla="*/ 55183 h 368300"/>
              <a:gd name="connsiteX191" fmla="*/ 24504 w 481012"/>
              <a:gd name="connsiteY191" fmla="*/ 52157 h 368300"/>
              <a:gd name="connsiteX192" fmla="*/ 25221 w 481012"/>
              <a:gd name="connsiteY192" fmla="*/ 48699 h 368300"/>
              <a:gd name="connsiteX193" fmla="*/ 26369 w 481012"/>
              <a:gd name="connsiteY193" fmla="*/ 44665 h 368300"/>
              <a:gd name="connsiteX194" fmla="*/ 27805 w 481012"/>
              <a:gd name="connsiteY194" fmla="*/ 40198 h 368300"/>
              <a:gd name="connsiteX195" fmla="*/ 29670 w 481012"/>
              <a:gd name="connsiteY195" fmla="*/ 35300 h 368300"/>
              <a:gd name="connsiteX196" fmla="*/ 32110 w 481012"/>
              <a:gd name="connsiteY196" fmla="*/ 30401 h 368300"/>
              <a:gd name="connsiteX197" fmla="*/ 35554 w 481012"/>
              <a:gd name="connsiteY197" fmla="*/ 24926 h 368300"/>
              <a:gd name="connsiteX198" fmla="*/ 39429 w 481012"/>
              <a:gd name="connsiteY198" fmla="*/ 19739 h 368300"/>
              <a:gd name="connsiteX199" fmla="*/ 43591 w 481012"/>
              <a:gd name="connsiteY199" fmla="*/ 15272 h 368300"/>
              <a:gd name="connsiteX200" fmla="*/ 48184 w 481012"/>
              <a:gd name="connsiteY200" fmla="*/ 11382 h 368300"/>
              <a:gd name="connsiteX201" fmla="*/ 53351 w 481012"/>
              <a:gd name="connsiteY201" fmla="*/ 7924 h 368300"/>
              <a:gd name="connsiteX202" fmla="*/ 58661 w 481012"/>
              <a:gd name="connsiteY202" fmla="*/ 5043 h 368300"/>
              <a:gd name="connsiteX203" fmla="*/ 64258 w 481012"/>
              <a:gd name="connsiteY203" fmla="*/ 2881 h 368300"/>
              <a:gd name="connsiteX204" fmla="*/ 70286 w 481012"/>
              <a:gd name="connsiteY204" fmla="*/ 1297 h 368300"/>
              <a:gd name="connsiteX205" fmla="*/ 76457 w 481012"/>
              <a:gd name="connsiteY205" fmla="*/ 432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481012" h="368300">
                <a:moveTo>
                  <a:pt x="276225" y="301625"/>
                </a:moveTo>
                <a:lnTo>
                  <a:pt x="466725" y="301625"/>
                </a:lnTo>
                <a:lnTo>
                  <a:pt x="466725" y="346075"/>
                </a:lnTo>
                <a:lnTo>
                  <a:pt x="466290" y="350608"/>
                </a:lnTo>
                <a:lnTo>
                  <a:pt x="464984" y="354702"/>
                </a:lnTo>
                <a:lnTo>
                  <a:pt x="462953" y="358357"/>
                </a:lnTo>
                <a:lnTo>
                  <a:pt x="460341" y="361720"/>
                </a:lnTo>
                <a:lnTo>
                  <a:pt x="457004" y="364498"/>
                </a:lnTo>
                <a:lnTo>
                  <a:pt x="453232" y="366546"/>
                </a:lnTo>
                <a:lnTo>
                  <a:pt x="449169" y="367715"/>
                </a:lnTo>
                <a:lnTo>
                  <a:pt x="444817" y="368300"/>
                </a:lnTo>
                <a:lnTo>
                  <a:pt x="298278" y="368300"/>
                </a:lnTo>
                <a:lnTo>
                  <a:pt x="293781" y="367715"/>
                </a:lnTo>
                <a:lnTo>
                  <a:pt x="289718" y="366546"/>
                </a:lnTo>
                <a:lnTo>
                  <a:pt x="285946" y="364498"/>
                </a:lnTo>
                <a:lnTo>
                  <a:pt x="282609" y="361720"/>
                </a:lnTo>
                <a:lnTo>
                  <a:pt x="279997" y="358357"/>
                </a:lnTo>
                <a:lnTo>
                  <a:pt x="277966" y="354702"/>
                </a:lnTo>
                <a:lnTo>
                  <a:pt x="276660" y="350608"/>
                </a:lnTo>
                <a:lnTo>
                  <a:pt x="276225" y="346075"/>
                </a:lnTo>
                <a:close/>
                <a:moveTo>
                  <a:pt x="14287" y="301625"/>
                </a:moveTo>
                <a:lnTo>
                  <a:pt x="204787" y="301625"/>
                </a:lnTo>
                <a:lnTo>
                  <a:pt x="204787" y="346075"/>
                </a:lnTo>
                <a:lnTo>
                  <a:pt x="204352" y="350608"/>
                </a:lnTo>
                <a:lnTo>
                  <a:pt x="203046" y="354702"/>
                </a:lnTo>
                <a:lnTo>
                  <a:pt x="201015" y="358357"/>
                </a:lnTo>
                <a:lnTo>
                  <a:pt x="198403" y="361720"/>
                </a:lnTo>
                <a:lnTo>
                  <a:pt x="195066" y="364498"/>
                </a:lnTo>
                <a:lnTo>
                  <a:pt x="191294" y="366546"/>
                </a:lnTo>
                <a:lnTo>
                  <a:pt x="187231" y="367715"/>
                </a:lnTo>
                <a:lnTo>
                  <a:pt x="182879" y="368300"/>
                </a:lnTo>
                <a:lnTo>
                  <a:pt x="36340" y="368300"/>
                </a:lnTo>
                <a:lnTo>
                  <a:pt x="31843" y="367715"/>
                </a:lnTo>
                <a:lnTo>
                  <a:pt x="27780" y="366546"/>
                </a:lnTo>
                <a:lnTo>
                  <a:pt x="24008" y="364498"/>
                </a:lnTo>
                <a:lnTo>
                  <a:pt x="20671" y="361720"/>
                </a:lnTo>
                <a:lnTo>
                  <a:pt x="18059" y="358357"/>
                </a:lnTo>
                <a:lnTo>
                  <a:pt x="16028" y="354702"/>
                </a:lnTo>
                <a:lnTo>
                  <a:pt x="14722" y="350608"/>
                </a:lnTo>
                <a:lnTo>
                  <a:pt x="14287" y="346075"/>
                </a:lnTo>
                <a:close/>
                <a:moveTo>
                  <a:pt x="273795" y="131762"/>
                </a:moveTo>
                <a:lnTo>
                  <a:pt x="349567" y="131762"/>
                </a:lnTo>
                <a:lnTo>
                  <a:pt x="349567" y="168007"/>
                </a:lnTo>
                <a:lnTo>
                  <a:pt x="350001" y="172465"/>
                </a:lnTo>
                <a:lnTo>
                  <a:pt x="351302" y="176493"/>
                </a:lnTo>
                <a:lnTo>
                  <a:pt x="353327" y="180232"/>
                </a:lnTo>
                <a:lnTo>
                  <a:pt x="355930" y="183396"/>
                </a:lnTo>
                <a:lnTo>
                  <a:pt x="359255" y="186129"/>
                </a:lnTo>
                <a:lnTo>
                  <a:pt x="363015" y="188143"/>
                </a:lnTo>
                <a:lnTo>
                  <a:pt x="367064" y="189293"/>
                </a:lnTo>
                <a:lnTo>
                  <a:pt x="371547" y="189725"/>
                </a:lnTo>
                <a:lnTo>
                  <a:pt x="375885" y="189293"/>
                </a:lnTo>
                <a:lnTo>
                  <a:pt x="379934" y="188143"/>
                </a:lnTo>
                <a:lnTo>
                  <a:pt x="383694" y="186129"/>
                </a:lnTo>
                <a:lnTo>
                  <a:pt x="387019" y="183396"/>
                </a:lnTo>
                <a:lnTo>
                  <a:pt x="389622" y="180232"/>
                </a:lnTo>
                <a:lnTo>
                  <a:pt x="391647" y="176493"/>
                </a:lnTo>
                <a:lnTo>
                  <a:pt x="392948" y="172465"/>
                </a:lnTo>
                <a:lnTo>
                  <a:pt x="393382" y="168007"/>
                </a:lnTo>
                <a:lnTo>
                  <a:pt x="393382" y="131762"/>
                </a:lnTo>
                <a:lnTo>
                  <a:pt x="469154" y="131762"/>
                </a:lnTo>
                <a:lnTo>
                  <a:pt x="478843" y="196485"/>
                </a:lnTo>
                <a:lnTo>
                  <a:pt x="480000" y="201662"/>
                </a:lnTo>
                <a:lnTo>
                  <a:pt x="480723" y="206840"/>
                </a:lnTo>
                <a:lnTo>
                  <a:pt x="481012" y="212306"/>
                </a:lnTo>
                <a:lnTo>
                  <a:pt x="480578" y="219066"/>
                </a:lnTo>
                <a:lnTo>
                  <a:pt x="479421" y="225969"/>
                </a:lnTo>
                <a:lnTo>
                  <a:pt x="477542" y="232298"/>
                </a:lnTo>
                <a:lnTo>
                  <a:pt x="474939" y="238339"/>
                </a:lnTo>
                <a:lnTo>
                  <a:pt x="471613" y="244092"/>
                </a:lnTo>
                <a:lnTo>
                  <a:pt x="467853" y="249413"/>
                </a:lnTo>
                <a:lnTo>
                  <a:pt x="463515" y="254303"/>
                </a:lnTo>
                <a:lnTo>
                  <a:pt x="458598" y="258762"/>
                </a:lnTo>
                <a:lnTo>
                  <a:pt x="284351" y="258762"/>
                </a:lnTo>
                <a:lnTo>
                  <a:pt x="279434" y="254303"/>
                </a:lnTo>
                <a:lnTo>
                  <a:pt x="275096" y="249413"/>
                </a:lnTo>
                <a:lnTo>
                  <a:pt x="271336" y="244092"/>
                </a:lnTo>
                <a:lnTo>
                  <a:pt x="268010" y="238339"/>
                </a:lnTo>
                <a:lnTo>
                  <a:pt x="265407" y="232298"/>
                </a:lnTo>
                <a:lnTo>
                  <a:pt x="263528" y="225969"/>
                </a:lnTo>
                <a:lnTo>
                  <a:pt x="262371" y="219066"/>
                </a:lnTo>
                <a:lnTo>
                  <a:pt x="261937" y="212306"/>
                </a:lnTo>
                <a:lnTo>
                  <a:pt x="262226" y="206840"/>
                </a:lnTo>
                <a:lnTo>
                  <a:pt x="262949" y="201662"/>
                </a:lnTo>
                <a:lnTo>
                  <a:pt x="264106" y="196485"/>
                </a:lnTo>
                <a:close/>
                <a:moveTo>
                  <a:pt x="11858" y="131762"/>
                </a:moveTo>
                <a:lnTo>
                  <a:pt x="87630" y="131762"/>
                </a:lnTo>
                <a:lnTo>
                  <a:pt x="87630" y="168007"/>
                </a:lnTo>
                <a:lnTo>
                  <a:pt x="88064" y="172465"/>
                </a:lnTo>
                <a:lnTo>
                  <a:pt x="89365" y="176493"/>
                </a:lnTo>
                <a:lnTo>
                  <a:pt x="91390" y="180232"/>
                </a:lnTo>
                <a:lnTo>
                  <a:pt x="93993" y="183396"/>
                </a:lnTo>
                <a:lnTo>
                  <a:pt x="97318" y="186129"/>
                </a:lnTo>
                <a:lnTo>
                  <a:pt x="101078" y="188143"/>
                </a:lnTo>
                <a:lnTo>
                  <a:pt x="105127" y="189293"/>
                </a:lnTo>
                <a:lnTo>
                  <a:pt x="109610" y="189725"/>
                </a:lnTo>
                <a:lnTo>
                  <a:pt x="113948" y="189293"/>
                </a:lnTo>
                <a:lnTo>
                  <a:pt x="117997" y="188143"/>
                </a:lnTo>
                <a:lnTo>
                  <a:pt x="121757" y="186129"/>
                </a:lnTo>
                <a:lnTo>
                  <a:pt x="125082" y="183396"/>
                </a:lnTo>
                <a:lnTo>
                  <a:pt x="127685" y="180232"/>
                </a:lnTo>
                <a:lnTo>
                  <a:pt x="129710" y="176493"/>
                </a:lnTo>
                <a:lnTo>
                  <a:pt x="131011" y="172465"/>
                </a:lnTo>
                <a:lnTo>
                  <a:pt x="131445" y="168007"/>
                </a:lnTo>
                <a:lnTo>
                  <a:pt x="131445" y="131762"/>
                </a:lnTo>
                <a:lnTo>
                  <a:pt x="207217" y="131762"/>
                </a:lnTo>
                <a:lnTo>
                  <a:pt x="216906" y="196485"/>
                </a:lnTo>
                <a:lnTo>
                  <a:pt x="218063" y="201662"/>
                </a:lnTo>
                <a:lnTo>
                  <a:pt x="218786" y="206840"/>
                </a:lnTo>
                <a:lnTo>
                  <a:pt x="219075" y="212306"/>
                </a:lnTo>
                <a:lnTo>
                  <a:pt x="218641" y="219066"/>
                </a:lnTo>
                <a:lnTo>
                  <a:pt x="217484" y="225969"/>
                </a:lnTo>
                <a:lnTo>
                  <a:pt x="215604" y="232298"/>
                </a:lnTo>
                <a:lnTo>
                  <a:pt x="213002" y="238339"/>
                </a:lnTo>
                <a:lnTo>
                  <a:pt x="209676" y="244092"/>
                </a:lnTo>
                <a:lnTo>
                  <a:pt x="205916" y="249413"/>
                </a:lnTo>
                <a:lnTo>
                  <a:pt x="201578" y="254303"/>
                </a:lnTo>
                <a:lnTo>
                  <a:pt x="196661" y="258762"/>
                </a:lnTo>
                <a:lnTo>
                  <a:pt x="22414" y="258762"/>
                </a:lnTo>
                <a:lnTo>
                  <a:pt x="17497" y="254303"/>
                </a:lnTo>
                <a:lnTo>
                  <a:pt x="13159" y="249413"/>
                </a:lnTo>
                <a:lnTo>
                  <a:pt x="9399" y="244092"/>
                </a:lnTo>
                <a:lnTo>
                  <a:pt x="6073" y="238339"/>
                </a:lnTo>
                <a:lnTo>
                  <a:pt x="3470" y="232298"/>
                </a:lnTo>
                <a:lnTo>
                  <a:pt x="1591" y="225969"/>
                </a:lnTo>
                <a:lnTo>
                  <a:pt x="434" y="219066"/>
                </a:lnTo>
                <a:lnTo>
                  <a:pt x="0" y="212306"/>
                </a:lnTo>
                <a:lnTo>
                  <a:pt x="289" y="206840"/>
                </a:lnTo>
                <a:lnTo>
                  <a:pt x="1012" y="201662"/>
                </a:lnTo>
                <a:lnTo>
                  <a:pt x="2169" y="196485"/>
                </a:lnTo>
                <a:close/>
                <a:moveTo>
                  <a:pt x="344996" y="0"/>
                </a:moveTo>
                <a:lnTo>
                  <a:pt x="397953" y="0"/>
                </a:lnTo>
                <a:lnTo>
                  <a:pt x="404555" y="432"/>
                </a:lnTo>
                <a:lnTo>
                  <a:pt x="410726" y="1297"/>
                </a:lnTo>
                <a:lnTo>
                  <a:pt x="416754" y="2881"/>
                </a:lnTo>
                <a:lnTo>
                  <a:pt x="422351" y="5043"/>
                </a:lnTo>
                <a:lnTo>
                  <a:pt x="427661" y="7924"/>
                </a:lnTo>
                <a:lnTo>
                  <a:pt x="432828" y="11382"/>
                </a:lnTo>
                <a:lnTo>
                  <a:pt x="437421" y="15272"/>
                </a:lnTo>
                <a:lnTo>
                  <a:pt x="441583" y="19739"/>
                </a:lnTo>
                <a:lnTo>
                  <a:pt x="445458" y="24926"/>
                </a:lnTo>
                <a:lnTo>
                  <a:pt x="448902" y="30401"/>
                </a:lnTo>
                <a:lnTo>
                  <a:pt x="451342" y="35300"/>
                </a:lnTo>
                <a:lnTo>
                  <a:pt x="453207" y="40198"/>
                </a:lnTo>
                <a:lnTo>
                  <a:pt x="454643" y="44665"/>
                </a:lnTo>
                <a:lnTo>
                  <a:pt x="455791" y="48699"/>
                </a:lnTo>
                <a:lnTo>
                  <a:pt x="456508" y="52157"/>
                </a:lnTo>
                <a:lnTo>
                  <a:pt x="457082" y="55183"/>
                </a:lnTo>
                <a:lnTo>
                  <a:pt x="457226" y="57056"/>
                </a:lnTo>
                <a:lnTo>
                  <a:pt x="461962" y="87313"/>
                </a:lnTo>
                <a:lnTo>
                  <a:pt x="280987" y="87313"/>
                </a:lnTo>
                <a:lnTo>
                  <a:pt x="285723" y="57056"/>
                </a:lnTo>
                <a:lnTo>
                  <a:pt x="285867" y="55183"/>
                </a:lnTo>
                <a:lnTo>
                  <a:pt x="286441" y="52157"/>
                </a:lnTo>
                <a:lnTo>
                  <a:pt x="287158" y="48699"/>
                </a:lnTo>
                <a:lnTo>
                  <a:pt x="288306" y="44665"/>
                </a:lnTo>
                <a:lnTo>
                  <a:pt x="289742" y="40198"/>
                </a:lnTo>
                <a:lnTo>
                  <a:pt x="291607" y="35300"/>
                </a:lnTo>
                <a:lnTo>
                  <a:pt x="294047" y="30401"/>
                </a:lnTo>
                <a:lnTo>
                  <a:pt x="297491" y="24926"/>
                </a:lnTo>
                <a:lnTo>
                  <a:pt x="301366" y="19739"/>
                </a:lnTo>
                <a:lnTo>
                  <a:pt x="305528" y="15272"/>
                </a:lnTo>
                <a:lnTo>
                  <a:pt x="310121" y="11382"/>
                </a:lnTo>
                <a:lnTo>
                  <a:pt x="315288" y="7924"/>
                </a:lnTo>
                <a:lnTo>
                  <a:pt x="320598" y="5043"/>
                </a:lnTo>
                <a:lnTo>
                  <a:pt x="326195" y="2881"/>
                </a:lnTo>
                <a:lnTo>
                  <a:pt x="332223" y="1297"/>
                </a:lnTo>
                <a:lnTo>
                  <a:pt x="338394" y="432"/>
                </a:lnTo>
                <a:close/>
                <a:moveTo>
                  <a:pt x="83059" y="0"/>
                </a:moveTo>
                <a:lnTo>
                  <a:pt x="136016" y="0"/>
                </a:lnTo>
                <a:lnTo>
                  <a:pt x="142618" y="432"/>
                </a:lnTo>
                <a:lnTo>
                  <a:pt x="148789" y="1297"/>
                </a:lnTo>
                <a:lnTo>
                  <a:pt x="154817" y="2881"/>
                </a:lnTo>
                <a:lnTo>
                  <a:pt x="160414" y="5043"/>
                </a:lnTo>
                <a:lnTo>
                  <a:pt x="165724" y="7924"/>
                </a:lnTo>
                <a:lnTo>
                  <a:pt x="170891" y="11382"/>
                </a:lnTo>
                <a:lnTo>
                  <a:pt x="175484" y="15272"/>
                </a:lnTo>
                <a:lnTo>
                  <a:pt x="179646" y="19739"/>
                </a:lnTo>
                <a:lnTo>
                  <a:pt x="183521" y="24926"/>
                </a:lnTo>
                <a:lnTo>
                  <a:pt x="186965" y="30401"/>
                </a:lnTo>
                <a:lnTo>
                  <a:pt x="189405" y="35300"/>
                </a:lnTo>
                <a:lnTo>
                  <a:pt x="191270" y="40198"/>
                </a:lnTo>
                <a:lnTo>
                  <a:pt x="192706" y="44665"/>
                </a:lnTo>
                <a:lnTo>
                  <a:pt x="193854" y="48699"/>
                </a:lnTo>
                <a:lnTo>
                  <a:pt x="194571" y="52157"/>
                </a:lnTo>
                <a:lnTo>
                  <a:pt x="195145" y="55183"/>
                </a:lnTo>
                <a:lnTo>
                  <a:pt x="195289" y="57056"/>
                </a:lnTo>
                <a:lnTo>
                  <a:pt x="200025" y="87313"/>
                </a:lnTo>
                <a:lnTo>
                  <a:pt x="19050" y="87313"/>
                </a:lnTo>
                <a:lnTo>
                  <a:pt x="23786" y="57056"/>
                </a:lnTo>
                <a:lnTo>
                  <a:pt x="23930" y="55183"/>
                </a:lnTo>
                <a:lnTo>
                  <a:pt x="24504" y="52157"/>
                </a:lnTo>
                <a:lnTo>
                  <a:pt x="25221" y="48699"/>
                </a:lnTo>
                <a:lnTo>
                  <a:pt x="26369" y="44665"/>
                </a:lnTo>
                <a:lnTo>
                  <a:pt x="27805" y="40198"/>
                </a:lnTo>
                <a:lnTo>
                  <a:pt x="29670" y="35300"/>
                </a:lnTo>
                <a:lnTo>
                  <a:pt x="32110" y="30401"/>
                </a:lnTo>
                <a:lnTo>
                  <a:pt x="35554" y="24926"/>
                </a:lnTo>
                <a:lnTo>
                  <a:pt x="39429" y="19739"/>
                </a:lnTo>
                <a:lnTo>
                  <a:pt x="43591" y="15272"/>
                </a:lnTo>
                <a:lnTo>
                  <a:pt x="48184" y="11382"/>
                </a:lnTo>
                <a:lnTo>
                  <a:pt x="53351" y="7924"/>
                </a:lnTo>
                <a:lnTo>
                  <a:pt x="58661" y="5043"/>
                </a:lnTo>
                <a:lnTo>
                  <a:pt x="64258" y="2881"/>
                </a:lnTo>
                <a:lnTo>
                  <a:pt x="70286" y="1297"/>
                </a:lnTo>
                <a:lnTo>
                  <a:pt x="76457" y="43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68" name="Freeform 214"/>
          <p:cNvSpPr>
            <a:spLocks/>
          </p:cNvSpPr>
          <p:nvPr/>
        </p:nvSpPr>
        <p:spPr bwMode="auto">
          <a:xfrm>
            <a:off x="10132822" y="2725738"/>
            <a:ext cx="336550" cy="481012"/>
          </a:xfrm>
          <a:custGeom>
            <a:avLst/>
            <a:gdLst>
              <a:gd name="T0" fmla="*/ 734 w 2337"/>
              <a:gd name="T1" fmla="*/ 47 h 3333"/>
              <a:gd name="T2" fmla="*/ 1032 w 2337"/>
              <a:gd name="T3" fmla="*/ 225 h 3333"/>
              <a:gd name="T4" fmla="*/ 1256 w 2337"/>
              <a:gd name="T5" fmla="*/ 274 h 3333"/>
              <a:gd name="T6" fmla="*/ 1538 w 2337"/>
              <a:gd name="T7" fmla="*/ 74 h 3333"/>
              <a:gd name="T8" fmla="*/ 1889 w 2337"/>
              <a:gd name="T9" fmla="*/ 0 h 3333"/>
              <a:gd name="T10" fmla="*/ 2013 w 2337"/>
              <a:gd name="T11" fmla="*/ 67 h 3333"/>
              <a:gd name="T12" fmla="*/ 2028 w 2337"/>
              <a:gd name="T13" fmla="*/ 210 h 3333"/>
              <a:gd name="T14" fmla="*/ 1919 w 2337"/>
              <a:gd name="T15" fmla="*/ 300 h 3333"/>
              <a:gd name="T16" fmla="*/ 1670 w 2337"/>
              <a:gd name="T17" fmla="*/ 346 h 3333"/>
              <a:gd name="T18" fmla="*/ 1453 w 2337"/>
              <a:gd name="T19" fmla="*/ 506 h 3333"/>
              <a:gd name="T20" fmla="*/ 1666 w 2337"/>
              <a:gd name="T21" fmla="*/ 511 h 3333"/>
              <a:gd name="T22" fmla="*/ 1970 w 2337"/>
              <a:gd name="T23" fmla="*/ 562 h 3333"/>
              <a:gd name="T24" fmla="*/ 2245 w 2337"/>
              <a:gd name="T25" fmla="*/ 721 h 3333"/>
              <a:gd name="T26" fmla="*/ 2337 w 2337"/>
              <a:gd name="T27" fmla="*/ 861 h 3333"/>
              <a:gd name="T28" fmla="*/ 2294 w 2337"/>
              <a:gd name="T29" fmla="*/ 980 h 3333"/>
              <a:gd name="T30" fmla="*/ 2187 w 2337"/>
              <a:gd name="T31" fmla="*/ 1024 h 3333"/>
              <a:gd name="T32" fmla="*/ 2080 w 2337"/>
              <a:gd name="T33" fmla="*/ 980 h 3333"/>
              <a:gd name="T34" fmla="*/ 1866 w 2337"/>
              <a:gd name="T35" fmla="*/ 845 h 3333"/>
              <a:gd name="T36" fmla="*/ 1624 w 2337"/>
              <a:gd name="T37" fmla="*/ 816 h 3333"/>
              <a:gd name="T38" fmla="*/ 1788 w 2337"/>
              <a:gd name="T39" fmla="*/ 982 h 3333"/>
              <a:gd name="T40" fmla="*/ 1972 w 2337"/>
              <a:gd name="T41" fmla="*/ 1257 h 3333"/>
              <a:gd name="T42" fmla="*/ 2040 w 2337"/>
              <a:gd name="T43" fmla="*/ 1595 h 3333"/>
              <a:gd name="T44" fmla="*/ 1973 w 2337"/>
              <a:gd name="T45" fmla="*/ 1720 h 3333"/>
              <a:gd name="T46" fmla="*/ 1830 w 2337"/>
              <a:gd name="T47" fmla="*/ 1734 h 3333"/>
              <a:gd name="T48" fmla="*/ 1740 w 2337"/>
              <a:gd name="T49" fmla="*/ 1625 h 3333"/>
              <a:gd name="T50" fmla="*/ 1690 w 2337"/>
              <a:gd name="T51" fmla="*/ 1368 h 3333"/>
              <a:gd name="T52" fmla="*/ 1521 w 2337"/>
              <a:gd name="T53" fmla="*/ 1147 h 3333"/>
              <a:gd name="T54" fmla="*/ 1320 w 2337"/>
              <a:gd name="T55" fmla="*/ 2176 h 3333"/>
              <a:gd name="T56" fmla="*/ 1677 w 2337"/>
              <a:gd name="T57" fmla="*/ 2302 h 3333"/>
              <a:gd name="T58" fmla="*/ 1959 w 2337"/>
              <a:gd name="T59" fmla="*/ 2543 h 3333"/>
              <a:gd name="T60" fmla="*/ 2136 w 2337"/>
              <a:gd name="T61" fmla="*/ 2873 h 3333"/>
              <a:gd name="T62" fmla="*/ 2181 w 2337"/>
              <a:gd name="T63" fmla="*/ 3212 h 3333"/>
              <a:gd name="T64" fmla="*/ 2091 w 2337"/>
              <a:gd name="T65" fmla="*/ 3321 h 3333"/>
              <a:gd name="T66" fmla="*/ 246 w 2337"/>
              <a:gd name="T67" fmla="*/ 3321 h 3333"/>
              <a:gd name="T68" fmla="*/ 157 w 2337"/>
              <a:gd name="T69" fmla="*/ 3212 h 3333"/>
              <a:gd name="T70" fmla="*/ 202 w 2337"/>
              <a:gd name="T71" fmla="*/ 2873 h 3333"/>
              <a:gd name="T72" fmla="*/ 379 w 2337"/>
              <a:gd name="T73" fmla="*/ 2544 h 3333"/>
              <a:gd name="T74" fmla="*/ 660 w 2337"/>
              <a:gd name="T75" fmla="*/ 2302 h 3333"/>
              <a:gd name="T76" fmla="*/ 1018 w 2337"/>
              <a:gd name="T77" fmla="*/ 2176 h 3333"/>
              <a:gd name="T78" fmla="*/ 817 w 2337"/>
              <a:gd name="T79" fmla="*/ 1147 h 3333"/>
              <a:gd name="T80" fmla="*/ 647 w 2337"/>
              <a:gd name="T81" fmla="*/ 1368 h 3333"/>
              <a:gd name="T82" fmla="*/ 597 w 2337"/>
              <a:gd name="T83" fmla="*/ 1625 h 3333"/>
              <a:gd name="T84" fmla="*/ 508 w 2337"/>
              <a:gd name="T85" fmla="*/ 1734 h 3333"/>
              <a:gd name="T86" fmla="*/ 365 w 2337"/>
              <a:gd name="T87" fmla="*/ 1720 h 3333"/>
              <a:gd name="T88" fmla="*/ 297 w 2337"/>
              <a:gd name="T89" fmla="*/ 1595 h 3333"/>
              <a:gd name="T90" fmla="*/ 365 w 2337"/>
              <a:gd name="T91" fmla="*/ 1257 h 3333"/>
              <a:gd name="T92" fmla="*/ 549 w 2337"/>
              <a:gd name="T93" fmla="*/ 982 h 3333"/>
              <a:gd name="T94" fmla="*/ 713 w 2337"/>
              <a:gd name="T95" fmla="*/ 816 h 3333"/>
              <a:gd name="T96" fmla="*/ 471 w 2337"/>
              <a:gd name="T97" fmla="*/ 845 h 3333"/>
              <a:gd name="T98" fmla="*/ 258 w 2337"/>
              <a:gd name="T99" fmla="*/ 980 h 3333"/>
              <a:gd name="T100" fmla="*/ 138 w 2337"/>
              <a:gd name="T101" fmla="*/ 1024 h 3333"/>
              <a:gd name="T102" fmla="*/ 26 w 2337"/>
              <a:gd name="T103" fmla="*/ 960 h 3333"/>
              <a:gd name="T104" fmla="*/ 4 w 2337"/>
              <a:gd name="T105" fmla="*/ 834 h 3333"/>
              <a:gd name="T106" fmla="*/ 143 w 2337"/>
              <a:gd name="T107" fmla="*/ 680 h 3333"/>
              <a:gd name="T108" fmla="*/ 426 w 2337"/>
              <a:gd name="T109" fmla="*/ 542 h 3333"/>
              <a:gd name="T110" fmla="*/ 734 w 2337"/>
              <a:gd name="T111" fmla="*/ 514 h 3333"/>
              <a:gd name="T112" fmla="*/ 848 w 2337"/>
              <a:gd name="T113" fmla="*/ 467 h 3333"/>
              <a:gd name="T114" fmla="*/ 616 w 2337"/>
              <a:gd name="T115" fmla="*/ 328 h 3333"/>
              <a:gd name="T116" fmla="*/ 390 w 2337"/>
              <a:gd name="T117" fmla="*/ 291 h 3333"/>
              <a:gd name="T118" fmla="*/ 300 w 2337"/>
              <a:gd name="T119" fmla="*/ 182 h 3333"/>
              <a:gd name="T120" fmla="*/ 342 w 2337"/>
              <a:gd name="T121" fmla="*/ 44 h 3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37" h="3333">
                <a:moveTo>
                  <a:pt x="448" y="0"/>
                </a:moveTo>
                <a:lnTo>
                  <a:pt x="523" y="3"/>
                </a:lnTo>
                <a:lnTo>
                  <a:pt x="595" y="12"/>
                </a:lnTo>
                <a:lnTo>
                  <a:pt x="665" y="27"/>
                </a:lnTo>
                <a:lnTo>
                  <a:pt x="734" y="47"/>
                </a:lnTo>
                <a:lnTo>
                  <a:pt x="799" y="74"/>
                </a:lnTo>
                <a:lnTo>
                  <a:pt x="862" y="105"/>
                </a:lnTo>
                <a:lnTo>
                  <a:pt x="922" y="140"/>
                </a:lnTo>
                <a:lnTo>
                  <a:pt x="979" y="181"/>
                </a:lnTo>
                <a:lnTo>
                  <a:pt x="1032" y="225"/>
                </a:lnTo>
                <a:lnTo>
                  <a:pt x="1081" y="274"/>
                </a:lnTo>
                <a:lnTo>
                  <a:pt x="1128" y="326"/>
                </a:lnTo>
                <a:lnTo>
                  <a:pt x="1169" y="382"/>
                </a:lnTo>
                <a:lnTo>
                  <a:pt x="1210" y="326"/>
                </a:lnTo>
                <a:lnTo>
                  <a:pt x="1256" y="274"/>
                </a:lnTo>
                <a:lnTo>
                  <a:pt x="1305" y="225"/>
                </a:lnTo>
                <a:lnTo>
                  <a:pt x="1358" y="181"/>
                </a:lnTo>
                <a:lnTo>
                  <a:pt x="1416" y="140"/>
                </a:lnTo>
                <a:lnTo>
                  <a:pt x="1475" y="105"/>
                </a:lnTo>
                <a:lnTo>
                  <a:pt x="1538" y="74"/>
                </a:lnTo>
                <a:lnTo>
                  <a:pt x="1604" y="47"/>
                </a:lnTo>
                <a:lnTo>
                  <a:pt x="1672" y="27"/>
                </a:lnTo>
                <a:lnTo>
                  <a:pt x="1742" y="12"/>
                </a:lnTo>
                <a:lnTo>
                  <a:pt x="1815" y="3"/>
                </a:lnTo>
                <a:lnTo>
                  <a:pt x="1889" y="0"/>
                </a:lnTo>
                <a:lnTo>
                  <a:pt x="1919" y="3"/>
                </a:lnTo>
                <a:lnTo>
                  <a:pt x="1947" y="12"/>
                </a:lnTo>
                <a:lnTo>
                  <a:pt x="1973" y="26"/>
                </a:lnTo>
                <a:lnTo>
                  <a:pt x="1995" y="44"/>
                </a:lnTo>
                <a:lnTo>
                  <a:pt x="2013" y="67"/>
                </a:lnTo>
                <a:lnTo>
                  <a:pt x="2028" y="93"/>
                </a:lnTo>
                <a:lnTo>
                  <a:pt x="2037" y="121"/>
                </a:lnTo>
                <a:lnTo>
                  <a:pt x="2040" y="152"/>
                </a:lnTo>
                <a:lnTo>
                  <a:pt x="2037" y="182"/>
                </a:lnTo>
                <a:lnTo>
                  <a:pt x="2028" y="210"/>
                </a:lnTo>
                <a:lnTo>
                  <a:pt x="2013" y="236"/>
                </a:lnTo>
                <a:lnTo>
                  <a:pt x="1995" y="259"/>
                </a:lnTo>
                <a:lnTo>
                  <a:pt x="1973" y="277"/>
                </a:lnTo>
                <a:lnTo>
                  <a:pt x="1947" y="291"/>
                </a:lnTo>
                <a:lnTo>
                  <a:pt x="1919" y="300"/>
                </a:lnTo>
                <a:lnTo>
                  <a:pt x="1889" y="303"/>
                </a:lnTo>
                <a:lnTo>
                  <a:pt x="1831" y="306"/>
                </a:lnTo>
                <a:lnTo>
                  <a:pt x="1776" y="314"/>
                </a:lnTo>
                <a:lnTo>
                  <a:pt x="1721" y="328"/>
                </a:lnTo>
                <a:lnTo>
                  <a:pt x="1670" y="346"/>
                </a:lnTo>
                <a:lnTo>
                  <a:pt x="1620" y="371"/>
                </a:lnTo>
                <a:lnTo>
                  <a:pt x="1574" y="398"/>
                </a:lnTo>
                <a:lnTo>
                  <a:pt x="1531" y="430"/>
                </a:lnTo>
                <a:lnTo>
                  <a:pt x="1490" y="467"/>
                </a:lnTo>
                <a:lnTo>
                  <a:pt x="1453" y="506"/>
                </a:lnTo>
                <a:lnTo>
                  <a:pt x="1421" y="549"/>
                </a:lnTo>
                <a:lnTo>
                  <a:pt x="1481" y="533"/>
                </a:lnTo>
                <a:lnTo>
                  <a:pt x="1542" y="521"/>
                </a:lnTo>
                <a:lnTo>
                  <a:pt x="1603" y="514"/>
                </a:lnTo>
                <a:lnTo>
                  <a:pt x="1666" y="511"/>
                </a:lnTo>
                <a:lnTo>
                  <a:pt x="1727" y="512"/>
                </a:lnTo>
                <a:lnTo>
                  <a:pt x="1789" y="518"/>
                </a:lnTo>
                <a:lnTo>
                  <a:pt x="1850" y="528"/>
                </a:lnTo>
                <a:lnTo>
                  <a:pt x="1911" y="542"/>
                </a:lnTo>
                <a:lnTo>
                  <a:pt x="1970" y="562"/>
                </a:lnTo>
                <a:lnTo>
                  <a:pt x="2029" y="584"/>
                </a:lnTo>
                <a:lnTo>
                  <a:pt x="2086" y="612"/>
                </a:lnTo>
                <a:lnTo>
                  <a:pt x="2140" y="643"/>
                </a:lnTo>
                <a:lnTo>
                  <a:pt x="2194" y="680"/>
                </a:lnTo>
                <a:lnTo>
                  <a:pt x="2245" y="721"/>
                </a:lnTo>
                <a:lnTo>
                  <a:pt x="2294" y="766"/>
                </a:lnTo>
                <a:lnTo>
                  <a:pt x="2311" y="787"/>
                </a:lnTo>
                <a:lnTo>
                  <a:pt x="2324" y="810"/>
                </a:lnTo>
                <a:lnTo>
                  <a:pt x="2333" y="834"/>
                </a:lnTo>
                <a:lnTo>
                  <a:pt x="2337" y="861"/>
                </a:lnTo>
                <a:lnTo>
                  <a:pt x="2337" y="886"/>
                </a:lnTo>
                <a:lnTo>
                  <a:pt x="2333" y="911"/>
                </a:lnTo>
                <a:lnTo>
                  <a:pt x="2324" y="936"/>
                </a:lnTo>
                <a:lnTo>
                  <a:pt x="2311" y="960"/>
                </a:lnTo>
                <a:lnTo>
                  <a:pt x="2294" y="980"/>
                </a:lnTo>
                <a:lnTo>
                  <a:pt x="2274" y="996"/>
                </a:lnTo>
                <a:lnTo>
                  <a:pt x="2254" y="1008"/>
                </a:lnTo>
                <a:lnTo>
                  <a:pt x="2232" y="1017"/>
                </a:lnTo>
                <a:lnTo>
                  <a:pt x="2210" y="1023"/>
                </a:lnTo>
                <a:lnTo>
                  <a:pt x="2187" y="1024"/>
                </a:lnTo>
                <a:lnTo>
                  <a:pt x="2164" y="1023"/>
                </a:lnTo>
                <a:lnTo>
                  <a:pt x="2140" y="1017"/>
                </a:lnTo>
                <a:lnTo>
                  <a:pt x="2119" y="1008"/>
                </a:lnTo>
                <a:lnTo>
                  <a:pt x="2098" y="996"/>
                </a:lnTo>
                <a:lnTo>
                  <a:pt x="2080" y="980"/>
                </a:lnTo>
                <a:lnTo>
                  <a:pt x="2041" y="944"/>
                </a:lnTo>
                <a:lnTo>
                  <a:pt x="2000" y="914"/>
                </a:lnTo>
                <a:lnTo>
                  <a:pt x="1957" y="887"/>
                </a:lnTo>
                <a:lnTo>
                  <a:pt x="1913" y="864"/>
                </a:lnTo>
                <a:lnTo>
                  <a:pt x="1866" y="845"/>
                </a:lnTo>
                <a:lnTo>
                  <a:pt x="1819" y="831"/>
                </a:lnTo>
                <a:lnTo>
                  <a:pt x="1771" y="821"/>
                </a:lnTo>
                <a:lnTo>
                  <a:pt x="1722" y="815"/>
                </a:lnTo>
                <a:lnTo>
                  <a:pt x="1673" y="813"/>
                </a:lnTo>
                <a:lnTo>
                  <a:pt x="1624" y="816"/>
                </a:lnTo>
                <a:lnTo>
                  <a:pt x="1575" y="823"/>
                </a:lnTo>
                <a:lnTo>
                  <a:pt x="1634" y="856"/>
                </a:lnTo>
                <a:lnTo>
                  <a:pt x="1688" y="894"/>
                </a:lnTo>
                <a:lnTo>
                  <a:pt x="1739" y="936"/>
                </a:lnTo>
                <a:lnTo>
                  <a:pt x="1788" y="982"/>
                </a:lnTo>
                <a:lnTo>
                  <a:pt x="1833" y="1030"/>
                </a:lnTo>
                <a:lnTo>
                  <a:pt x="1874" y="1083"/>
                </a:lnTo>
                <a:lnTo>
                  <a:pt x="1911" y="1138"/>
                </a:lnTo>
                <a:lnTo>
                  <a:pt x="1944" y="1197"/>
                </a:lnTo>
                <a:lnTo>
                  <a:pt x="1972" y="1257"/>
                </a:lnTo>
                <a:lnTo>
                  <a:pt x="1996" y="1321"/>
                </a:lnTo>
                <a:lnTo>
                  <a:pt x="2014" y="1387"/>
                </a:lnTo>
                <a:lnTo>
                  <a:pt x="2029" y="1454"/>
                </a:lnTo>
                <a:lnTo>
                  <a:pt x="2037" y="1523"/>
                </a:lnTo>
                <a:lnTo>
                  <a:pt x="2040" y="1595"/>
                </a:lnTo>
                <a:lnTo>
                  <a:pt x="2037" y="1625"/>
                </a:lnTo>
                <a:lnTo>
                  <a:pt x="2028" y="1653"/>
                </a:lnTo>
                <a:lnTo>
                  <a:pt x="2013" y="1679"/>
                </a:lnTo>
                <a:lnTo>
                  <a:pt x="1995" y="1702"/>
                </a:lnTo>
                <a:lnTo>
                  <a:pt x="1973" y="1720"/>
                </a:lnTo>
                <a:lnTo>
                  <a:pt x="1947" y="1734"/>
                </a:lnTo>
                <a:lnTo>
                  <a:pt x="1919" y="1743"/>
                </a:lnTo>
                <a:lnTo>
                  <a:pt x="1889" y="1746"/>
                </a:lnTo>
                <a:lnTo>
                  <a:pt x="1858" y="1743"/>
                </a:lnTo>
                <a:lnTo>
                  <a:pt x="1830" y="1734"/>
                </a:lnTo>
                <a:lnTo>
                  <a:pt x="1804" y="1720"/>
                </a:lnTo>
                <a:lnTo>
                  <a:pt x="1782" y="1702"/>
                </a:lnTo>
                <a:lnTo>
                  <a:pt x="1764" y="1679"/>
                </a:lnTo>
                <a:lnTo>
                  <a:pt x="1749" y="1653"/>
                </a:lnTo>
                <a:lnTo>
                  <a:pt x="1740" y="1625"/>
                </a:lnTo>
                <a:lnTo>
                  <a:pt x="1737" y="1595"/>
                </a:lnTo>
                <a:lnTo>
                  <a:pt x="1734" y="1535"/>
                </a:lnTo>
                <a:lnTo>
                  <a:pt x="1725" y="1477"/>
                </a:lnTo>
                <a:lnTo>
                  <a:pt x="1710" y="1421"/>
                </a:lnTo>
                <a:lnTo>
                  <a:pt x="1690" y="1368"/>
                </a:lnTo>
                <a:lnTo>
                  <a:pt x="1665" y="1317"/>
                </a:lnTo>
                <a:lnTo>
                  <a:pt x="1636" y="1270"/>
                </a:lnTo>
                <a:lnTo>
                  <a:pt x="1601" y="1225"/>
                </a:lnTo>
                <a:lnTo>
                  <a:pt x="1563" y="1184"/>
                </a:lnTo>
                <a:lnTo>
                  <a:pt x="1521" y="1147"/>
                </a:lnTo>
                <a:lnTo>
                  <a:pt x="1474" y="1114"/>
                </a:lnTo>
                <a:lnTo>
                  <a:pt x="1426" y="1087"/>
                </a:lnTo>
                <a:lnTo>
                  <a:pt x="1375" y="1064"/>
                </a:lnTo>
                <a:lnTo>
                  <a:pt x="1320" y="1045"/>
                </a:lnTo>
                <a:lnTo>
                  <a:pt x="1320" y="2176"/>
                </a:lnTo>
                <a:lnTo>
                  <a:pt x="1396" y="2190"/>
                </a:lnTo>
                <a:lnTo>
                  <a:pt x="1470" y="2210"/>
                </a:lnTo>
                <a:lnTo>
                  <a:pt x="1542" y="2235"/>
                </a:lnTo>
                <a:lnTo>
                  <a:pt x="1610" y="2266"/>
                </a:lnTo>
                <a:lnTo>
                  <a:pt x="1677" y="2302"/>
                </a:lnTo>
                <a:lnTo>
                  <a:pt x="1740" y="2341"/>
                </a:lnTo>
                <a:lnTo>
                  <a:pt x="1801" y="2386"/>
                </a:lnTo>
                <a:lnTo>
                  <a:pt x="1857" y="2434"/>
                </a:lnTo>
                <a:lnTo>
                  <a:pt x="1910" y="2488"/>
                </a:lnTo>
                <a:lnTo>
                  <a:pt x="1959" y="2543"/>
                </a:lnTo>
                <a:lnTo>
                  <a:pt x="2003" y="2604"/>
                </a:lnTo>
                <a:lnTo>
                  <a:pt x="2044" y="2666"/>
                </a:lnTo>
                <a:lnTo>
                  <a:pt x="2080" y="2733"/>
                </a:lnTo>
                <a:lnTo>
                  <a:pt x="2110" y="2802"/>
                </a:lnTo>
                <a:lnTo>
                  <a:pt x="2136" y="2873"/>
                </a:lnTo>
                <a:lnTo>
                  <a:pt x="2157" y="2947"/>
                </a:lnTo>
                <a:lnTo>
                  <a:pt x="2172" y="3024"/>
                </a:lnTo>
                <a:lnTo>
                  <a:pt x="2181" y="3102"/>
                </a:lnTo>
                <a:lnTo>
                  <a:pt x="2184" y="3182"/>
                </a:lnTo>
                <a:lnTo>
                  <a:pt x="2181" y="3212"/>
                </a:lnTo>
                <a:lnTo>
                  <a:pt x="2172" y="3240"/>
                </a:lnTo>
                <a:lnTo>
                  <a:pt x="2158" y="3266"/>
                </a:lnTo>
                <a:lnTo>
                  <a:pt x="2139" y="3289"/>
                </a:lnTo>
                <a:lnTo>
                  <a:pt x="2117" y="3307"/>
                </a:lnTo>
                <a:lnTo>
                  <a:pt x="2091" y="3321"/>
                </a:lnTo>
                <a:lnTo>
                  <a:pt x="2063" y="3330"/>
                </a:lnTo>
                <a:lnTo>
                  <a:pt x="2033" y="3333"/>
                </a:lnTo>
                <a:lnTo>
                  <a:pt x="305" y="3333"/>
                </a:lnTo>
                <a:lnTo>
                  <a:pt x="274" y="3330"/>
                </a:lnTo>
                <a:lnTo>
                  <a:pt x="246" y="3321"/>
                </a:lnTo>
                <a:lnTo>
                  <a:pt x="221" y="3307"/>
                </a:lnTo>
                <a:lnTo>
                  <a:pt x="198" y="3289"/>
                </a:lnTo>
                <a:lnTo>
                  <a:pt x="179" y="3266"/>
                </a:lnTo>
                <a:lnTo>
                  <a:pt x="165" y="3240"/>
                </a:lnTo>
                <a:lnTo>
                  <a:pt x="157" y="3212"/>
                </a:lnTo>
                <a:lnTo>
                  <a:pt x="154" y="3182"/>
                </a:lnTo>
                <a:lnTo>
                  <a:pt x="157" y="3102"/>
                </a:lnTo>
                <a:lnTo>
                  <a:pt x="166" y="3024"/>
                </a:lnTo>
                <a:lnTo>
                  <a:pt x="180" y="2948"/>
                </a:lnTo>
                <a:lnTo>
                  <a:pt x="202" y="2873"/>
                </a:lnTo>
                <a:lnTo>
                  <a:pt x="227" y="2802"/>
                </a:lnTo>
                <a:lnTo>
                  <a:pt x="258" y="2733"/>
                </a:lnTo>
                <a:lnTo>
                  <a:pt x="293" y="2666"/>
                </a:lnTo>
                <a:lnTo>
                  <a:pt x="334" y="2604"/>
                </a:lnTo>
                <a:lnTo>
                  <a:pt x="379" y="2544"/>
                </a:lnTo>
                <a:lnTo>
                  <a:pt x="427" y="2488"/>
                </a:lnTo>
                <a:lnTo>
                  <a:pt x="481" y="2435"/>
                </a:lnTo>
                <a:lnTo>
                  <a:pt x="537" y="2386"/>
                </a:lnTo>
                <a:lnTo>
                  <a:pt x="597" y="2341"/>
                </a:lnTo>
                <a:lnTo>
                  <a:pt x="660" y="2302"/>
                </a:lnTo>
                <a:lnTo>
                  <a:pt x="727" y="2266"/>
                </a:lnTo>
                <a:lnTo>
                  <a:pt x="796" y="2235"/>
                </a:lnTo>
                <a:lnTo>
                  <a:pt x="868" y="2210"/>
                </a:lnTo>
                <a:lnTo>
                  <a:pt x="941" y="2190"/>
                </a:lnTo>
                <a:lnTo>
                  <a:pt x="1018" y="2176"/>
                </a:lnTo>
                <a:lnTo>
                  <a:pt x="1018" y="1045"/>
                </a:lnTo>
                <a:lnTo>
                  <a:pt x="963" y="1064"/>
                </a:lnTo>
                <a:lnTo>
                  <a:pt x="911" y="1087"/>
                </a:lnTo>
                <a:lnTo>
                  <a:pt x="863" y="1114"/>
                </a:lnTo>
                <a:lnTo>
                  <a:pt x="817" y="1147"/>
                </a:lnTo>
                <a:lnTo>
                  <a:pt x="775" y="1184"/>
                </a:lnTo>
                <a:lnTo>
                  <a:pt x="737" y="1225"/>
                </a:lnTo>
                <a:lnTo>
                  <a:pt x="702" y="1270"/>
                </a:lnTo>
                <a:lnTo>
                  <a:pt x="672" y="1317"/>
                </a:lnTo>
                <a:lnTo>
                  <a:pt x="647" y="1368"/>
                </a:lnTo>
                <a:lnTo>
                  <a:pt x="627" y="1421"/>
                </a:lnTo>
                <a:lnTo>
                  <a:pt x="612" y="1477"/>
                </a:lnTo>
                <a:lnTo>
                  <a:pt x="603" y="1535"/>
                </a:lnTo>
                <a:lnTo>
                  <a:pt x="600" y="1595"/>
                </a:lnTo>
                <a:lnTo>
                  <a:pt x="597" y="1625"/>
                </a:lnTo>
                <a:lnTo>
                  <a:pt x="589" y="1653"/>
                </a:lnTo>
                <a:lnTo>
                  <a:pt x="574" y="1679"/>
                </a:lnTo>
                <a:lnTo>
                  <a:pt x="555" y="1702"/>
                </a:lnTo>
                <a:lnTo>
                  <a:pt x="533" y="1720"/>
                </a:lnTo>
                <a:lnTo>
                  <a:pt x="508" y="1734"/>
                </a:lnTo>
                <a:lnTo>
                  <a:pt x="480" y="1743"/>
                </a:lnTo>
                <a:lnTo>
                  <a:pt x="448" y="1746"/>
                </a:lnTo>
                <a:lnTo>
                  <a:pt x="418" y="1743"/>
                </a:lnTo>
                <a:lnTo>
                  <a:pt x="390" y="1734"/>
                </a:lnTo>
                <a:lnTo>
                  <a:pt x="365" y="1720"/>
                </a:lnTo>
                <a:lnTo>
                  <a:pt x="342" y="1702"/>
                </a:lnTo>
                <a:lnTo>
                  <a:pt x="323" y="1679"/>
                </a:lnTo>
                <a:lnTo>
                  <a:pt x="309" y="1653"/>
                </a:lnTo>
                <a:lnTo>
                  <a:pt x="300" y="1625"/>
                </a:lnTo>
                <a:lnTo>
                  <a:pt x="297" y="1595"/>
                </a:lnTo>
                <a:lnTo>
                  <a:pt x="300" y="1523"/>
                </a:lnTo>
                <a:lnTo>
                  <a:pt x="309" y="1454"/>
                </a:lnTo>
                <a:lnTo>
                  <a:pt x="322" y="1387"/>
                </a:lnTo>
                <a:lnTo>
                  <a:pt x="342" y="1321"/>
                </a:lnTo>
                <a:lnTo>
                  <a:pt x="365" y="1257"/>
                </a:lnTo>
                <a:lnTo>
                  <a:pt x="393" y="1197"/>
                </a:lnTo>
                <a:lnTo>
                  <a:pt x="426" y="1138"/>
                </a:lnTo>
                <a:lnTo>
                  <a:pt x="464" y="1083"/>
                </a:lnTo>
                <a:lnTo>
                  <a:pt x="504" y="1030"/>
                </a:lnTo>
                <a:lnTo>
                  <a:pt x="549" y="982"/>
                </a:lnTo>
                <a:lnTo>
                  <a:pt x="598" y="936"/>
                </a:lnTo>
                <a:lnTo>
                  <a:pt x="649" y="894"/>
                </a:lnTo>
                <a:lnTo>
                  <a:pt x="704" y="856"/>
                </a:lnTo>
                <a:lnTo>
                  <a:pt x="762" y="823"/>
                </a:lnTo>
                <a:lnTo>
                  <a:pt x="713" y="816"/>
                </a:lnTo>
                <a:lnTo>
                  <a:pt x="664" y="813"/>
                </a:lnTo>
                <a:lnTo>
                  <a:pt x="615" y="815"/>
                </a:lnTo>
                <a:lnTo>
                  <a:pt x="566" y="821"/>
                </a:lnTo>
                <a:lnTo>
                  <a:pt x="518" y="831"/>
                </a:lnTo>
                <a:lnTo>
                  <a:pt x="471" y="845"/>
                </a:lnTo>
                <a:lnTo>
                  <a:pt x="425" y="864"/>
                </a:lnTo>
                <a:lnTo>
                  <a:pt x="380" y="887"/>
                </a:lnTo>
                <a:lnTo>
                  <a:pt x="338" y="914"/>
                </a:lnTo>
                <a:lnTo>
                  <a:pt x="296" y="944"/>
                </a:lnTo>
                <a:lnTo>
                  <a:pt x="258" y="980"/>
                </a:lnTo>
                <a:lnTo>
                  <a:pt x="237" y="998"/>
                </a:lnTo>
                <a:lnTo>
                  <a:pt x="214" y="1011"/>
                </a:lnTo>
                <a:lnTo>
                  <a:pt x="189" y="1019"/>
                </a:lnTo>
                <a:lnTo>
                  <a:pt x="163" y="1024"/>
                </a:lnTo>
                <a:lnTo>
                  <a:pt x="138" y="1024"/>
                </a:lnTo>
                <a:lnTo>
                  <a:pt x="112" y="1019"/>
                </a:lnTo>
                <a:lnTo>
                  <a:pt x="88" y="1011"/>
                </a:lnTo>
                <a:lnTo>
                  <a:pt x="64" y="998"/>
                </a:lnTo>
                <a:lnTo>
                  <a:pt x="43" y="980"/>
                </a:lnTo>
                <a:lnTo>
                  <a:pt x="26" y="960"/>
                </a:lnTo>
                <a:lnTo>
                  <a:pt x="13" y="936"/>
                </a:lnTo>
                <a:lnTo>
                  <a:pt x="4" y="911"/>
                </a:lnTo>
                <a:lnTo>
                  <a:pt x="0" y="886"/>
                </a:lnTo>
                <a:lnTo>
                  <a:pt x="0" y="861"/>
                </a:lnTo>
                <a:lnTo>
                  <a:pt x="4" y="834"/>
                </a:lnTo>
                <a:lnTo>
                  <a:pt x="13" y="810"/>
                </a:lnTo>
                <a:lnTo>
                  <a:pt x="26" y="787"/>
                </a:lnTo>
                <a:lnTo>
                  <a:pt x="43" y="766"/>
                </a:lnTo>
                <a:lnTo>
                  <a:pt x="93" y="721"/>
                </a:lnTo>
                <a:lnTo>
                  <a:pt x="143" y="680"/>
                </a:lnTo>
                <a:lnTo>
                  <a:pt x="197" y="643"/>
                </a:lnTo>
                <a:lnTo>
                  <a:pt x="252" y="612"/>
                </a:lnTo>
                <a:lnTo>
                  <a:pt x="308" y="584"/>
                </a:lnTo>
                <a:lnTo>
                  <a:pt x="367" y="561"/>
                </a:lnTo>
                <a:lnTo>
                  <a:pt x="426" y="542"/>
                </a:lnTo>
                <a:lnTo>
                  <a:pt x="487" y="528"/>
                </a:lnTo>
                <a:lnTo>
                  <a:pt x="548" y="518"/>
                </a:lnTo>
                <a:lnTo>
                  <a:pt x="610" y="512"/>
                </a:lnTo>
                <a:lnTo>
                  <a:pt x="672" y="511"/>
                </a:lnTo>
                <a:lnTo>
                  <a:pt x="734" y="514"/>
                </a:lnTo>
                <a:lnTo>
                  <a:pt x="795" y="521"/>
                </a:lnTo>
                <a:lnTo>
                  <a:pt x="857" y="533"/>
                </a:lnTo>
                <a:lnTo>
                  <a:pt x="916" y="549"/>
                </a:lnTo>
                <a:lnTo>
                  <a:pt x="884" y="506"/>
                </a:lnTo>
                <a:lnTo>
                  <a:pt x="848" y="467"/>
                </a:lnTo>
                <a:lnTo>
                  <a:pt x="807" y="430"/>
                </a:lnTo>
                <a:lnTo>
                  <a:pt x="763" y="398"/>
                </a:lnTo>
                <a:lnTo>
                  <a:pt x="717" y="371"/>
                </a:lnTo>
                <a:lnTo>
                  <a:pt x="667" y="346"/>
                </a:lnTo>
                <a:lnTo>
                  <a:pt x="616" y="328"/>
                </a:lnTo>
                <a:lnTo>
                  <a:pt x="562" y="314"/>
                </a:lnTo>
                <a:lnTo>
                  <a:pt x="506" y="306"/>
                </a:lnTo>
                <a:lnTo>
                  <a:pt x="448" y="303"/>
                </a:lnTo>
                <a:lnTo>
                  <a:pt x="418" y="300"/>
                </a:lnTo>
                <a:lnTo>
                  <a:pt x="390" y="291"/>
                </a:lnTo>
                <a:lnTo>
                  <a:pt x="365" y="277"/>
                </a:lnTo>
                <a:lnTo>
                  <a:pt x="342" y="259"/>
                </a:lnTo>
                <a:lnTo>
                  <a:pt x="323" y="236"/>
                </a:lnTo>
                <a:lnTo>
                  <a:pt x="309" y="210"/>
                </a:lnTo>
                <a:lnTo>
                  <a:pt x="300" y="182"/>
                </a:lnTo>
                <a:lnTo>
                  <a:pt x="297" y="152"/>
                </a:lnTo>
                <a:lnTo>
                  <a:pt x="300" y="121"/>
                </a:lnTo>
                <a:lnTo>
                  <a:pt x="309" y="93"/>
                </a:lnTo>
                <a:lnTo>
                  <a:pt x="323" y="67"/>
                </a:lnTo>
                <a:lnTo>
                  <a:pt x="342" y="44"/>
                </a:lnTo>
                <a:lnTo>
                  <a:pt x="365" y="26"/>
                </a:lnTo>
                <a:lnTo>
                  <a:pt x="390" y="12"/>
                </a:lnTo>
                <a:lnTo>
                  <a:pt x="418" y="3"/>
                </a:lnTo>
                <a:lnTo>
                  <a:pt x="4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2" name="Freeform 219"/>
          <p:cNvSpPr>
            <a:spLocks noEditPoints="1"/>
          </p:cNvSpPr>
          <p:nvPr/>
        </p:nvSpPr>
        <p:spPr bwMode="auto">
          <a:xfrm>
            <a:off x="10996090" y="2781300"/>
            <a:ext cx="481012" cy="371475"/>
          </a:xfrm>
          <a:custGeom>
            <a:avLst/>
            <a:gdLst>
              <a:gd name="T0" fmla="*/ 1061 w 3333"/>
              <a:gd name="T1" fmla="*/ 1363 h 2574"/>
              <a:gd name="T2" fmla="*/ 2273 w 3333"/>
              <a:gd name="T3" fmla="*/ 1060 h 2574"/>
              <a:gd name="T4" fmla="*/ 1667 w 3333"/>
              <a:gd name="T5" fmla="*/ 0 h 2574"/>
              <a:gd name="T6" fmla="*/ 1814 w 3333"/>
              <a:gd name="T7" fmla="*/ 12 h 2574"/>
              <a:gd name="T8" fmla="*/ 1953 w 3333"/>
              <a:gd name="T9" fmla="*/ 46 h 2574"/>
              <a:gd name="T10" fmla="*/ 2084 w 3333"/>
              <a:gd name="T11" fmla="*/ 102 h 2574"/>
              <a:gd name="T12" fmla="*/ 2203 w 3333"/>
              <a:gd name="T13" fmla="*/ 176 h 2574"/>
              <a:gd name="T14" fmla="*/ 2309 w 3333"/>
              <a:gd name="T15" fmla="*/ 266 h 2574"/>
              <a:gd name="T16" fmla="*/ 2400 w 3333"/>
              <a:gd name="T17" fmla="*/ 372 h 2574"/>
              <a:gd name="T18" fmla="*/ 2473 w 3333"/>
              <a:gd name="T19" fmla="*/ 492 h 2574"/>
              <a:gd name="T20" fmla="*/ 2529 w 3333"/>
              <a:gd name="T21" fmla="*/ 622 h 2574"/>
              <a:gd name="T22" fmla="*/ 2563 w 3333"/>
              <a:gd name="T23" fmla="*/ 761 h 2574"/>
              <a:gd name="T24" fmla="*/ 2576 w 3333"/>
              <a:gd name="T25" fmla="*/ 908 h 2574"/>
              <a:gd name="T26" fmla="*/ 3182 w 3333"/>
              <a:gd name="T27" fmla="*/ 1363 h 2574"/>
              <a:gd name="T28" fmla="*/ 3233 w 3333"/>
              <a:gd name="T29" fmla="*/ 1372 h 2574"/>
              <a:gd name="T30" fmla="*/ 3278 w 3333"/>
              <a:gd name="T31" fmla="*/ 1397 h 2574"/>
              <a:gd name="T32" fmla="*/ 3312 w 3333"/>
              <a:gd name="T33" fmla="*/ 1437 h 2574"/>
              <a:gd name="T34" fmla="*/ 3330 w 3333"/>
              <a:gd name="T35" fmla="*/ 1487 h 2574"/>
              <a:gd name="T36" fmla="*/ 3331 w 3333"/>
              <a:gd name="T37" fmla="*/ 1538 h 2574"/>
              <a:gd name="T38" fmla="*/ 3314 w 3333"/>
              <a:gd name="T39" fmla="*/ 1588 h 2574"/>
              <a:gd name="T40" fmla="*/ 3207 w 3333"/>
              <a:gd name="T41" fmla="*/ 1758 h 2574"/>
              <a:gd name="T42" fmla="*/ 3085 w 3333"/>
              <a:gd name="T43" fmla="*/ 1916 h 2574"/>
              <a:gd name="T44" fmla="*/ 2947 w 3333"/>
              <a:gd name="T45" fmla="*/ 2060 h 2574"/>
              <a:gd name="T46" fmla="*/ 2796 w 3333"/>
              <a:gd name="T47" fmla="*/ 2188 h 2574"/>
              <a:gd name="T48" fmla="*/ 2632 w 3333"/>
              <a:gd name="T49" fmla="*/ 2301 h 2574"/>
              <a:gd name="T50" fmla="*/ 2453 w 3333"/>
              <a:gd name="T51" fmla="*/ 2398 h 2574"/>
              <a:gd name="T52" fmla="*/ 2264 w 3333"/>
              <a:gd name="T53" fmla="*/ 2474 h 2574"/>
              <a:gd name="T54" fmla="*/ 2069 w 3333"/>
              <a:gd name="T55" fmla="*/ 2530 h 2574"/>
              <a:gd name="T56" fmla="*/ 1870 w 3333"/>
              <a:gd name="T57" fmla="*/ 2563 h 2574"/>
              <a:gd name="T58" fmla="*/ 1667 w 3333"/>
              <a:gd name="T59" fmla="*/ 2574 h 2574"/>
              <a:gd name="T60" fmla="*/ 1463 w 3333"/>
              <a:gd name="T61" fmla="*/ 2563 h 2574"/>
              <a:gd name="T62" fmla="*/ 1264 w 3333"/>
              <a:gd name="T63" fmla="*/ 2530 h 2574"/>
              <a:gd name="T64" fmla="*/ 1069 w 3333"/>
              <a:gd name="T65" fmla="*/ 2474 h 2574"/>
              <a:gd name="T66" fmla="*/ 881 w 3333"/>
              <a:gd name="T67" fmla="*/ 2398 h 2574"/>
              <a:gd name="T68" fmla="*/ 701 w 3333"/>
              <a:gd name="T69" fmla="*/ 2301 h 2574"/>
              <a:gd name="T70" fmla="*/ 537 w 3333"/>
              <a:gd name="T71" fmla="*/ 2188 h 2574"/>
              <a:gd name="T72" fmla="*/ 386 w 3333"/>
              <a:gd name="T73" fmla="*/ 2060 h 2574"/>
              <a:gd name="T74" fmla="*/ 248 w 3333"/>
              <a:gd name="T75" fmla="*/ 1916 h 2574"/>
              <a:gd name="T76" fmla="*/ 126 w 3333"/>
              <a:gd name="T77" fmla="*/ 1758 h 2574"/>
              <a:gd name="T78" fmla="*/ 19 w 3333"/>
              <a:gd name="T79" fmla="*/ 1588 h 2574"/>
              <a:gd name="T80" fmla="*/ 2 w 3333"/>
              <a:gd name="T81" fmla="*/ 1538 h 2574"/>
              <a:gd name="T82" fmla="*/ 3 w 3333"/>
              <a:gd name="T83" fmla="*/ 1487 h 2574"/>
              <a:gd name="T84" fmla="*/ 21 w 3333"/>
              <a:gd name="T85" fmla="*/ 1437 h 2574"/>
              <a:gd name="T86" fmla="*/ 55 w 3333"/>
              <a:gd name="T87" fmla="*/ 1397 h 2574"/>
              <a:gd name="T88" fmla="*/ 100 w 3333"/>
              <a:gd name="T89" fmla="*/ 1372 h 2574"/>
              <a:gd name="T90" fmla="*/ 152 w 3333"/>
              <a:gd name="T91" fmla="*/ 1363 h 2574"/>
              <a:gd name="T92" fmla="*/ 758 w 3333"/>
              <a:gd name="T93" fmla="*/ 908 h 2574"/>
              <a:gd name="T94" fmla="*/ 770 w 3333"/>
              <a:gd name="T95" fmla="*/ 761 h 2574"/>
              <a:gd name="T96" fmla="*/ 804 w 3333"/>
              <a:gd name="T97" fmla="*/ 622 h 2574"/>
              <a:gd name="T98" fmla="*/ 860 w 3333"/>
              <a:gd name="T99" fmla="*/ 492 h 2574"/>
              <a:gd name="T100" fmla="*/ 933 w 3333"/>
              <a:gd name="T101" fmla="*/ 372 h 2574"/>
              <a:gd name="T102" fmla="*/ 1024 w 3333"/>
              <a:gd name="T103" fmla="*/ 266 h 2574"/>
              <a:gd name="T104" fmla="*/ 1130 w 3333"/>
              <a:gd name="T105" fmla="*/ 176 h 2574"/>
              <a:gd name="T106" fmla="*/ 1249 w 3333"/>
              <a:gd name="T107" fmla="*/ 102 h 2574"/>
              <a:gd name="T108" fmla="*/ 1380 w 3333"/>
              <a:gd name="T109" fmla="*/ 46 h 2574"/>
              <a:gd name="T110" fmla="*/ 1519 w 3333"/>
              <a:gd name="T111" fmla="*/ 12 h 2574"/>
              <a:gd name="T112" fmla="*/ 1667 w 3333"/>
              <a:gd name="T113" fmla="*/ 0 h 2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33" h="2574">
                <a:moveTo>
                  <a:pt x="1061" y="1060"/>
                </a:moveTo>
                <a:lnTo>
                  <a:pt x="1061" y="1363"/>
                </a:lnTo>
                <a:lnTo>
                  <a:pt x="2273" y="1363"/>
                </a:lnTo>
                <a:lnTo>
                  <a:pt x="2273" y="1060"/>
                </a:lnTo>
                <a:lnTo>
                  <a:pt x="1061" y="1060"/>
                </a:lnTo>
                <a:close/>
                <a:moveTo>
                  <a:pt x="1667" y="0"/>
                </a:moveTo>
                <a:lnTo>
                  <a:pt x="1741" y="3"/>
                </a:lnTo>
                <a:lnTo>
                  <a:pt x="1814" y="12"/>
                </a:lnTo>
                <a:lnTo>
                  <a:pt x="1885" y="26"/>
                </a:lnTo>
                <a:lnTo>
                  <a:pt x="1953" y="46"/>
                </a:lnTo>
                <a:lnTo>
                  <a:pt x="2020" y="72"/>
                </a:lnTo>
                <a:lnTo>
                  <a:pt x="2084" y="102"/>
                </a:lnTo>
                <a:lnTo>
                  <a:pt x="2145" y="136"/>
                </a:lnTo>
                <a:lnTo>
                  <a:pt x="2203" y="176"/>
                </a:lnTo>
                <a:lnTo>
                  <a:pt x="2257" y="219"/>
                </a:lnTo>
                <a:lnTo>
                  <a:pt x="2309" y="266"/>
                </a:lnTo>
                <a:lnTo>
                  <a:pt x="2356" y="318"/>
                </a:lnTo>
                <a:lnTo>
                  <a:pt x="2400" y="372"/>
                </a:lnTo>
                <a:lnTo>
                  <a:pt x="2439" y="430"/>
                </a:lnTo>
                <a:lnTo>
                  <a:pt x="2473" y="492"/>
                </a:lnTo>
                <a:lnTo>
                  <a:pt x="2504" y="555"/>
                </a:lnTo>
                <a:lnTo>
                  <a:pt x="2529" y="622"/>
                </a:lnTo>
                <a:lnTo>
                  <a:pt x="2549" y="690"/>
                </a:lnTo>
                <a:lnTo>
                  <a:pt x="2563" y="761"/>
                </a:lnTo>
                <a:lnTo>
                  <a:pt x="2572" y="834"/>
                </a:lnTo>
                <a:lnTo>
                  <a:pt x="2576" y="908"/>
                </a:lnTo>
                <a:lnTo>
                  <a:pt x="2576" y="1363"/>
                </a:lnTo>
                <a:lnTo>
                  <a:pt x="3182" y="1363"/>
                </a:lnTo>
                <a:lnTo>
                  <a:pt x="3208" y="1365"/>
                </a:lnTo>
                <a:lnTo>
                  <a:pt x="3233" y="1372"/>
                </a:lnTo>
                <a:lnTo>
                  <a:pt x="3256" y="1383"/>
                </a:lnTo>
                <a:lnTo>
                  <a:pt x="3278" y="1397"/>
                </a:lnTo>
                <a:lnTo>
                  <a:pt x="3297" y="1416"/>
                </a:lnTo>
                <a:lnTo>
                  <a:pt x="3312" y="1437"/>
                </a:lnTo>
                <a:lnTo>
                  <a:pt x="3324" y="1462"/>
                </a:lnTo>
                <a:lnTo>
                  <a:pt x="3330" y="1487"/>
                </a:lnTo>
                <a:lnTo>
                  <a:pt x="3333" y="1512"/>
                </a:lnTo>
                <a:lnTo>
                  <a:pt x="3331" y="1538"/>
                </a:lnTo>
                <a:lnTo>
                  <a:pt x="3325" y="1564"/>
                </a:lnTo>
                <a:lnTo>
                  <a:pt x="3314" y="1588"/>
                </a:lnTo>
                <a:lnTo>
                  <a:pt x="3262" y="1675"/>
                </a:lnTo>
                <a:lnTo>
                  <a:pt x="3207" y="1758"/>
                </a:lnTo>
                <a:lnTo>
                  <a:pt x="3148" y="1839"/>
                </a:lnTo>
                <a:lnTo>
                  <a:pt x="3085" y="1916"/>
                </a:lnTo>
                <a:lnTo>
                  <a:pt x="3018" y="1990"/>
                </a:lnTo>
                <a:lnTo>
                  <a:pt x="2947" y="2060"/>
                </a:lnTo>
                <a:lnTo>
                  <a:pt x="2873" y="2127"/>
                </a:lnTo>
                <a:lnTo>
                  <a:pt x="2796" y="2188"/>
                </a:lnTo>
                <a:lnTo>
                  <a:pt x="2716" y="2247"/>
                </a:lnTo>
                <a:lnTo>
                  <a:pt x="2632" y="2301"/>
                </a:lnTo>
                <a:lnTo>
                  <a:pt x="2544" y="2352"/>
                </a:lnTo>
                <a:lnTo>
                  <a:pt x="2453" y="2398"/>
                </a:lnTo>
                <a:lnTo>
                  <a:pt x="2359" y="2439"/>
                </a:lnTo>
                <a:lnTo>
                  <a:pt x="2264" y="2474"/>
                </a:lnTo>
                <a:lnTo>
                  <a:pt x="2167" y="2504"/>
                </a:lnTo>
                <a:lnTo>
                  <a:pt x="2069" y="2530"/>
                </a:lnTo>
                <a:lnTo>
                  <a:pt x="1971" y="2549"/>
                </a:lnTo>
                <a:lnTo>
                  <a:pt x="1870" y="2563"/>
                </a:lnTo>
                <a:lnTo>
                  <a:pt x="1769" y="2571"/>
                </a:lnTo>
                <a:lnTo>
                  <a:pt x="1667" y="2574"/>
                </a:lnTo>
                <a:lnTo>
                  <a:pt x="1564" y="2571"/>
                </a:lnTo>
                <a:lnTo>
                  <a:pt x="1463" y="2563"/>
                </a:lnTo>
                <a:lnTo>
                  <a:pt x="1362" y="2549"/>
                </a:lnTo>
                <a:lnTo>
                  <a:pt x="1264" y="2530"/>
                </a:lnTo>
                <a:lnTo>
                  <a:pt x="1166" y="2504"/>
                </a:lnTo>
                <a:lnTo>
                  <a:pt x="1069" y="2474"/>
                </a:lnTo>
                <a:lnTo>
                  <a:pt x="974" y="2439"/>
                </a:lnTo>
                <a:lnTo>
                  <a:pt x="881" y="2398"/>
                </a:lnTo>
                <a:lnTo>
                  <a:pt x="789" y="2352"/>
                </a:lnTo>
                <a:lnTo>
                  <a:pt x="701" y="2301"/>
                </a:lnTo>
                <a:lnTo>
                  <a:pt x="617" y="2247"/>
                </a:lnTo>
                <a:lnTo>
                  <a:pt x="537" y="2188"/>
                </a:lnTo>
                <a:lnTo>
                  <a:pt x="460" y="2127"/>
                </a:lnTo>
                <a:lnTo>
                  <a:pt x="386" y="2060"/>
                </a:lnTo>
                <a:lnTo>
                  <a:pt x="315" y="1990"/>
                </a:lnTo>
                <a:lnTo>
                  <a:pt x="248" y="1916"/>
                </a:lnTo>
                <a:lnTo>
                  <a:pt x="185" y="1839"/>
                </a:lnTo>
                <a:lnTo>
                  <a:pt x="126" y="1758"/>
                </a:lnTo>
                <a:lnTo>
                  <a:pt x="71" y="1675"/>
                </a:lnTo>
                <a:lnTo>
                  <a:pt x="19" y="1588"/>
                </a:lnTo>
                <a:lnTo>
                  <a:pt x="8" y="1564"/>
                </a:lnTo>
                <a:lnTo>
                  <a:pt x="2" y="1538"/>
                </a:lnTo>
                <a:lnTo>
                  <a:pt x="0" y="1512"/>
                </a:lnTo>
                <a:lnTo>
                  <a:pt x="3" y="1487"/>
                </a:lnTo>
                <a:lnTo>
                  <a:pt x="9" y="1462"/>
                </a:lnTo>
                <a:lnTo>
                  <a:pt x="21" y="1437"/>
                </a:lnTo>
                <a:lnTo>
                  <a:pt x="36" y="1416"/>
                </a:lnTo>
                <a:lnTo>
                  <a:pt x="55" y="1397"/>
                </a:lnTo>
                <a:lnTo>
                  <a:pt x="77" y="1383"/>
                </a:lnTo>
                <a:lnTo>
                  <a:pt x="100" y="1372"/>
                </a:lnTo>
                <a:lnTo>
                  <a:pt x="125" y="1365"/>
                </a:lnTo>
                <a:lnTo>
                  <a:pt x="152" y="1363"/>
                </a:lnTo>
                <a:lnTo>
                  <a:pt x="758" y="1363"/>
                </a:lnTo>
                <a:lnTo>
                  <a:pt x="758" y="908"/>
                </a:lnTo>
                <a:lnTo>
                  <a:pt x="761" y="834"/>
                </a:lnTo>
                <a:lnTo>
                  <a:pt x="770" y="761"/>
                </a:lnTo>
                <a:lnTo>
                  <a:pt x="784" y="690"/>
                </a:lnTo>
                <a:lnTo>
                  <a:pt x="804" y="622"/>
                </a:lnTo>
                <a:lnTo>
                  <a:pt x="829" y="555"/>
                </a:lnTo>
                <a:lnTo>
                  <a:pt x="860" y="492"/>
                </a:lnTo>
                <a:lnTo>
                  <a:pt x="894" y="430"/>
                </a:lnTo>
                <a:lnTo>
                  <a:pt x="933" y="372"/>
                </a:lnTo>
                <a:lnTo>
                  <a:pt x="977" y="318"/>
                </a:lnTo>
                <a:lnTo>
                  <a:pt x="1024" y="266"/>
                </a:lnTo>
                <a:lnTo>
                  <a:pt x="1076" y="219"/>
                </a:lnTo>
                <a:lnTo>
                  <a:pt x="1130" y="176"/>
                </a:lnTo>
                <a:lnTo>
                  <a:pt x="1188" y="136"/>
                </a:lnTo>
                <a:lnTo>
                  <a:pt x="1249" y="102"/>
                </a:lnTo>
                <a:lnTo>
                  <a:pt x="1313" y="72"/>
                </a:lnTo>
                <a:lnTo>
                  <a:pt x="1380" y="46"/>
                </a:lnTo>
                <a:lnTo>
                  <a:pt x="1448" y="26"/>
                </a:lnTo>
                <a:lnTo>
                  <a:pt x="1519" y="12"/>
                </a:lnTo>
                <a:lnTo>
                  <a:pt x="1592" y="3"/>
                </a:lnTo>
                <a:lnTo>
                  <a:pt x="16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7" name="Freeform 224"/>
          <p:cNvSpPr>
            <a:spLocks noEditPoints="1"/>
          </p:cNvSpPr>
          <p:nvPr/>
        </p:nvSpPr>
        <p:spPr bwMode="auto">
          <a:xfrm>
            <a:off x="750101" y="1954213"/>
            <a:ext cx="392113" cy="479425"/>
          </a:xfrm>
          <a:custGeom>
            <a:avLst/>
            <a:gdLst>
              <a:gd name="T0" fmla="*/ 1252 w 2717"/>
              <a:gd name="T1" fmla="*/ 346 h 3322"/>
              <a:gd name="T2" fmla="*/ 1211 w 2717"/>
              <a:gd name="T3" fmla="*/ 483 h 3322"/>
              <a:gd name="T4" fmla="*/ 1300 w 2717"/>
              <a:gd name="T5" fmla="*/ 592 h 3322"/>
              <a:gd name="T6" fmla="*/ 1443 w 2717"/>
              <a:gd name="T7" fmla="*/ 578 h 3322"/>
              <a:gd name="T8" fmla="*/ 1509 w 2717"/>
              <a:gd name="T9" fmla="*/ 453 h 3322"/>
              <a:gd name="T10" fmla="*/ 1443 w 2717"/>
              <a:gd name="T11" fmla="*/ 328 h 3322"/>
              <a:gd name="T12" fmla="*/ 1411 w 2717"/>
              <a:gd name="T13" fmla="*/ 3 h 3322"/>
              <a:gd name="T14" fmla="*/ 1641 w 2717"/>
              <a:gd name="T15" fmla="*/ 100 h 3322"/>
              <a:gd name="T16" fmla="*/ 1785 w 2717"/>
              <a:gd name="T17" fmla="*/ 300 h 3322"/>
              <a:gd name="T18" fmla="*/ 1799 w 2717"/>
              <a:gd name="T19" fmla="*/ 557 h 3322"/>
              <a:gd name="T20" fmla="*/ 1677 w 2717"/>
              <a:gd name="T21" fmla="*/ 774 h 3322"/>
              <a:gd name="T22" fmla="*/ 1509 w 2717"/>
              <a:gd name="T23" fmla="*/ 1208 h 3322"/>
              <a:gd name="T24" fmla="*/ 1968 w 2717"/>
              <a:gd name="T25" fmla="*/ 1252 h 3322"/>
              <a:gd name="T26" fmla="*/ 2010 w 2717"/>
              <a:gd name="T27" fmla="*/ 1389 h 3322"/>
              <a:gd name="T28" fmla="*/ 1920 w 2717"/>
              <a:gd name="T29" fmla="*/ 1498 h 3322"/>
              <a:gd name="T30" fmla="*/ 1586 w 2717"/>
              <a:gd name="T31" fmla="*/ 2694 h 3322"/>
              <a:gd name="T32" fmla="*/ 1932 w 2717"/>
              <a:gd name="T33" fmla="*/ 2548 h 3322"/>
              <a:gd name="T34" fmla="*/ 2203 w 2717"/>
              <a:gd name="T35" fmla="*/ 2296 h 3322"/>
              <a:gd name="T36" fmla="*/ 2372 w 2717"/>
              <a:gd name="T37" fmla="*/ 1962 h 3322"/>
              <a:gd name="T38" fmla="*/ 2330 w 2717"/>
              <a:gd name="T39" fmla="*/ 1800 h 3322"/>
              <a:gd name="T40" fmla="*/ 2240 w 2717"/>
              <a:gd name="T41" fmla="*/ 1691 h 3322"/>
              <a:gd name="T42" fmla="*/ 2281 w 2717"/>
              <a:gd name="T43" fmla="*/ 1554 h 3322"/>
              <a:gd name="T44" fmla="*/ 2566 w 2717"/>
              <a:gd name="T45" fmla="*/ 1510 h 3322"/>
              <a:gd name="T46" fmla="*/ 2691 w 2717"/>
              <a:gd name="T47" fmla="*/ 1576 h 3322"/>
              <a:gd name="T48" fmla="*/ 2705 w 2717"/>
              <a:gd name="T49" fmla="*/ 1840 h 3322"/>
              <a:gd name="T50" fmla="*/ 2581 w 2717"/>
              <a:gd name="T51" fmla="*/ 2254 h 3322"/>
              <a:gd name="T52" fmla="*/ 2339 w 2717"/>
              <a:gd name="T53" fmla="*/ 2601 h 3322"/>
              <a:gd name="T54" fmla="*/ 2004 w 2717"/>
              <a:gd name="T55" fmla="*/ 2857 h 3322"/>
              <a:gd name="T56" fmla="*/ 1597 w 2717"/>
              <a:gd name="T57" fmla="*/ 2999 h 3322"/>
              <a:gd name="T58" fmla="*/ 1483 w 2717"/>
              <a:gd name="T59" fmla="*/ 3256 h 3322"/>
              <a:gd name="T60" fmla="*/ 1359 w 2717"/>
              <a:gd name="T61" fmla="*/ 3322 h 3322"/>
              <a:gd name="T62" fmla="*/ 1234 w 2717"/>
              <a:gd name="T63" fmla="*/ 3256 h 3322"/>
              <a:gd name="T64" fmla="*/ 1120 w 2717"/>
              <a:gd name="T65" fmla="*/ 2999 h 3322"/>
              <a:gd name="T66" fmla="*/ 713 w 2717"/>
              <a:gd name="T67" fmla="*/ 2857 h 3322"/>
              <a:gd name="T68" fmla="*/ 378 w 2717"/>
              <a:gd name="T69" fmla="*/ 2601 h 3322"/>
              <a:gd name="T70" fmla="*/ 136 w 2717"/>
              <a:gd name="T71" fmla="*/ 2254 h 3322"/>
              <a:gd name="T72" fmla="*/ 12 w 2717"/>
              <a:gd name="T73" fmla="*/ 1840 h 3322"/>
              <a:gd name="T74" fmla="*/ 26 w 2717"/>
              <a:gd name="T75" fmla="*/ 1576 h 3322"/>
              <a:gd name="T76" fmla="*/ 151 w 2717"/>
              <a:gd name="T77" fmla="*/ 1510 h 3322"/>
              <a:gd name="T78" fmla="*/ 436 w 2717"/>
              <a:gd name="T79" fmla="*/ 1554 h 3322"/>
              <a:gd name="T80" fmla="*/ 477 w 2717"/>
              <a:gd name="T81" fmla="*/ 1691 h 3322"/>
              <a:gd name="T82" fmla="*/ 387 w 2717"/>
              <a:gd name="T83" fmla="*/ 1800 h 3322"/>
              <a:gd name="T84" fmla="*/ 345 w 2717"/>
              <a:gd name="T85" fmla="*/ 1962 h 3322"/>
              <a:gd name="T86" fmla="*/ 514 w 2717"/>
              <a:gd name="T87" fmla="*/ 2296 h 3322"/>
              <a:gd name="T88" fmla="*/ 785 w 2717"/>
              <a:gd name="T89" fmla="*/ 2548 h 3322"/>
              <a:gd name="T90" fmla="*/ 1131 w 2717"/>
              <a:gd name="T91" fmla="*/ 2694 h 3322"/>
              <a:gd name="T92" fmla="*/ 797 w 2717"/>
              <a:gd name="T93" fmla="*/ 1498 h 3322"/>
              <a:gd name="T94" fmla="*/ 707 w 2717"/>
              <a:gd name="T95" fmla="*/ 1389 h 3322"/>
              <a:gd name="T96" fmla="*/ 749 w 2717"/>
              <a:gd name="T97" fmla="*/ 1252 h 3322"/>
              <a:gd name="T98" fmla="*/ 1208 w 2717"/>
              <a:gd name="T99" fmla="*/ 1208 h 3322"/>
              <a:gd name="T100" fmla="*/ 1040 w 2717"/>
              <a:gd name="T101" fmla="*/ 774 h 3322"/>
              <a:gd name="T102" fmla="*/ 918 w 2717"/>
              <a:gd name="T103" fmla="*/ 557 h 3322"/>
              <a:gd name="T104" fmla="*/ 932 w 2717"/>
              <a:gd name="T105" fmla="*/ 300 h 3322"/>
              <a:gd name="T106" fmla="*/ 1076 w 2717"/>
              <a:gd name="T107" fmla="*/ 100 h 3322"/>
              <a:gd name="T108" fmla="*/ 1306 w 2717"/>
              <a:gd name="T109" fmla="*/ 3 h 3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17" h="3322">
                <a:moveTo>
                  <a:pt x="1359" y="302"/>
                </a:moveTo>
                <a:lnTo>
                  <a:pt x="1328" y="305"/>
                </a:lnTo>
                <a:lnTo>
                  <a:pt x="1300" y="314"/>
                </a:lnTo>
                <a:lnTo>
                  <a:pt x="1274" y="328"/>
                </a:lnTo>
                <a:lnTo>
                  <a:pt x="1252" y="346"/>
                </a:lnTo>
                <a:lnTo>
                  <a:pt x="1234" y="368"/>
                </a:lnTo>
                <a:lnTo>
                  <a:pt x="1220" y="395"/>
                </a:lnTo>
                <a:lnTo>
                  <a:pt x="1211" y="423"/>
                </a:lnTo>
                <a:lnTo>
                  <a:pt x="1208" y="453"/>
                </a:lnTo>
                <a:lnTo>
                  <a:pt x="1211" y="483"/>
                </a:lnTo>
                <a:lnTo>
                  <a:pt x="1220" y="511"/>
                </a:lnTo>
                <a:lnTo>
                  <a:pt x="1234" y="538"/>
                </a:lnTo>
                <a:lnTo>
                  <a:pt x="1252" y="560"/>
                </a:lnTo>
                <a:lnTo>
                  <a:pt x="1274" y="578"/>
                </a:lnTo>
                <a:lnTo>
                  <a:pt x="1300" y="592"/>
                </a:lnTo>
                <a:lnTo>
                  <a:pt x="1328" y="601"/>
                </a:lnTo>
                <a:lnTo>
                  <a:pt x="1359" y="604"/>
                </a:lnTo>
                <a:lnTo>
                  <a:pt x="1389" y="601"/>
                </a:lnTo>
                <a:lnTo>
                  <a:pt x="1417" y="592"/>
                </a:lnTo>
                <a:lnTo>
                  <a:pt x="1443" y="578"/>
                </a:lnTo>
                <a:lnTo>
                  <a:pt x="1465" y="560"/>
                </a:lnTo>
                <a:lnTo>
                  <a:pt x="1483" y="538"/>
                </a:lnTo>
                <a:lnTo>
                  <a:pt x="1497" y="511"/>
                </a:lnTo>
                <a:lnTo>
                  <a:pt x="1506" y="483"/>
                </a:lnTo>
                <a:lnTo>
                  <a:pt x="1509" y="453"/>
                </a:lnTo>
                <a:lnTo>
                  <a:pt x="1506" y="423"/>
                </a:lnTo>
                <a:lnTo>
                  <a:pt x="1497" y="395"/>
                </a:lnTo>
                <a:lnTo>
                  <a:pt x="1483" y="368"/>
                </a:lnTo>
                <a:lnTo>
                  <a:pt x="1465" y="346"/>
                </a:lnTo>
                <a:lnTo>
                  <a:pt x="1443" y="328"/>
                </a:lnTo>
                <a:lnTo>
                  <a:pt x="1417" y="314"/>
                </a:lnTo>
                <a:lnTo>
                  <a:pt x="1389" y="305"/>
                </a:lnTo>
                <a:lnTo>
                  <a:pt x="1359" y="302"/>
                </a:lnTo>
                <a:close/>
                <a:moveTo>
                  <a:pt x="1359" y="0"/>
                </a:moveTo>
                <a:lnTo>
                  <a:pt x="1411" y="3"/>
                </a:lnTo>
                <a:lnTo>
                  <a:pt x="1462" y="12"/>
                </a:lnTo>
                <a:lnTo>
                  <a:pt x="1511" y="26"/>
                </a:lnTo>
                <a:lnTo>
                  <a:pt x="1558" y="46"/>
                </a:lnTo>
                <a:lnTo>
                  <a:pt x="1601" y="70"/>
                </a:lnTo>
                <a:lnTo>
                  <a:pt x="1641" y="100"/>
                </a:lnTo>
                <a:lnTo>
                  <a:pt x="1679" y="133"/>
                </a:lnTo>
                <a:lnTo>
                  <a:pt x="1712" y="170"/>
                </a:lnTo>
                <a:lnTo>
                  <a:pt x="1741" y="210"/>
                </a:lnTo>
                <a:lnTo>
                  <a:pt x="1765" y="254"/>
                </a:lnTo>
                <a:lnTo>
                  <a:pt x="1785" y="300"/>
                </a:lnTo>
                <a:lnTo>
                  <a:pt x="1799" y="349"/>
                </a:lnTo>
                <a:lnTo>
                  <a:pt x="1808" y="401"/>
                </a:lnTo>
                <a:lnTo>
                  <a:pt x="1811" y="453"/>
                </a:lnTo>
                <a:lnTo>
                  <a:pt x="1808" y="506"/>
                </a:lnTo>
                <a:lnTo>
                  <a:pt x="1799" y="557"/>
                </a:lnTo>
                <a:lnTo>
                  <a:pt x="1785" y="606"/>
                </a:lnTo>
                <a:lnTo>
                  <a:pt x="1765" y="652"/>
                </a:lnTo>
                <a:lnTo>
                  <a:pt x="1740" y="697"/>
                </a:lnTo>
                <a:lnTo>
                  <a:pt x="1711" y="737"/>
                </a:lnTo>
                <a:lnTo>
                  <a:pt x="1677" y="774"/>
                </a:lnTo>
                <a:lnTo>
                  <a:pt x="1640" y="807"/>
                </a:lnTo>
                <a:lnTo>
                  <a:pt x="1600" y="836"/>
                </a:lnTo>
                <a:lnTo>
                  <a:pt x="1556" y="861"/>
                </a:lnTo>
                <a:lnTo>
                  <a:pt x="1509" y="880"/>
                </a:lnTo>
                <a:lnTo>
                  <a:pt x="1509" y="1208"/>
                </a:lnTo>
                <a:lnTo>
                  <a:pt x="1862" y="1208"/>
                </a:lnTo>
                <a:lnTo>
                  <a:pt x="1892" y="1211"/>
                </a:lnTo>
                <a:lnTo>
                  <a:pt x="1920" y="1220"/>
                </a:lnTo>
                <a:lnTo>
                  <a:pt x="1946" y="1234"/>
                </a:lnTo>
                <a:lnTo>
                  <a:pt x="1968" y="1252"/>
                </a:lnTo>
                <a:lnTo>
                  <a:pt x="1986" y="1274"/>
                </a:lnTo>
                <a:lnTo>
                  <a:pt x="2001" y="1301"/>
                </a:lnTo>
                <a:lnTo>
                  <a:pt x="2010" y="1329"/>
                </a:lnTo>
                <a:lnTo>
                  <a:pt x="2013" y="1359"/>
                </a:lnTo>
                <a:lnTo>
                  <a:pt x="2010" y="1389"/>
                </a:lnTo>
                <a:lnTo>
                  <a:pt x="2001" y="1417"/>
                </a:lnTo>
                <a:lnTo>
                  <a:pt x="1986" y="1444"/>
                </a:lnTo>
                <a:lnTo>
                  <a:pt x="1968" y="1466"/>
                </a:lnTo>
                <a:lnTo>
                  <a:pt x="1946" y="1484"/>
                </a:lnTo>
                <a:lnTo>
                  <a:pt x="1920" y="1498"/>
                </a:lnTo>
                <a:lnTo>
                  <a:pt x="1892" y="1507"/>
                </a:lnTo>
                <a:lnTo>
                  <a:pt x="1862" y="1510"/>
                </a:lnTo>
                <a:lnTo>
                  <a:pt x="1509" y="1510"/>
                </a:lnTo>
                <a:lnTo>
                  <a:pt x="1509" y="2707"/>
                </a:lnTo>
                <a:lnTo>
                  <a:pt x="1586" y="2694"/>
                </a:lnTo>
                <a:lnTo>
                  <a:pt x="1659" y="2675"/>
                </a:lnTo>
                <a:lnTo>
                  <a:pt x="1732" y="2650"/>
                </a:lnTo>
                <a:lnTo>
                  <a:pt x="1801" y="2620"/>
                </a:lnTo>
                <a:lnTo>
                  <a:pt x="1868" y="2587"/>
                </a:lnTo>
                <a:lnTo>
                  <a:pt x="1932" y="2548"/>
                </a:lnTo>
                <a:lnTo>
                  <a:pt x="1993" y="2506"/>
                </a:lnTo>
                <a:lnTo>
                  <a:pt x="2051" y="2458"/>
                </a:lnTo>
                <a:lnTo>
                  <a:pt x="2105" y="2408"/>
                </a:lnTo>
                <a:lnTo>
                  <a:pt x="2155" y="2354"/>
                </a:lnTo>
                <a:lnTo>
                  <a:pt x="2203" y="2296"/>
                </a:lnTo>
                <a:lnTo>
                  <a:pt x="2245" y="2235"/>
                </a:lnTo>
                <a:lnTo>
                  <a:pt x="2284" y="2170"/>
                </a:lnTo>
                <a:lnTo>
                  <a:pt x="2318" y="2104"/>
                </a:lnTo>
                <a:lnTo>
                  <a:pt x="2347" y="2034"/>
                </a:lnTo>
                <a:lnTo>
                  <a:pt x="2372" y="1962"/>
                </a:lnTo>
                <a:lnTo>
                  <a:pt x="2391" y="1889"/>
                </a:lnTo>
                <a:lnTo>
                  <a:pt x="2404" y="1812"/>
                </a:lnTo>
                <a:lnTo>
                  <a:pt x="2388" y="1812"/>
                </a:lnTo>
                <a:lnTo>
                  <a:pt x="2358" y="1809"/>
                </a:lnTo>
                <a:lnTo>
                  <a:pt x="2330" y="1800"/>
                </a:lnTo>
                <a:lnTo>
                  <a:pt x="2303" y="1786"/>
                </a:lnTo>
                <a:lnTo>
                  <a:pt x="2281" y="1768"/>
                </a:lnTo>
                <a:lnTo>
                  <a:pt x="2263" y="1746"/>
                </a:lnTo>
                <a:lnTo>
                  <a:pt x="2249" y="1719"/>
                </a:lnTo>
                <a:lnTo>
                  <a:pt x="2240" y="1691"/>
                </a:lnTo>
                <a:lnTo>
                  <a:pt x="2237" y="1661"/>
                </a:lnTo>
                <a:lnTo>
                  <a:pt x="2240" y="1631"/>
                </a:lnTo>
                <a:lnTo>
                  <a:pt x="2249" y="1603"/>
                </a:lnTo>
                <a:lnTo>
                  <a:pt x="2263" y="1576"/>
                </a:lnTo>
                <a:lnTo>
                  <a:pt x="2281" y="1554"/>
                </a:lnTo>
                <a:lnTo>
                  <a:pt x="2303" y="1536"/>
                </a:lnTo>
                <a:lnTo>
                  <a:pt x="2330" y="1522"/>
                </a:lnTo>
                <a:lnTo>
                  <a:pt x="2358" y="1513"/>
                </a:lnTo>
                <a:lnTo>
                  <a:pt x="2388" y="1510"/>
                </a:lnTo>
                <a:lnTo>
                  <a:pt x="2566" y="1510"/>
                </a:lnTo>
                <a:lnTo>
                  <a:pt x="2596" y="1513"/>
                </a:lnTo>
                <a:lnTo>
                  <a:pt x="2624" y="1522"/>
                </a:lnTo>
                <a:lnTo>
                  <a:pt x="2651" y="1536"/>
                </a:lnTo>
                <a:lnTo>
                  <a:pt x="2673" y="1554"/>
                </a:lnTo>
                <a:lnTo>
                  <a:pt x="2691" y="1576"/>
                </a:lnTo>
                <a:lnTo>
                  <a:pt x="2705" y="1603"/>
                </a:lnTo>
                <a:lnTo>
                  <a:pt x="2714" y="1631"/>
                </a:lnTo>
                <a:lnTo>
                  <a:pt x="2717" y="1661"/>
                </a:lnTo>
                <a:lnTo>
                  <a:pt x="2714" y="1752"/>
                </a:lnTo>
                <a:lnTo>
                  <a:pt x="2705" y="1840"/>
                </a:lnTo>
                <a:lnTo>
                  <a:pt x="2691" y="1927"/>
                </a:lnTo>
                <a:lnTo>
                  <a:pt x="2671" y="2012"/>
                </a:lnTo>
                <a:lnTo>
                  <a:pt x="2646" y="2095"/>
                </a:lnTo>
                <a:lnTo>
                  <a:pt x="2615" y="2176"/>
                </a:lnTo>
                <a:lnTo>
                  <a:pt x="2581" y="2254"/>
                </a:lnTo>
                <a:lnTo>
                  <a:pt x="2541" y="2329"/>
                </a:lnTo>
                <a:lnTo>
                  <a:pt x="2497" y="2402"/>
                </a:lnTo>
                <a:lnTo>
                  <a:pt x="2448" y="2471"/>
                </a:lnTo>
                <a:lnTo>
                  <a:pt x="2395" y="2538"/>
                </a:lnTo>
                <a:lnTo>
                  <a:pt x="2339" y="2601"/>
                </a:lnTo>
                <a:lnTo>
                  <a:pt x="2278" y="2660"/>
                </a:lnTo>
                <a:lnTo>
                  <a:pt x="2215" y="2716"/>
                </a:lnTo>
                <a:lnTo>
                  <a:pt x="2147" y="2767"/>
                </a:lnTo>
                <a:lnTo>
                  <a:pt x="2077" y="2815"/>
                </a:lnTo>
                <a:lnTo>
                  <a:pt x="2004" y="2857"/>
                </a:lnTo>
                <a:lnTo>
                  <a:pt x="1927" y="2895"/>
                </a:lnTo>
                <a:lnTo>
                  <a:pt x="1848" y="2928"/>
                </a:lnTo>
                <a:lnTo>
                  <a:pt x="1766" y="2958"/>
                </a:lnTo>
                <a:lnTo>
                  <a:pt x="1683" y="2981"/>
                </a:lnTo>
                <a:lnTo>
                  <a:pt x="1597" y="2999"/>
                </a:lnTo>
                <a:lnTo>
                  <a:pt x="1509" y="3012"/>
                </a:lnTo>
                <a:lnTo>
                  <a:pt x="1509" y="3171"/>
                </a:lnTo>
                <a:lnTo>
                  <a:pt x="1506" y="3201"/>
                </a:lnTo>
                <a:lnTo>
                  <a:pt x="1497" y="3229"/>
                </a:lnTo>
                <a:lnTo>
                  <a:pt x="1483" y="3256"/>
                </a:lnTo>
                <a:lnTo>
                  <a:pt x="1465" y="3278"/>
                </a:lnTo>
                <a:lnTo>
                  <a:pt x="1443" y="3296"/>
                </a:lnTo>
                <a:lnTo>
                  <a:pt x="1417" y="3310"/>
                </a:lnTo>
                <a:lnTo>
                  <a:pt x="1389" y="3319"/>
                </a:lnTo>
                <a:lnTo>
                  <a:pt x="1359" y="3322"/>
                </a:lnTo>
                <a:lnTo>
                  <a:pt x="1328" y="3319"/>
                </a:lnTo>
                <a:lnTo>
                  <a:pt x="1300" y="3310"/>
                </a:lnTo>
                <a:lnTo>
                  <a:pt x="1274" y="3296"/>
                </a:lnTo>
                <a:lnTo>
                  <a:pt x="1252" y="3278"/>
                </a:lnTo>
                <a:lnTo>
                  <a:pt x="1234" y="3256"/>
                </a:lnTo>
                <a:lnTo>
                  <a:pt x="1220" y="3229"/>
                </a:lnTo>
                <a:lnTo>
                  <a:pt x="1211" y="3201"/>
                </a:lnTo>
                <a:lnTo>
                  <a:pt x="1208" y="3171"/>
                </a:lnTo>
                <a:lnTo>
                  <a:pt x="1208" y="3012"/>
                </a:lnTo>
                <a:lnTo>
                  <a:pt x="1120" y="2999"/>
                </a:lnTo>
                <a:lnTo>
                  <a:pt x="1034" y="2981"/>
                </a:lnTo>
                <a:lnTo>
                  <a:pt x="951" y="2958"/>
                </a:lnTo>
                <a:lnTo>
                  <a:pt x="869" y="2928"/>
                </a:lnTo>
                <a:lnTo>
                  <a:pt x="790" y="2895"/>
                </a:lnTo>
                <a:lnTo>
                  <a:pt x="713" y="2857"/>
                </a:lnTo>
                <a:lnTo>
                  <a:pt x="640" y="2815"/>
                </a:lnTo>
                <a:lnTo>
                  <a:pt x="570" y="2767"/>
                </a:lnTo>
                <a:lnTo>
                  <a:pt x="502" y="2716"/>
                </a:lnTo>
                <a:lnTo>
                  <a:pt x="439" y="2660"/>
                </a:lnTo>
                <a:lnTo>
                  <a:pt x="378" y="2601"/>
                </a:lnTo>
                <a:lnTo>
                  <a:pt x="322" y="2538"/>
                </a:lnTo>
                <a:lnTo>
                  <a:pt x="269" y="2471"/>
                </a:lnTo>
                <a:lnTo>
                  <a:pt x="220" y="2402"/>
                </a:lnTo>
                <a:lnTo>
                  <a:pt x="176" y="2329"/>
                </a:lnTo>
                <a:lnTo>
                  <a:pt x="136" y="2254"/>
                </a:lnTo>
                <a:lnTo>
                  <a:pt x="102" y="2176"/>
                </a:lnTo>
                <a:lnTo>
                  <a:pt x="71" y="2095"/>
                </a:lnTo>
                <a:lnTo>
                  <a:pt x="46" y="2012"/>
                </a:lnTo>
                <a:lnTo>
                  <a:pt x="26" y="1927"/>
                </a:lnTo>
                <a:lnTo>
                  <a:pt x="12" y="1840"/>
                </a:lnTo>
                <a:lnTo>
                  <a:pt x="3" y="1752"/>
                </a:lnTo>
                <a:lnTo>
                  <a:pt x="0" y="1661"/>
                </a:lnTo>
                <a:lnTo>
                  <a:pt x="3" y="1631"/>
                </a:lnTo>
                <a:lnTo>
                  <a:pt x="12" y="1603"/>
                </a:lnTo>
                <a:lnTo>
                  <a:pt x="26" y="1576"/>
                </a:lnTo>
                <a:lnTo>
                  <a:pt x="44" y="1554"/>
                </a:lnTo>
                <a:lnTo>
                  <a:pt x="66" y="1536"/>
                </a:lnTo>
                <a:lnTo>
                  <a:pt x="93" y="1522"/>
                </a:lnTo>
                <a:lnTo>
                  <a:pt x="121" y="1513"/>
                </a:lnTo>
                <a:lnTo>
                  <a:pt x="151" y="1510"/>
                </a:lnTo>
                <a:lnTo>
                  <a:pt x="329" y="1510"/>
                </a:lnTo>
                <a:lnTo>
                  <a:pt x="359" y="1513"/>
                </a:lnTo>
                <a:lnTo>
                  <a:pt x="387" y="1522"/>
                </a:lnTo>
                <a:lnTo>
                  <a:pt x="414" y="1536"/>
                </a:lnTo>
                <a:lnTo>
                  <a:pt x="436" y="1554"/>
                </a:lnTo>
                <a:lnTo>
                  <a:pt x="454" y="1576"/>
                </a:lnTo>
                <a:lnTo>
                  <a:pt x="468" y="1603"/>
                </a:lnTo>
                <a:lnTo>
                  <a:pt x="477" y="1631"/>
                </a:lnTo>
                <a:lnTo>
                  <a:pt x="480" y="1661"/>
                </a:lnTo>
                <a:lnTo>
                  <a:pt x="477" y="1691"/>
                </a:lnTo>
                <a:lnTo>
                  <a:pt x="468" y="1719"/>
                </a:lnTo>
                <a:lnTo>
                  <a:pt x="454" y="1746"/>
                </a:lnTo>
                <a:lnTo>
                  <a:pt x="436" y="1768"/>
                </a:lnTo>
                <a:lnTo>
                  <a:pt x="414" y="1786"/>
                </a:lnTo>
                <a:lnTo>
                  <a:pt x="387" y="1800"/>
                </a:lnTo>
                <a:lnTo>
                  <a:pt x="359" y="1809"/>
                </a:lnTo>
                <a:lnTo>
                  <a:pt x="329" y="1812"/>
                </a:lnTo>
                <a:lnTo>
                  <a:pt x="313" y="1812"/>
                </a:lnTo>
                <a:lnTo>
                  <a:pt x="326" y="1889"/>
                </a:lnTo>
                <a:lnTo>
                  <a:pt x="345" y="1962"/>
                </a:lnTo>
                <a:lnTo>
                  <a:pt x="370" y="2034"/>
                </a:lnTo>
                <a:lnTo>
                  <a:pt x="399" y="2104"/>
                </a:lnTo>
                <a:lnTo>
                  <a:pt x="433" y="2170"/>
                </a:lnTo>
                <a:lnTo>
                  <a:pt x="472" y="2235"/>
                </a:lnTo>
                <a:lnTo>
                  <a:pt x="514" y="2296"/>
                </a:lnTo>
                <a:lnTo>
                  <a:pt x="562" y="2354"/>
                </a:lnTo>
                <a:lnTo>
                  <a:pt x="612" y="2408"/>
                </a:lnTo>
                <a:lnTo>
                  <a:pt x="666" y="2458"/>
                </a:lnTo>
                <a:lnTo>
                  <a:pt x="724" y="2506"/>
                </a:lnTo>
                <a:lnTo>
                  <a:pt x="785" y="2548"/>
                </a:lnTo>
                <a:lnTo>
                  <a:pt x="849" y="2587"/>
                </a:lnTo>
                <a:lnTo>
                  <a:pt x="916" y="2620"/>
                </a:lnTo>
                <a:lnTo>
                  <a:pt x="985" y="2650"/>
                </a:lnTo>
                <a:lnTo>
                  <a:pt x="1058" y="2675"/>
                </a:lnTo>
                <a:lnTo>
                  <a:pt x="1131" y="2694"/>
                </a:lnTo>
                <a:lnTo>
                  <a:pt x="1208" y="2707"/>
                </a:lnTo>
                <a:lnTo>
                  <a:pt x="1208" y="1510"/>
                </a:lnTo>
                <a:lnTo>
                  <a:pt x="855" y="1510"/>
                </a:lnTo>
                <a:lnTo>
                  <a:pt x="825" y="1507"/>
                </a:lnTo>
                <a:lnTo>
                  <a:pt x="797" y="1498"/>
                </a:lnTo>
                <a:lnTo>
                  <a:pt x="771" y="1484"/>
                </a:lnTo>
                <a:lnTo>
                  <a:pt x="749" y="1466"/>
                </a:lnTo>
                <a:lnTo>
                  <a:pt x="731" y="1444"/>
                </a:lnTo>
                <a:lnTo>
                  <a:pt x="716" y="1417"/>
                </a:lnTo>
                <a:lnTo>
                  <a:pt x="707" y="1389"/>
                </a:lnTo>
                <a:lnTo>
                  <a:pt x="704" y="1359"/>
                </a:lnTo>
                <a:lnTo>
                  <a:pt x="707" y="1329"/>
                </a:lnTo>
                <a:lnTo>
                  <a:pt x="716" y="1301"/>
                </a:lnTo>
                <a:lnTo>
                  <a:pt x="731" y="1274"/>
                </a:lnTo>
                <a:lnTo>
                  <a:pt x="749" y="1252"/>
                </a:lnTo>
                <a:lnTo>
                  <a:pt x="771" y="1234"/>
                </a:lnTo>
                <a:lnTo>
                  <a:pt x="797" y="1220"/>
                </a:lnTo>
                <a:lnTo>
                  <a:pt x="825" y="1211"/>
                </a:lnTo>
                <a:lnTo>
                  <a:pt x="855" y="1208"/>
                </a:lnTo>
                <a:lnTo>
                  <a:pt x="1208" y="1208"/>
                </a:lnTo>
                <a:lnTo>
                  <a:pt x="1208" y="880"/>
                </a:lnTo>
                <a:lnTo>
                  <a:pt x="1161" y="861"/>
                </a:lnTo>
                <a:lnTo>
                  <a:pt x="1117" y="836"/>
                </a:lnTo>
                <a:lnTo>
                  <a:pt x="1077" y="807"/>
                </a:lnTo>
                <a:lnTo>
                  <a:pt x="1040" y="774"/>
                </a:lnTo>
                <a:lnTo>
                  <a:pt x="1006" y="737"/>
                </a:lnTo>
                <a:lnTo>
                  <a:pt x="977" y="697"/>
                </a:lnTo>
                <a:lnTo>
                  <a:pt x="952" y="652"/>
                </a:lnTo>
                <a:lnTo>
                  <a:pt x="932" y="606"/>
                </a:lnTo>
                <a:lnTo>
                  <a:pt x="918" y="557"/>
                </a:lnTo>
                <a:lnTo>
                  <a:pt x="909" y="506"/>
                </a:lnTo>
                <a:lnTo>
                  <a:pt x="906" y="453"/>
                </a:lnTo>
                <a:lnTo>
                  <a:pt x="909" y="401"/>
                </a:lnTo>
                <a:lnTo>
                  <a:pt x="918" y="349"/>
                </a:lnTo>
                <a:lnTo>
                  <a:pt x="932" y="300"/>
                </a:lnTo>
                <a:lnTo>
                  <a:pt x="952" y="254"/>
                </a:lnTo>
                <a:lnTo>
                  <a:pt x="976" y="210"/>
                </a:lnTo>
                <a:lnTo>
                  <a:pt x="1005" y="170"/>
                </a:lnTo>
                <a:lnTo>
                  <a:pt x="1038" y="133"/>
                </a:lnTo>
                <a:lnTo>
                  <a:pt x="1076" y="100"/>
                </a:lnTo>
                <a:lnTo>
                  <a:pt x="1116" y="70"/>
                </a:lnTo>
                <a:lnTo>
                  <a:pt x="1159" y="46"/>
                </a:lnTo>
                <a:lnTo>
                  <a:pt x="1206" y="26"/>
                </a:lnTo>
                <a:lnTo>
                  <a:pt x="1255" y="12"/>
                </a:lnTo>
                <a:lnTo>
                  <a:pt x="1306" y="3"/>
                </a:lnTo>
                <a:lnTo>
                  <a:pt x="13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2" name="Group 261"/>
          <p:cNvGrpSpPr/>
          <p:nvPr/>
        </p:nvGrpSpPr>
        <p:grpSpPr>
          <a:xfrm>
            <a:off x="1729251" y="1887538"/>
            <a:ext cx="304800" cy="611188"/>
            <a:chOff x="1704975" y="1887538"/>
            <a:chExt cx="304800" cy="611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1" name="Freeform 229"/>
            <p:cNvSpPr>
              <a:spLocks noEditPoints="1"/>
            </p:cNvSpPr>
            <p:nvPr/>
          </p:nvSpPr>
          <p:spPr bwMode="auto">
            <a:xfrm>
              <a:off x="1704975" y="2062163"/>
              <a:ext cx="304800" cy="436563"/>
            </a:xfrm>
            <a:custGeom>
              <a:avLst/>
              <a:gdLst>
                <a:gd name="T0" fmla="*/ 818 w 1729"/>
                <a:gd name="T1" fmla="*/ 745 h 2473"/>
                <a:gd name="T2" fmla="*/ 731 w 1729"/>
                <a:gd name="T3" fmla="*/ 767 h 2473"/>
                <a:gd name="T4" fmla="*/ 653 w 1729"/>
                <a:gd name="T5" fmla="*/ 808 h 2473"/>
                <a:gd name="T6" fmla="*/ 588 w 1729"/>
                <a:gd name="T7" fmla="*/ 867 h 2473"/>
                <a:gd name="T8" fmla="*/ 538 w 1729"/>
                <a:gd name="T9" fmla="*/ 939 h 2473"/>
                <a:gd name="T10" fmla="*/ 505 w 1729"/>
                <a:gd name="T11" fmla="*/ 1022 h 2473"/>
                <a:gd name="T12" fmla="*/ 494 w 1729"/>
                <a:gd name="T13" fmla="*/ 1113 h 2473"/>
                <a:gd name="T14" fmla="*/ 505 w 1729"/>
                <a:gd name="T15" fmla="*/ 1204 h 2473"/>
                <a:gd name="T16" fmla="*/ 538 w 1729"/>
                <a:gd name="T17" fmla="*/ 1287 h 2473"/>
                <a:gd name="T18" fmla="*/ 588 w 1729"/>
                <a:gd name="T19" fmla="*/ 1360 h 2473"/>
                <a:gd name="T20" fmla="*/ 653 w 1729"/>
                <a:gd name="T21" fmla="*/ 1418 h 2473"/>
                <a:gd name="T22" fmla="*/ 731 w 1729"/>
                <a:gd name="T23" fmla="*/ 1459 h 2473"/>
                <a:gd name="T24" fmla="*/ 818 w 1729"/>
                <a:gd name="T25" fmla="*/ 1481 h 2473"/>
                <a:gd name="T26" fmla="*/ 911 w 1729"/>
                <a:gd name="T27" fmla="*/ 1481 h 2473"/>
                <a:gd name="T28" fmla="*/ 998 w 1729"/>
                <a:gd name="T29" fmla="*/ 1459 h 2473"/>
                <a:gd name="T30" fmla="*/ 1076 w 1729"/>
                <a:gd name="T31" fmla="*/ 1418 h 2473"/>
                <a:gd name="T32" fmla="*/ 1141 w 1729"/>
                <a:gd name="T33" fmla="*/ 1360 h 2473"/>
                <a:gd name="T34" fmla="*/ 1191 w 1729"/>
                <a:gd name="T35" fmla="*/ 1287 h 2473"/>
                <a:gd name="T36" fmla="*/ 1224 w 1729"/>
                <a:gd name="T37" fmla="*/ 1204 h 2473"/>
                <a:gd name="T38" fmla="*/ 1235 w 1729"/>
                <a:gd name="T39" fmla="*/ 1113 h 2473"/>
                <a:gd name="T40" fmla="*/ 1224 w 1729"/>
                <a:gd name="T41" fmla="*/ 1022 h 2473"/>
                <a:gd name="T42" fmla="*/ 1191 w 1729"/>
                <a:gd name="T43" fmla="*/ 939 h 2473"/>
                <a:gd name="T44" fmla="*/ 1141 w 1729"/>
                <a:gd name="T45" fmla="*/ 867 h 2473"/>
                <a:gd name="T46" fmla="*/ 1076 w 1729"/>
                <a:gd name="T47" fmla="*/ 808 h 2473"/>
                <a:gd name="T48" fmla="*/ 998 w 1729"/>
                <a:gd name="T49" fmla="*/ 767 h 2473"/>
                <a:gd name="T50" fmla="*/ 911 w 1729"/>
                <a:gd name="T51" fmla="*/ 745 h 2473"/>
                <a:gd name="T52" fmla="*/ 247 w 1729"/>
                <a:gd name="T53" fmla="*/ 0 h 2473"/>
                <a:gd name="T54" fmla="*/ 1482 w 1729"/>
                <a:gd name="T55" fmla="*/ 247 h 2473"/>
                <a:gd name="T56" fmla="*/ 1633 w 1729"/>
                <a:gd name="T57" fmla="*/ 250 h 2473"/>
                <a:gd name="T58" fmla="*/ 1683 w 1729"/>
                <a:gd name="T59" fmla="*/ 274 h 2473"/>
                <a:gd name="T60" fmla="*/ 1716 w 1729"/>
                <a:gd name="T61" fmla="*/ 316 h 2473"/>
                <a:gd name="T62" fmla="*/ 1729 w 1729"/>
                <a:gd name="T63" fmla="*/ 371 h 2473"/>
                <a:gd name="T64" fmla="*/ 1725 w 1729"/>
                <a:gd name="T65" fmla="*/ 1884 h 2473"/>
                <a:gd name="T66" fmla="*/ 1702 w 1729"/>
                <a:gd name="T67" fmla="*/ 1932 h 2473"/>
                <a:gd name="T68" fmla="*/ 1660 w 1729"/>
                <a:gd name="T69" fmla="*/ 1966 h 2473"/>
                <a:gd name="T70" fmla="*/ 1605 w 1729"/>
                <a:gd name="T71" fmla="*/ 1979 h 2473"/>
                <a:gd name="T72" fmla="*/ 1482 w 1729"/>
                <a:gd name="T73" fmla="*/ 2350 h 2473"/>
                <a:gd name="T74" fmla="*/ 1470 w 1729"/>
                <a:gd name="T75" fmla="*/ 2404 h 2473"/>
                <a:gd name="T76" fmla="*/ 1436 w 1729"/>
                <a:gd name="T77" fmla="*/ 2446 h 2473"/>
                <a:gd name="T78" fmla="*/ 1387 w 1729"/>
                <a:gd name="T79" fmla="*/ 2470 h 2473"/>
                <a:gd name="T80" fmla="*/ 1235 w 1729"/>
                <a:gd name="T81" fmla="*/ 2473 h 2473"/>
                <a:gd name="T82" fmla="*/ 988 w 1729"/>
                <a:gd name="T83" fmla="*/ 1979 h 2473"/>
                <a:gd name="T84" fmla="*/ 741 w 1729"/>
                <a:gd name="T85" fmla="*/ 2473 h 2473"/>
                <a:gd name="T86" fmla="*/ 494 w 1729"/>
                <a:gd name="T87" fmla="*/ 1979 h 2473"/>
                <a:gd name="T88" fmla="*/ 371 w 1729"/>
                <a:gd name="T89" fmla="*/ 2473 h 2473"/>
                <a:gd name="T90" fmla="*/ 316 w 1729"/>
                <a:gd name="T91" fmla="*/ 2461 h 2473"/>
                <a:gd name="T92" fmla="*/ 274 w 1729"/>
                <a:gd name="T93" fmla="*/ 2427 h 2473"/>
                <a:gd name="T94" fmla="*/ 251 w 1729"/>
                <a:gd name="T95" fmla="*/ 2379 h 2473"/>
                <a:gd name="T96" fmla="*/ 247 w 1729"/>
                <a:gd name="T97" fmla="*/ 1979 h 2473"/>
                <a:gd name="T98" fmla="*/ 96 w 1729"/>
                <a:gd name="T99" fmla="*/ 1976 h 2473"/>
                <a:gd name="T100" fmla="*/ 46 w 1729"/>
                <a:gd name="T101" fmla="*/ 1951 h 2473"/>
                <a:gd name="T102" fmla="*/ 13 w 1729"/>
                <a:gd name="T103" fmla="*/ 1909 h 2473"/>
                <a:gd name="T104" fmla="*/ 0 w 1729"/>
                <a:gd name="T105" fmla="*/ 1856 h 2473"/>
                <a:gd name="T106" fmla="*/ 4 w 1729"/>
                <a:gd name="T107" fmla="*/ 343 h 2473"/>
                <a:gd name="T108" fmla="*/ 27 w 1729"/>
                <a:gd name="T109" fmla="*/ 293 h 2473"/>
                <a:gd name="T110" fmla="*/ 69 w 1729"/>
                <a:gd name="T111" fmla="*/ 260 h 2473"/>
                <a:gd name="T112" fmla="*/ 124 w 1729"/>
                <a:gd name="T113" fmla="*/ 247 h 2473"/>
                <a:gd name="T114" fmla="*/ 247 w 1729"/>
                <a:gd name="T115" fmla="*/ 0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29" h="2473">
                  <a:moveTo>
                    <a:pt x="864" y="742"/>
                  </a:moveTo>
                  <a:lnTo>
                    <a:pt x="818" y="745"/>
                  </a:lnTo>
                  <a:lnTo>
                    <a:pt x="773" y="753"/>
                  </a:lnTo>
                  <a:lnTo>
                    <a:pt x="731" y="767"/>
                  </a:lnTo>
                  <a:lnTo>
                    <a:pt x="690" y="785"/>
                  </a:lnTo>
                  <a:lnTo>
                    <a:pt x="653" y="808"/>
                  </a:lnTo>
                  <a:lnTo>
                    <a:pt x="619" y="835"/>
                  </a:lnTo>
                  <a:lnTo>
                    <a:pt x="588" y="867"/>
                  </a:lnTo>
                  <a:lnTo>
                    <a:pt x="561" y="901"/>
                  </a:lnTo>
                  <a:lnTo>
                    <a:pt x="538" y="939"/>
                  </a:lnTo>
                  <a:lnTo>
                    <a:pt x="519" y="979"/>
                  </a:lnTo>
                  <a:lnTo>
                    <a:pt x="505" y="1022"/>
                  </a:lnTo>
                  <a:lnTo>
                    <a:pt x="497" y="1066"/>
                  </a:lnTo>
                  <a:lnTo>
                    <a:pt x="494" y="1113"/>
                  </a:lnTo>
                  <a:lnTo>
                    <a:pt x="497" y="1160"/>
                  </a:lnTo>
                  <a:lnTo>
                    <a:pt x="505" y="1204"/>
                  </a:lnTo>
                  <a:lnTo>
                    <a:pt x="519" y="1247"/>
                  </a:lnTo>
                  <a:lnTo>
                    <a:pt x="538" y="1287"/>
                  </a:lnTo>
                  <a:lnTo>
                    <a:pt x="561" y="1325"/>
                  </a:lnTo>
                  <a:lnTo>
                    <a:pt x="588" y="1360"/>
                  </a:lnTo>
                  <a:lnTo>
                    <a:pt x="619" y="1390"/>
                  </a:lnTo>
                  <a:lnTo>
                    <a:pt x="653" y="1418"/>
                  </a:lnTo>
                  <a:lnTo>
                    <a:pt x="690" y="1441"/>
                  </a:lnTo>
                  <a:lnTo>
                    <a:pt x="731" y="1459"/>
                  </a:lnTo>
                  <a:lnTo>
                    <a:pt x="773" y="1472"/>
                  </a:lnTo>
                  <a:lnTo>
                    <a:pt x="818" y="1481"/>
                  </a:lnTo>
                  <a:lnTo>
                    <a:pt x="864" y="1484"/>
                  </a:lnTo>
                  <a:lnTo>
                    <a:pt x="911" y="1481"/>
                  </a:lnTo>
                  <a:lnTo>
                    <a:pt x="956" y="1472"/>
                  </a:lnTo>
                  <a:lnTo>
                    <a:pt x="998" y="1459"/>
                  </a:lnTo>
                  <a:lnTo>
                    <a:pt x="1039" y="1441"/>
                  </a:lnTo>
                  <a:lnTo>
                    <a:pt x="1076" y="1418"/>
                  </a:lnTo>
                  <a:lnTo>
                    <a:pt x="1110" y="1390"/>
                  </a:lnTo>
                  <a:lnTo>
                    <a:pt x="1141" y="1360"/>
                  </a:lnTo>
                  <a:lnTo>
                    <a:pt x="1168" y="1325"/>
                  </a:lnTo>
                  <a:lnTo>
                    <a:pt x="1191" y="1287"/>
                  </a:lnTo>
                  <a:lnTo>
                    <a:pt x="1210" y="1247"/>
                  </a:lnTo>
                  <a:lnTo>
                    <a:pt x="1224" y="1204"/>
                  </a:lnTo>
                  <a:lnTo>
                    <a:pt x="1232" y="1160"/>
                  </a:lnTo>
                  <a:lnTo>
                    <a:pt x="1235" y="1113"/>
                  </a:lnTo>
                  <a:lnTo>
                    <a:pt x="1232" y="1066"/>
                  </a:lnTo>
                  <a:lnTo>
                    <a:pt x="1224" y="1022"/>
                  </a:lnTo>
                  <a:lnTo>
                    <a:pt x="1210" y="979"/>
                  </a:lnTo>
                  <a:lnTo>
                    <a:pt x="1191" y="939"/>
                  </a:lnTo>
                  <a:lnTo>
                    <a:pt x="1168" y="901"/>
                  </a:lnTo>
                  <a:lnTo>
                    <a:pt x="1141" y="867"/>
                  </a:lnTo>
                  <a:lnTo>
                    <a:pt x="1110" y="835"/>
                  </a:lnTo>
                  <a:lnTo>
                    <a:pt x="1076" y="808"/>
                  </a:lnTo>
                  <a:lnTo>
                    <a:pt x="1039" y="785"/>
                  </a:lnTo>
                  <a:lnTo>
                    <a:pt x="998" y="767"/>
                  </a:lnTo>
                  <a:lnTo>
                    <a:pt x="956" y="753"/>
                  </a:lnTo>
                  <a:lnTo>
                    <a:pt x="911" y="745"/>
                  </a:lnTo>
                  <a:lnTo>
                    <a:pt x="864" y="742"/>
                  </a:lnTo>
                  <a:close/>
                  <a:moveTo>
                    <a:pt x="247" y="0"/>
                  </a:moveTo>
                  <a:lnTo>
                    <a:pt x="1482" y="0"/>
                  </a:lnTo>
                  <a:lnTo>
                    <a:pt x="1482" y="247"/>
                  </a:lnTo>
                  <a:lnTo>
                    <a:pt x="1605" y="247"/>
                  </a:lnTo>
                  <a:lnTo>
                    <a:pt x="1633" y="250"/>
                  </a:lnTo>
                  <a:lnTo>
                    <a:pt x="1660" y="260"/>
                  </a:lnTo>
                  <a:lnTo>
                    <a:pt x="1683" y="274"/>
                  </a:lnTo>
                  <a:lnTo>
                    <a:pt x="1702" y="293"/>
                  </a:lnTo>
                  <a:lnTo>
                    <a:pt x="1716" y="316"/>
                  </a:lnTo>
                  <a:lnTo>
                    <a:pt x="1725" y="343"/>
                  </a:lnTo>
                  <a:lnTo>
                    <a:pt x="1729" y="371"/>
                  </a:lnTo>
                  <a:lnTo>
                    <a:pt x="1729" y="1856"/>
                  </a:lnTo>
                  <a:lnTo>
                    <a:pt x="1725" y="1884"/>
                  </a:lnTo>
                  <a:lnTo>
                    <a:pt x="1716" y="1909"/>
                  </a:lnTo>
                  <a:lnTo>
                    <a:pt x="1702" y="1932"/>
                  </a:lnTo>
                  <a:lnTo>
                    <a:pt x="1683" y="1951"/>
                  </a:lnTo>
                  <a:lnTo>
                    <a:pt x="1660" y="1966"/>
                  </a:lnTo>
                  <a:lnTo>
                    <a:pt x="1633" y="1976"/>
                  </a:lnTo>
                  <a:lnTo>
                    <a:pt x="1605" y="1979"/>
                  </a:lnTo>
                  <a:lnTo>
                    <a:pt x="1482" y="1979"/>
                  </a:lnTo>
                  <a:lnTo>
                    <a:pt x="1482" y="2350"/>
                  </a:lnTo>
                  <a:lnTo>
                    <a:pt x="1478" y="2379"/>
                  </a:lnTo>
                  <a:lnTo>
                    <a:pt x="1470" y="2404"/>
                  </a:lnTo>
                  <a:lnTo>
                    <a:pt x="1455" y="2427"/>
                  </a:lnTo>
                  <a:lnTo>
                    <a:pt x="1436" y="2446"/>
                  </a:lnTo>
                  <a:lnTo>
                    <a:pt x="1413" y="2461"/>
                  </a:lnTo>
                  <a:lnTo>
                    <a:pt x="1387" y="2470"/>
                  </a:lnTo>
                  <a:lnTo>
                    <a:pt x="1358" y="2473"/>
                  </a:lnTo>
                  <a:lnTo>
                    <a:pt x="1235" y="2473"/>
                  </a:lnTo>
                  <a:lnTo>
                    <a:pt x="1235" y="1979"/>
                  </a:lnTo>
                  <a:lnTo>
                    <a:pt x="988" y="1979"/>
                  </a:lnTo>
                  <a:lnTo>
                    <a:pt x="988" y="2473"/>
                  </a:lnTo>
                  <a:lnTo>
                    <a:pt x="741" y="2473"/>
                  </a:lnTo>
                  <a:lnTo>
                    <a:pt x="741" y="1979"/>
                  </a:lnTo>
                  <a:lnTo>
                    <a:pt x="494" y="1979"/>
                  </a:lnTo>
                  <a:lnTo>
                    <a:pt x="494" y="2473"/>
                  </a:lnTo>
                  <a:lnTo>
                    <a:pt x="371" y="2473"/>
                  </a:lnTo>
                  <a:lnTo>
                    <a:pt x="342" y="2470"/>
                  </a:lnTo>
                  <a:lnTo>
                    <a:pt x="316" y="2461"/>
                  </a:lnTo>
                  <a:lnTo>
                    <a:pt x="293" y="2446"/>
                  </a:lnTo>
                  <a:lnTo>
                    <a:pt x="274" y="2427"/>
                  </a:lnTo>
                  <a:lnTo>
                    <a:pt x="259" y="2404"/>
                  </a:lnTo>
                  <a:lnTo>
                    <a:pt x="251" y="2379"/>
                  </a:lnTo>
                  <a:lnTo>
                    <a:pt x="247" y="2350"/>
                  </a:lnTo>
                  <a:lnTo>
                    <a:pt x="247" y="1979"/>
                  </a:lnTo>
                  <a:lnTo>
                    <a:pt x="124" y="1979"/>
                  </a:lnTo>
                  <a:lnTo>
                    <a:pt x="96" y="1976"/>
                  </a:lnTo>
                  <a:lnTo>
                    <a:pt x="69" y="1966"/>
                  </a:lnTo>
                  <a:lnTo>
                    <a:pt x="46" y="1951"/>
                  </a:lnTo>
                  <a:lnTo>
                    <a:pt x="27" y="1932"/>
                  </a:lnTo>
                  <a:lnTo>
                    <a:pt x="13" y="1909"/>
                  </a:lnTo>
                  <a:lnTo>
                    <a:pt x="4" y="1884"/>
                  </a:lnTo>
                  <a:lnTo>
                    <a:pt x="0" y="1856"/>
                  </a:lnTo>
                  <a:lnTo>
                    <a:pt x="0" y="371"/>
                  </a:lnTo>
                  <a:lnTo>
                    <a:pt x="4" y="343"/>
                  </a:lnTo>
                  <a:lnTo>
                    <a:pt x="13" y="316"/>
                  </a:lnTo>
                  <a:lnTo>
                    <a:pt x="27" y="293"/>
                  </a:lnTo>
                  <a:lnTo>
                    <a:pt x="46" y="274"/>
                  </a:lnTo>
                  <a:lnTo>
                    <a:pt x="69" y="260"/>
                  </a:lnTo>
                  <a:lnTo>
                    <a:pt x="96" y="250"/>
                  </a:lnTo>
                  <a:lnTo>
                    <a:pt x="124" y="247"/>
                  </a:lnTo>
                  <a:lnTo>
                    <a:pt x="247" y="247"/>
                  </a:lnTo>
                  <a:lnTo>
                    <a:pt x="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230"/>
            <p:cNvSpPr>
              <a:spLocks/>
            </p:cNvSpPr>
            <p:nvPr/>
          </p:nvSpPr>
          <p:spPr bwMode="auto">
            <a:xfrm>
              <a:off x="1760538" y="1887538"/>
              <a:ext cx="193675" cy="130175"/>
            </a:xfrm>
            <a:custGeom>
              <a:avLst/>
              <a:gdLst>
                <a:gd name="T0" fmla="*/ 550 w 1101"/>
                <a:gd name="T1" fmla="*/ 0 h 742"/>
                <a:gd name="T2" fmla="*/ 579 w 1101"/>
                <a:gd name="T3" fmla="*/ 3 h 742"/>
                <a:gd name="T4" fmla="*/ 605 w 1101"/>
                <a:gd name="T5" fmla="*/ 13 h 742"/>
                <a:gd name="T6" fmla="*/ 628 w 1101"/>
                <a:gd name="T7" fmla="*/ 27 h 742"/>
                <a:gd name="T8" fmla="*/ 647 w 1101"/>
                <a:gd name="T9" fmla="*/ 46 h 742"/>
                <a:gd name="T10" fmla="*/ 662 w 1101"/>
                <a:gd name="T11" fmla="*/ 69 h 742"/>
                <a:gd name="T12" fmla="*/ 670 w 1101"/>
                <a:gd name="T13" fmla="*/ 96 h 742"/>
                <a:gd name="T14" fmla="*/ 674 w 1101"/>
                <a:gd name="T15" fmla="*/ 124 h 742"/>
                <a:gd name="T16" fmla="*/ 674 w 1101"/>
                <a:gd name="T17" fmla="*/ 243 h 742"/>
                <a:gd name="T18" fmla="*/ 1101 w 1101"/>
                <a:gd name="T19" fmla="*/ 742 h 742"/>
                <a:gd name="T20" fmla="*/ 0 w 1101"/>
                <a:gd name="T21" fmla="*/ 742 h 742"/>
                <a:gd name="T22" fmla="*/ 427 w 1101"/>
                <a:gd name="T23" fmla="*/ 243 h 742"/>
                <a:gd name="T24" fmla="*/ 427 w 1101"/>
                <a:gd name="T25" fmla="*/ 124 h 742"/>
                <a:gd name="T26" fmla="*/ 431 w 1101"/>
                <a:gd name="T27" fmla="*/ 96 h 742"/>
                <a:gd name="T28" fmla="*/ 439 w 1101"/>
                <a:gd name="T29" fmla="*/ 69 h 742"/>
                <a:gd name="T30" fmla="*/ 454 w 1101"/>
                <a:gd name="T31" fmla="*/ 46 h 742"/>
                <a:gd name="T32" fmla="*/ 473 w 1101"/>
                <a:gd name="T33" fmla="*/ 27 h 742"/>
                <a:gd name="T34" fmla="*/ 496 w 1101"/>
                <a:gd name="T35" fmla="*/ 13 h 742"/>
                <a:gd name="T36" fmla="*/ 522 w 1101"/>
                <a:gd name="T37" fmla="*/ 3 h 742"/>
                <a:gd name="T38" fmla="*/ 550 w 1101"/>
                <a:gd name="T39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1" h="742">
                  <a:moveTo>
                    <a:pt x="550" y="0"/>
                  </a:moveTo>
                  <a:lnTo>
                    <a:pt x="579" y="3"/>
                  </a:lnTo>
                  <a:lnTo>
                    <a:pt x="605" y="13"/>
                  </a:lnTo>
                  <a:lnTo>
                    <a:pt x="628" y="27"/>
                  </a:lnTo>
                  <a:lnTo>
                    <a:pt x="647" y="46"/>
                  </a:lnTo>
                  <a:lnTo>
                    <a:pt x="662" y="69"/>
                  </a:lnTo>
                  <a:lnTo>
                    <a:pt x="670" y="96"/>
                  </a:lnTo>
                  <a:lnTo>
                    <a:pt x="674" y="124"/>
                  </a:lnTo>
                  <a:lnTo>
                    <a:pt x="674" y="243"/>
                  </a:lnTo>
                  <a:lnTo>
                    <a:pt x="1101" y="742"/>
                  </a:lnTo>
                  <a:lnTo>
                    <a:pt x="0" y="742"/>
                  </a:lnTo>
                  <a:lnTo>
                    <a:pt x="427" y="243"/>
                  </a:lnTo>
                  <a:lnTo>
                    <a:pt x="427" y="124"/>
                  </a:lnTo>
                  <a:lnTo>
                    <a:pt x="431" y="96"/>
                  </a:lnTo>
                  <a:lnTo>
                    <a:pt x="439" y="69"/>
                  </a:lnTo>
                  <a:lnTo>
                    <a:pt x="454" y="46"/>
                  </a:lnTo>
                  <a:lnTo>
                    <a:pt x="473" y="27"/>
                  </a:lnTo>
                  <a:lnTo>
                    <a:pt x="496" y="13"/>
                  </a:lnTo>
                  <a:lnTo>
                    <a:pt x="522" y="3"/>
                  </a:lnTo>
                  <a:lnTo>
                    <a:pt x="5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4" name="Freeform 333"/>
          <p:cNvSpPr>
            <a:spLocks/>
          </p:cNvSpPr>
          <p:nvPr/>
        </p:nvSpPr>
        <p:spPr bwMode="auto">
          <a:xfrm>
            <a:off x="2650458" y="1946275"/>
            <a:ext cx="333375" cy="495301"/>
          </a:xfrm>
          <a:custGeom>
            <a:avLst/>
            <a:gdLst>
              <a:gd name="connsiteX0" fmla="*/ 35977 w 333375"/>
              <a:gd name="connsiteY0" fmla="*/ 290513 h 495301"/>
              <a:gd name="connsiteX1" fmla="*/ 297399 w 333375"/>
              <a:gd name="connsiteY1" fmla="*/ 290513 h 495301"/>
              <a:gd name="connsiteX2" fmla="*/ 301882 w 333375"/>
              <a:gd name="connsiteY2" fmla="*/ 290948 h 495301"/>
              <a:gd name="connsiteX3" fmla="*/ 305930 w 333375"/>
              <a:gd name="connsiteY3" fmla="*/ 292108 h 495301"/>
              <a:gd name="connsiteX4" fmla="*/ 309545 w 333375"/>
              <a:gd name="connsiteY4" fmla="*/ 294284 h 495301"/>
              <a:gd name="connsiteX5" fmla="*/ 312871 w 333375"/>
              <a:gd name="connsiteY5" fmla="*/ 297040 h 495301"/>
              <a:gd name="connsiteX6" fmla="*/ 315473 w 333375"/>
              <a:gd name="connsiteY6" fmla="*/ 300230 h 495301"/>
              <a:gd name="connsiteX7" fmla="*/ 317498 w 333375"/>
              <a:gd name="connsiteY7" fmla="*/ 304001 h 495301"/>
              <a:gd name="connsiteX8" fmla="*/ 318654 w 333375"/>
              <a:gd name="connsiteY8" fmla="*/ 308062 h 495301"/>
              <a:gd name="connsiteX9" fmla="*/ 319088 w 333375"/>
              <a:gd name="connsiteY9" fmla="*/ 312413 h 495301"/>
              <a:gd name="connsiteX10" fmla="*/ 319088 w 333375"/>
              <a:gd name="connsiteY10" fmla="*/ 385655 h 495301"/>
              <a:gd name="connsiteX11" fmla="*/ 318654 w 333375"/>
              <a:gd name="connsiteY11" fmla="*/ 390006 h 495301"/>
              <a:gd name="connsiteX12" fmla="*/ 317498 w 333375"/>
              <a:gd name="connsiteY12" fmla="*/ 394067 h 495301"/>
              <a:gd name="connsiteX13" fmla="*/ 315473 w 333375"/>
              <a:gd name="connsiteY13" fmla="*/ 397983 h 495301"/>
              <a:gd name="connsiteX14" fmla="*/ 312871 w 333375"/>
              <a:gd name="connsiteY14" fmla="*/ 401029 h 495301"/>
              <a:gd name="connsiteX15" fmla="*/ 309545 w 333375"/>
              <a:gd name="connsiteY15" fmla="*/ 403785 h 495301"/>
              <a:gd name="connsiteX16" fmla="*/ 305930 w 333375"/>
              <a:gd name="connsiteY16" fmla="*/ 405815 h 495301"/>
              <a:gd name="connsiteX17" fmla="*/ 301882 w 333375"/>
              <a:gd name="connsiteY17" fmla="*/ 407120 h 495301"/>
              <a:gd name="connsiteX18" fmla="*/ 297399 w 333375"/>
              <a:gd name="connsiteY18" fmla="*/ 407556 h 495301"/>
              <a:gd name="connsiteX19" fmla="*/ 289736 w 333375"/>
              <a:gd name="connsiteY19" fmla="*/ 407991 h 495301"/>
              <a:gd name="connsiteX20" fmla="*/ 282362 w 333375"/>
              <a:gd name="connsiteY20" fmla="*/ 409296 h 495301"/>
              <a:gd name="connsiteX21" fmla="*/ 275421 w 333375"/>
              <a:gd name="connsiteY21" fmla="*/ 411326 h 495301"/>
              <a:gd name="connsiteX22" fmla="*/ 268626 w 333375"/>
              <a:gd name="connsiteY22" fmla="*/ 414227 h 495301"/>
              <a:gd name="connsiteX23" fmla="*/ 262408 w 333375"/>
              <a:gd name="connsiteY23" fmla="*/ 417853 h 495301"/>
              <a:gd name="connsiteX24" fmla="*/ 256480 w 333375"/>
              <a:gd name="connsiteY24" fmla="*/ 421914 h 495301"/>
              <a:gd name="connsiteX25" fmla="*/ 251274 w 333375"/>
              <a:gd name="connsiteY25" fmla="*/ 426845 h 495301"/>
              <a:gd name="connsiteX26" fmla="*/ 246503 w 333375"/>
              <a:gd name="connsiteY26" fmla="*/ 432211 h 495301"/>
              <a:gd name="connsiteX27" fmla="*/ 242165 w 333375"/>
              <a:gd name="connsiteY27" fmla="*/ 438158 h 495301"/>
              <a:gd name="connsiteX28" fmla="*/ 238695 w 333375"/>
              <a:gd name="connsiteY28" fmla="*/ 444539 h 495301"/>
              <a:gd name="connsiteX29" fmla="*/ 235948 w 333375"/>
              <a:gd name="connsiteY29" fmla="*/ 451211 h 495301"/>
              <a:gd name="connsiteX30" fmla="*/ 233779 w 333375"/>
              <a:gd name="connsiteY30" fmla="*/ 458317 h 495301"/>
              <a:gd name="connsiteX31" fmla="*/ 232478 w 333375"/>
              <a:gd name="connsiteY31" fmla="*/ 465714 h 495301"/>
              <a:gd name="connsiteX32" fmla="*/ 232044 w 333375"/>
              <a:gd name="connsiteY32" fmla="*/ 473401 h 495301"/>
              <a:gd name="connsiteX33" fmla="*/ 231610 w 333375"/>
              <a:gd name="connsiteY33" fmla="*/ 477752 h 495301"/>
              <a:gd name="connsiteX34" fmla="*/ 230309 w 333375"/>
              <a:gd name="connsiteY34" fmla="*/ 481958 h 495301"/>
              <a:gd name="connsiteX35" fmla="*/ 228284 w 333375"/>
              <a:gd name="connsiteY35" fmla="*/ 485729 h 495301"/>
              <a:gd name="connsiteX36" fmla="*/ 225682 w 333375"/>
              <a:gd name="connsiteY36" fmla="*/ 488920 h 495301"/>
              <a:gd name="connsiteX37" fmla="*/ 222356 w 333375"/>
              <a:gd name="connsiteY37" fmla="*/ 491530 h 495301"/>
              <a:gd name="connsiteX38" fmla="*/ 218741 w 333375"/>
              <a:gd name="connsiteY38" fmla="*/ 493706 h 495301"/>
              <a:gd name="connsiteX39" fmla="*/ 214548 w 333375"/>
              <a:gd name="connsiteY39" fmla="*/ 494866 h 495301"/>
              <a:gd name="connsiteX40" fmla="*/ 210210 w 333375"/>
              <a:gd name="connsiteY40" fmla="*/ 495301 h 495301"/>
              <a:gd name="connsiteX41" fmla="*/ 209777 w 333375"/>
              <a:gd name="connsiteY41" fmla="*/ 495301 h 495301"/>
              <a:gd name="connsiteX42" fmla="*/ 209343 w 333375"/>
              <a:gd name="connsiteY42" fmla="*/ 495301 h 495301"/>
              <a:gd name="connsiteX43" fmla="*/ 124033 w 333375"/>
              <a:gd name="connsiteY43" fmla="*/ 495301 h 495301"/>
              <a:gd name="connsiteX44" fmla="*/ 123600 w 333375"/>
              <a:gd name="connsiteY44" fmla="*/ 495301 h 495301"/>
              <a:gd name="connsiteX45" fmla="*/ 123166 w 333375"/>
              <a:gd name="connsiteY45" fmla="*/ 495301 h 495301"/>
              <a:gd name="connsiteX46" fmla="*/ 118828 w 333375"/>
              <a:gd name="connsiteY46" fmla="*/ 494866 h 495301"/>
              <a:gd name="connsiteX47" fmla="*/ 114635 w 333375"/>
              <a:gd name="connsiteY47" fmla="*/ 493706 h 495301"/>
              <a:gd name="connsiteX48" fmla="*/ 111020 w 333375"/>
              <a:gd name="connsiteY48" fmla="*/ 491530 h 495301"/>
              <a:gd name="connsiteX49" fmla="*/ 107695 w 333375"/>
              <a:gd name="connsiteY49" fmla="*/ 488920 h 495301"/>
              <a:gd name="connsiteX50" fmla="*/ 105092 w 333375"/>
              <a:gd name="connsiteY50" fmla="*/ 485729 h 495301"/>
              <a:gd name="connsiteX51" fmla="*/ 103068 w 333375"/>
              <a:gd name="connsiteY51" fmla="*/ 481958 h 495301"/>
              <a:gd name="connsiteX52" fmla="*/ 101766 w 333375"/>
              <a:gd name="connsiteY52" fmla="*/ 477752 h 495301"/>
              <a:gd name="connsiteX53" fmla="*/ 101333 w 333375"/>
              <a:gd name="connsiteY53" fmla="*/ 473401 h 495301"/>
              <a:gd name="connsiteX54" fmla="*/ 100899 w 333375"/>
              <a:gd name="connsiteY54" fmla="*/ 465714 h 495301"/>
              <a:gd name="connsiteX55" fmla="*/ 99597 w 333375"/>
              <a:gd name="connsiteY55" fmla="*/ 458317 h 495301"/>
              <a:gd name="connsiteX56" fmla="*/ 97429 w 333375"/>
              <a:gd name="connsiteY56" fmla="*/ 451211 h 495301"/>
              <a:gd name="connsiteX57" fmla="*/ 94681 w 333375"/>
              <a:gd name="connsiteY57" fmla="*/ 444539 h 495301"/>
              <a:gd name="connsiteX58" fmla="*/ 91211 w 333375"/>
              <a:gd name="connsiteY58" fmla="*/ 438158 h 495301"/>
              <a:gd name="connsiteX59" fmla="*/ 86873 w 333375"/>
              <a:gd name="connsiteY59" fmla="*/ 432211 h 495301"/>
              <a:gd name="connsiteX60" fmla="*/ 82102 w 333375"/>
              <a:gd name="connsiteY60" fmla="*/ 426845 h 495301"/>
              <a:gd name="connsiteX61" fmla="*/ 76896 w 333375"/>
              <a:gd name="connsiteY61" fmla="*/ 421914 h 495301"/>
              <a:gd name="connsiteX62" fmla="*/ 70968 w 333375"/>
              <a:gd name="connsiteY62" fmla="*/ 417853 h 495301"/>
              <a:gd name="connsiteX63" fmla="*/ 64751 w 333375"/>
              <a:gd name="connsiteY63" fmla="*/ 414227 h 495301"/>
              <a:gd name="connsiteX64" fmla="*/ 57955 w 333375"/>
              <a:gd name="connsiteY64" fmla="*/ 411326 h 495301"/>
              <a:gd name="connsiteX65" fmla="*/ 51015 w 333375"/>
              <a:gd name="connsiteY65" fmla="*/ 409296 h 495301"/>
              <a:gd name="connsiteX66" fmla="*/ 43640 w 333375"/>
              <a:gd name="connsiteY66" fmla="*/ 407991 h 495301"/>
              <a:gd name="connsiteX67" fmla="*/ 35977 w 333375"/>
              <a:gd name="connsiteY67" fmla="*/ 407556 h 495301"/>
              <a:gd name="connsiteX68" fmla="*/ 31495 w 333375"/>
              <a:gd name="connsiteY68" fmla="*/ 407120 h 495301"/>
              <a:gd name="connsiteX69" fmla="*/ 27446 w 333375"/>
              <a:gd name="connsiteY69" fmla="*/ 405815 h 495301"/>
              <a:gd name="connsiteX70" fmla="*/ 23831 w 333375"/>
              <a:gd name="connsiteY70" fmla="*/ 403785 h 495301"/>
              <a:gd name="connsiteX71" fmla="*/ 20506 w 333375"/>
              <a:gd name="connsiteY71" fmla="*/ 401029 h 495301"/>
              <a:gd name="connsiteX72" fmla="*/ 17903 w 333375"/>
              <a:gd name="connsiteY72" fmla="*/ 397983 h 495301"/>
              <a:gd name="connsiteX73" fmla="*/ 15879 w 333375"/>
              <a:gd name="connsiteY73" fmla="*/ 394067 h 495301"/>
              <a:gd name="connsiteX74" fmla="*/ 14722 w 333375"/>
              <a:gd name="connsiteY74" fmla="*/ 390006 h 495301"/>
              <a:gd name="connsiteX75" fmla="*/ 14288 w 333375"/>
              <a:gd name="connsiteY75" fmla="*/ 385655 h 495301"/>
              <a:gd name="connsiteX76" fmla="*/ 14288 w 333375"/>
              <a:gd name="connsiteY76" fmla="*/ 312413 h 495301"/>
              <a:gd name="connsiteX77" fmla="*/ 14722 w 333375"/>
              <a:gd name="connsiteY77" fmla="*/ 308062 h 495301"/>
              <a:gd name="connsiteX78" fmla="*/ 15879 w 333375"/>
              <a:gd name="connsiteY78" fmla="*/ 304001 h 495301"/>
              <a:gd name="connsiteX79" fmla="*/ 17903 w 333375"/>
              <a:gd name="connsiteY79" fmla="*/ 300230 h 495301"/>
              <a:gd name="connsiteX80" fmla="*/ 20506 w 333375"/>
              <a:gd name="connsiteY80" fmla="*/ 297040 h 495301"/>
              <a:gd name="connsiteX81" fmla="*/ 23831 w 333375"/>
              <a:gd name="connsiteY81" fmla="*/ 294284 h 495301"/>
              <a:gd name="connsiteX82" fmla="*/ 27446 w 333375"/>
              <a:gd name="connsiteY82" fmla="*/ 292108 h 495301"/>
              <a:gd name="connsiteX83" fmla="*/ 31495 w 333375"/>
              <a:gd name="connsiteY83" fmla="*/ 290948 h 495301"/>
              <a:gd name="connsiteX84" fmla="*/ 21792 w 333375"/>
              <a:gd name="connsiteY84" fmla="*/ 0 h 495301"/>
              <a:gd name="connsiteX85" fmla="*/ 26122 w 333375"/>
              <a:gd name="connsiteY85" fmla="*/ 433 h 495301"/>
              <a:gd name="connsiteX86" fmla="*/ 30163 w 333375"/>
              <a:gd name="connsiteY86" fmla="*/ 1877 h 495301"/>
              <a:gd name="connsiteX87" fmla="*/ 33915 w 333375"/>
              <a:gd name="connsiteY87" fmla="*/ 3755 h 495301"/>
              <a:gd name="connsiteX88" fmla="*/ 37234 w 333375"/>
              <a:gd name="connsiteY88" fmla="*/ 6498 h 495301"/>
              <a:gd name="connsiteX89" fmla="*/ 39688 w 333375"/>
              <a:gd name="connsiteY89" fmla="*/ 9675 h 495301"/>
              <a:gd name="connsiteX90" fmla="*/ 41852 w 333375"/>
              <a:gd name="connsiteY90" fmla="*/ 13429 h 495301"/>
              <a:gd name="connsiteX91" fmla="*/ 43007 w 333375"/>
              <a:gd name="connsiteY91" fmla="*/ 17473 h 495301"/>
              <a:gd name="connsiteX92" fmla="*/ 43440 w 333375"/>
              <a:gd name="connsiteY92" fmla="*/ 21805 h 495301"/>
              <a:gd name="connsiteX93" fmla="*/ 43440 w 333375"/>
              <a:gd name="connsiteY93" fmla="*/ 59638 h 495301"/>
              <a:gd name="connsiteX94" fmla="*/ 55418 w 333375"/>
              <a:gd name="connsiteY94" fmla="*/ 61804 h 495301"/>
              <a:gd name="connsiteX95" fmla="*/ 67252 w 333375"/>
              <a:gd name="connsiteY95" fmla="*/ 64692 h 495301"/>
              <a:gd name="connsiteX96" fmla="*/ 78654 w 333375"/>
              <a:gd name="connsiteY96" fmla="*/ 68447 h 495301"/>
              <a:gd name="connsiteX97" fmla="*/ 89622 w 333375"/>
              <a:gd name="connsiteY97" fmla="*/ 72779 h 495301"/>
              <a:gd name="connsiteX98" fmla="*/ 100301 w 333375"/>
              <a:gd name="connsiteY98" fmla="*/ 77977 h 495301"/>
              <a:gd name="connsiteX99" fmla="*/ 110404 w 333375"/>
              <a:gd name="connsiteY99" fmla="*/ 84042 h 495301"/>
              <a:gd name="connsiteX100" fmla="*/ 120217 w 333375"/>
              <a:gd name="connsiteY100" fmla="*/ 90685 h 495301"/>
              <a:gd name="connsiteX101" fmla="*/ 129309 w 333375"/>
              <a:gd name="connsiteY101" fmla="*/ 98049 h 495301"/>
              <a:gd name="connsiteX102" fmla="*/ 138113 w 333375"/>
              <a:gd name="connsiteY102" fmla="*/ 105847 h 495301"/>
              <a:gd name="connsiteX103" fmla="*/ 146194 w 333375"/>
              <a:gd name="connsiteY103" fmla="*/ 114511 h 495301"/>
              <a:gd name="connsiteX104" fmla="*/ 153699 w 333375"/>
              <a:gd name="connsiteY104" fmla="*/ 123608 h 495301"/>
              <a:gd name="connsiteX105" fmla="*/ 160482 w 333375"/>
              <a:gd name="connsiteY105" fmla="*/ 132995 h 495301"/>
              <a:gd name="connsiteX106" fmla="*/ 166688 w 333375"/>
              <a:gd name="connsiteY106" fmla="*/ 143103 h 495301"/>
              <a:gd name="connsiteX107" fmla="*/ 172893 w 333375"/>
              <a:gd name="connsiteY107" fmla="*/ 132995 h 495301"/>
              <a:gd name="connsiteX108" fmla="*/ 179676 w 333375"/>
              <a:gd name="connsiteY108" fmla="*/ 123608 h 495301"/>
              <a:gd name="connsiteX109" fmla="*/ 187181 w 333375"/>
              <a:gd name="connsiteY109" fmla="*/ 114511 h 495301"/>
              <a:gd name="connsiteX110" fmla="*/ 195263 w 333375"/>
              <a:gd name="connsiteY110" fmla="*/ 105847 h 495301"/>
              <a:gd name="connsiteX111" fmla="*/ 204066 w 333375"/>
              <a:gd name="connsiteY111" fmla="*/ 98049 h 495301"/>
              <a:gd name="connsiteX112" fmla="*/ 213158 w 333375"/>
              <a:gd name="connsiteY112" fmla="*/ 90685 h 495301"/>
              <a:gd name="connsiteX113" fmla="*/ 222972 w 333375"/>
              <a:gd name="connsiteY113" fmla="*/ 84042 h 495301"/>
              <a:gd name="connsiteX114" fmla="*/ 233074 w 333375"/>
              <a:gd name="connsiteY114" fmla="*/ 77977 h 495301"/>
              <a:gd name="connsiteX115" fmla="*/ 243754 w 333375"/>
              <a:gd name="connsiteY115" fmla="*/ 72779 h 495301"/>
              <a:gd name="connsiteX116" fmla="*/ 254722 w 333375"/>
              <a:gd name="connsiteY116" fmla="*/ 68447 h 495301"/>
              <a:gd name="connsiteX117" fmla="*/ 266123 w 333375"/>
              <a:gd name="connsiteY117" fmla="*/ 64692 h 495301"/>
              <a:gd name="connsiteX118" fmla="*/ 277957 w 333375"/>
              <a:gd name="connsiteY118" fmla="*/ 61804 h 495301"/>
              <a:gd name="connsiteX119" fmla="*/ 289935 w 333375"/>
              <a:gd name="connsiteY119" fmla="*/ 59638 h 495301"/>
              <a:gd name="connsiteX120" fmla="*/ 289935 w 333375"/>
              <a:gd name="connsiteY120" fmla="*/ 21805 h 495301"/>
              <a:gd name="connsiteX121" fmla="*/ 290368 w 333375"/>
              <a:gd name="connsiteY121" fmla="*/ 17473 h 495301"/>
              <a:gd name="connsiteX122" fmla="*/ 291523 w 333375"/>
              <a:gd name="connsiteY122" fmla="*/ 13429 h 495301"/>
              <a:gd name="connsiteX123" fmla="*/ 293688 w 333375"/>
              <a:gd name="connsiteY123" fmla="*/ 9675 h 495301"/>
              <a:gd name="connsiteX124" fmla="*/ 296141 w 333375"/>
              <a:gd name="connsiteY124" fmla="*/ 6498 h 495301"/>
              <a:gd name="connsiteX125" fmla="*/ 299460 w 333375"/>
              <a:gd name="connsiteY125" fmla="*/ 3755 h 495301"/>
              <a:gd name="connsiteX126" fmla="*/ 303213 w 333375"/>
              <a:gd name="connsiteY126" fmla="*/ 1877 h 495301"/>
              <a:gd name="connsiteX127" fmla="*/ 307254 w 333375"/>
              <a:gd name="connsiteY127" fmla="*/ 433 h 495301"/>
              <a:gd name="connsiteX128" fmla="*/ 311583 w 333375"/>
              <a:gd name="connsiteY128" fmla="*/ 0 h 495301"/>
              <a:gd name="connsiteX129" fmla="*/ 316057 w 333375"/>
              <a:gd name="connsiteY129" fmla="*/ 433 h 495301"/>
              <a:gd name="connsiteX130" fmla="*/ 320242 w 333375"/>
              <a:gd name="connsiteY130" fmla="*/ 1877 h 495301"/>
              <a:gd name="connsiteX131" fmla="*/ 323850 w 333375"/>
              <a:gd name="connsiteY131" fmla="*/ 3755 h 495301"/>
              <a:gd name="connsiteX132" fmla="*/ 327025 w 333375"/>
              <a:gd name="connsiteY132" fmla="*/ 6498 h 495301"/>
              <a:gd name="connsiteX133" fmla="*/ 329623 w 333375"/>
              <a:gd name="connsiteY133" fmla="*/ 9675 h 495301"/>
              <a:gd name="connsiteX134" fmla="*/ 331788 w 333375"/>
              <a:gd name="connsiteY134" fmla="*/ 13429 h 495301"/>
              <a:gd name="connsiteX135" fmla="*/ 332942 w 333375"/>
              <a:gd name="connsiteY135" fmla="*/ 17473 h 495301"/>
              <a:gd name="connsiteX136" fmla="*/ 333375 w 333375"/>
              <a:gd name="connsiteY136" fmla="*/ 21805 h 495301"/>
              <a:gd name="connsiteX137" fmla="*/ 333375 w 333375"/>
              <a:gd name="connsiteY137" fmla="*/ 152922 h 495301"/>
              <a:gd name="connsiteX138" fmla="*/ 332942 w 333375"/>
              <a:gd name="connsiteY138" fmla="*/ 162164 h 495301"/>
              <a:gd name="connsiteX139" fmla="*/ 331788 w 333375"/>
              <a:gd name="connsiteY139" fmla="*/ 170972 h 495301"/>
              <a:gd name="connsiteX140" fmla="*/ 329623 w 333375"/>
              <a:gd name="connsiteY140" fmla="*/ 179637 h 495301"/>
              <a:gd name="connsiteX141" fmla="*/ 326737 w 333375"/>
              <a:gd name="connsiteY141" fmla="*/ 187868 h 495301"/>
              <a:gd name="connsiteX142" fmla="*/ 323129 w 333375"/>
              <a:gd name="connsiteY142" fmla="*/ 195665 h 495301"/>
              <a:gd name="connsiteX143" fmla="*/ 318943 w 333375"/>
              <a:gd name="connsiteY143" fmla="*/ 203174 h 495301"/>
              <a:gd name="connsiteX144" fmla="*/ 314181 w 333375"/>
              <a:gd name="connsiteY144" fmla="*/ 210250 h 495301"/>
              <a:gd name="connsiteX145" fmla="*/ 308697 w 333375"/>
              <a:gd name="connsiteY145" fmla="*/ 216748 h 495301"/>
              <a:gd name="connsiteX146" fmla="*/ 302635 w 333375"/>
              <a:gd name="connsiteY146" fmla="*/ 222813 h 495301"/>
              <a:gd name="connsiteX147" fmla="*/ 296141 w 333375"/>
              <a:gd name="connsiteY147" fmla="*/ 228445 h 495301"/>
              <a:gd name="connsiteX148" fmla="*/ 289214 w 333375"/>
              <a:gd name="connsiteY148" fmla="*/ 233210 h 495301"/>
              <a:gd name="connsiteX149" fmla="*/ 281709 w 333375"/>
              <a:gd name="connsiteY149" fmla="*/ 237398 h 495301"/>
              <a:gd name="connsiteX150" fmla="*/ 273916 w 333375"/>
              <a:gd name="connsiteY150" fmla="*/ 241008 h 495301"/>
              <a:gd name="connsiteX151" fmla="*/ 265690 w 333375"/>
              <a:gd name="connsiteY151" fmla="*/ 243896 h 495301"/>
              <a:gd name="connsiteX152" fmla="*/ 257031 w 333375"/>
              <a:gd name="connsiteY152" fmla="*/ 246062 h 495301"/>
              <a:gd name="connsiteX153" fmla="*/ 248227 w 333375"/>
              <a:gd name="connsiteY153" fmla="*/ 247217 h 495301"/>
              <a:gd name="connsiteX154" fmla="*/ 239280 w 333375"/>
              <a:gd name="connsiteY154" fmla="*/ 247650 h 495301"/>
              <a:gd name="connsiteX155" fmla="*/ 94096 w 333375"/>
              <a:gd name="connsiteY155" fmla="*/ 247650 h 495301"/>
              <a:gd name="connsiteX156" fmla="*/ 85148 w 333375"/>
              <a:gd name="connsiteY156" fmla="*/ 247217 h 495301"/>
              <a:gd name="connsiteX157" fmla="*/ 76344 w 333375"/>
              <a:gd name="connsiteY157" fmla="*/ 246062 h 495301"/>
              <a:gd name="connsiteX158" fmla="*/ 67685 w 333375"/>
              <a:gd name="connsiteY158" fmla="*/ 243896 h 495301"/>
              <a:gd name="connsiteX159" fmla="*/ 59459 w 333375"/>
              <a:gd name="connsiteY159" fmla="*/ 241008 h 495301"/>
              <a:gd name="connsiteX160" fmla="*/ 51666 w 333375"/>
              <a:gd name="connsiteY160" fmla="*/ 237398 h 495301"/>
              <a:gd name="connsiteX161" fmla="*/ 44161 w 333375"/>
              <a:gd name="connsiteY161" fmla="*/ 233210 h 495301"/>
              <a:gd name="connsiteX162" fmla="*/ 37234 w 333375"/>
              <a:gd name="connsiteY162" fmla="*/ 228445 h 495301"/>
              <a:gd name="connsiteX163" fmla="*/ 30740 w 333375"/>
              <a:gd name="connsiteY163" fmla="*/ 222813 h 495301"/>
              <a:gd name="connsiteX164" fmla="*/ 24679 w 333375"/>
              <a:gd name="connsiteY164" fmla="*/ 216748 h 495301"/>
              <a:gd name="connsiteX165" fmla="*/ 19194 w 333375"/>
              <a:gd name="connsiteY165" fmla="*/ 210250 h 495301"/>
              <a:gd name="connsiteX166" fmla="*/ 14432 w 333375"/>
              <a:gd name="connsiteY166" fmla="*/ 203174 h 495301"/>
              <a:gd name="connsiteX167" fmla="*/ 10247 w 333375"/>
              <a:gd name="connsiteY167" fmla="*/ 195665 h 495301"/>
              <a:gd name="connsiteX168" fmla="*/ 6639 w 333375"/>
              <a:gd name="connsiteY168" fmla="*/ 187868 h 495301"/>
              <a:gd name="connsiteX169" fmla="*/ 3752 w 333375"/>
              <a:gd name="connsiteY169" fmla="*/ 179637 h 495301"/>
              <a:gd name="connsiteX170" fmla="*/ 1588 w 333375"/>
              <a:gd name="connsiteY170" fmla="*/ 170972 h 495301"/>
              <a:gd name="connsiteX171" fmla="*/ 433 w 333375"/>
              <a:gd name="connsiteY171" fmla="*/ 162164 h 495301"/>
              <a:gd name="connsiteX172" fmla="*/ 0 w 333375"/>
              <a:gd name="connsiteY172" fmla="*/ 152922 h 495301"/>
              <a:gd name="connsiteX173" fmla="*/ 0 w 333375"/>
              <a:gd name="connsiteY173" fmla="*/ 21805 h 495301"/>
              <a:gd name="connsiteX174" fmla="*/ 433 w 333375"/>
              <a:gd name="connsiteY174" fmla="*/ 17473 h 495301"/>
              <a:gd name="connsiteX175" fmla="*/ 1588 w 333375"/>
              <a:gd name="connsiteY175" fmla="*/ 13429 h 495301"/>
              <a:gd name="connsiteX176" fmla="*/ 3752 w 333375"/>
              <a:gd name="connsiteY176" fmla="*/ 9675 h 495301"/>
              <a:gd name="connsiteX177" fmla="*/ 6350 w 333375"/>
              <a:gd name="connsiteY177" fmla="*/ 6498 h 495301"/>
              <a:gd name="connsiteX178" fmla="*/ 9525 w 333375"/>
              <a:gd name="connsiteY178" fmla="*/ 3755 h 495301"/>
              <a:gd name="connsiteX179" fmla="*/ 13133 w 333375"/>
              <a:gd name="connsiteY179" fmla="*/ 1877 h 495301"/>
              <a:gd name="connsiteX180" fmla="*/ 17318 w 333375"/>
              <a:gd name="connsiteY180" fmla="*/ 433 h 49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333375" h="495301">
                <a:moveTo>
                  <a:pt x="35977" y="290513"/>
                </a:moveTo>
                <a:lnTo>
                  <a:pt x="297399" y="290513"/>
                </a:lnTo>
                <a:lnTo>
                  <a:pt x="301882" y="290948"/>
                </a:lnTo>
                <a:lnTo>
                  <a:pt x="305930" y="292108"/>
                </a:lnTo>
                <a:lnTo>
                  <a:pt x="309545" y="294284"/>
                </a:lnTo>
                <a:lnTo>
                  <a:pt x="312871" y="297040"/>
                </a:lnTo>
                <a:lnTo>
                  <a:pt x="315473" y="300230"/>
                </a:lnTo>
                <a:lnTo>
                  <a:pt x="317498" y="304001"/>
                </a:lnTo>
                <a:lnTo>
                  <a:pt x="318654" y="308062"/>
                </a:lnTo>
                <a:lnTo>
                  <a:pt x="319088" y="312413"/>
                </a:lnTo>
                <a:lnTo>
                  <a:pt x="319088" y="385655"/>
                </a:lnTo>
                <a:lnTo>
                  <a:pt x="318654" y="390006"/>
                </a:lnTo>
                <a:lnTo>
                  <a:pt x="317498" y="394067"/>
                </a:lnTo>
                <a:lnTo>
                  <a:pt x="315473" y="397983"/>
                </a:lnTo>
                <a:lnTo>
                  <a:pt x="312871" y="401029"/>
                </a:lnTo>
                <a:lnTo>
                  <a:pt x="309545" y="403785"/>
                </a:lnTo>
                <a:lnTo>
                  <a:pt x="305930" y="405815"/>
                </a:lnTo>
                <a:lnTo>
                  <a:pt x="301882" y="407120"/>
                </a:lnTo>
                <a:lnTo>
                  <a:pt x="297399" y="407556"/>
                </a:lnTo>
                <a:lnTo>
                  <a:pt x="289736" y="407991"/>
                </a:lnTo>
                <a:lnTo>
                  <a:pt x="282362" y="409296"/>
                </a:lnTo>
                <a:lnTo>
                  <a:pt x="275421" y="411326"/>
                </a:lnTo>
                <a:lnTo>
                  <a:pt x="268626" y="414227"/>
                </a:lnTo>
                <a:lnTo>
                  <a:pt x="262408" y="417853"/>
                </a:lnTo>
                <a:lnTo>
                  <a:pt x="256480" y="421914"/>
                </a:lnTo>
                <a:lnTo>
                  <a:pt x="251274" y="426845"/>
                </a:lnTo>
                <a:lnTo>
                  <a:pt x="246503" y="432211"/>
                </a:lnTo>
                <a:lnTo>
                  <a:pt x="242165" y="438158"/>
                </a:lnTo>
                <a:lnTo>
                  <a:pt x="238695" y="444539"/>
                </a:lnTo>
                <a:lnTo>
                  <a:pt x="235948" y="451211"/>
                </a:lnTo>
                <a:lnTo>
                  <a:pt x="233779" y="458317"/>
                </a:lnTo>
                <a:lnTo>
                  <a:pt x="232478" y="465714"/>
                </a:lnTo>
                <a:lnTo>
                  <a:pt x="232044" y="473401"/>
                </a:lnTo>
                <a:lnTo>
                  <a:pt x="231610" y="477752"/>
                </a:lnTo>
                <a:lnTo>
                  <a:pt x="230309" y="481958"/>
                </a:lnTo>
                <a:lnTo>
                  <a:pt x="228284" y="485729"/>
                </a:lnTo>
                <a:lnTo>
                  <a:pt x="225682" y="488920"/>
                </a:lnTo>
                <a:lnTo>
                  <a:pt x="222356" y="491530"/>
                </a:lnTo>
                <a:lnTo>
                  <a:pt x="218741" y="493706"/>
                </a:lnTo>
                <a:lnTo>
                  <a:pt x="214548" y="494866"/>
                </a:lnTo>
                <a:lnTo>
                  <a:pt x="210210" y="495301"/>
                </a:lnTo>
                <a:lnTo>
                  <a:pt x="209777" y="495301"/>
                </a:lnTo>
                <a:lnTo>
                  <a:pt x="209343" y="495301"/>
                </a:lnTo>
                <a:lnTo>
                  <a:pt x="124033" y="495301"/>
                </a:lnTo>
                <a:lnTo>
                  <a:pt x="123600" y="495301"/>
                </a:lnTo>
                <a:lnTo>
                  <a:pt x="123166" y="495301"/>
                </a:lnTo>
                <a:lnTo>
                  <a:pt x="118828" y="494866"/>
                </a:lnTo>
                <a:lnTo>
                  <a:pt x="114635" y="493706"/>
                </a:lnTo>
                <a:lnTo>
                  <a:pt x="111020" y="491530"/>
                </a:lnTo>
                <a:lnTo>
                  <a:pt x="107695" y="488920"/>
                </a:lnTo>
                <a:lnTo>
                  <a:pt x="105092" y="485729"/>
                </a:lnTo>
                <a:lnTo>
                  <a:pt x="103068" y="481958"/>
                </a:lnTo>
                <a:lnTo>
                  <a:pt x="101766" y="477752"/>
                </a:lnTo>
                <a:lnTo>
                  <a:pt x="101333" y="473401"/>
                </a:lnTo>
                <a:lnTo>
                  <a:pt x="100899" y="465714"/>
                </a:lnTo>
                <a:lnTo>
                  <a:pt x="99597" y="458317"/>
                </a:lnTo>
                <a:lnTo>
                  <a:pt x="97429" y="451211"/>
                </a:lnTo>
                <a:lnTo>
                  <a:pt x="94681" y="444539"/>
                </a:lnTo>
                <a:lnTo>
                  <a:pt x="91211" y="438158"/>
                </a:lnTo>
                <a:lnTo>
                  <a:pt x="86873" y="432211"/>
                </a:lnTo>
                <a:lnTo>
                  <a:pt x="82102" y="426845"/>
                </a:lnTo>
                <a:lnTo>
                  <a:pt x="76896" y="421914"/>
                </a:lnTo>
                <a:lnTo>
                  <a:pt x="70968" y="417853"/>
                </a:lnTo>
                <a:lnTo>
                  <a:pt x="64751" y="414227"/>
                </a:lnTo>
                <a:lnTo>
                  <a:pt x="57955" y="411326"/>
                </a:lnTo>
                <a:lnTo>
                  <a:pt x="51015" y="409296"/>
                </a:lnTo>
                <a:lnTo>
                  <a:pt x="43640" y="407991"/>
                </a:lnTo>
                <a:lnTo>
                  <a:pt x="35977" y="407556"/>
                </a:lnTo>
                <a:lnTo>
                  <a:pt x="31495" y="407120"/>
                </a:lnTo>
                <a:lnTo>
                  <a:pt x="27446" y="405815"/>
                </a:lnTo>
                <a:lnTo>
                  <a:pt x="23831" y="403785"/>
                </a:lnTo>
                <a:lnTo>
                  <a:pt x="20506" y="401029"/>
                </a:lnTo>
                <a:lnTo>
                  <a:pt x="17903" y="397983"/>
                </a:lnTo>
                <a:lnTo>
                  <a:pt x="15879" y="394067"/>
                </a:lnTo>
                <a:lnTo>
                  <a:pt x="14722" y="390006"/>
                </a:lnTo>
                <a:lnTo>
                  <a:pt x="14288" y="385655"/>
                </a:lnTo>
                <a:lnTo>
                  <a:pt x="14288" y="312413"/>
                </a:lnTo>
                <a:lnTo>
                  <a:pt x="14722" y="308062"/>
                </a:lnTo>
                <a:lnTo>
                  <a:pt x="15879" y="304001"/>
                </a:lnTo>
                <a:lnTo>
                  <a:pt x="17903" y="300230"/>
                </a:lnTo>
                <a:lnTo>
                  <a:pt x="20506" y="297040"/>
                </a:lnTo>
                <a:lnTo>
                  <a:pt x="23831" y="294284"/>
                </a:lnTo>
                <a:lnTo>
                  <a:pt x="27446" y="292108"/>
                </a:lnTo>
                <a:lnTo>
                  <a:pt x="31495" y="290948"/>
                </a:lnTo>
                <a:close/>
                <a:moveTo>
                  <a:pt x="21792" y="0"/>
                </a:moveTo>
                <a:lnTo>
                  <a:pt x="26122" y="433"/>
                </a:lnTo>
                <a:lnTo>
                  <a:pt x="30163" y="1877"/>
                </a:lnTo>
                <a:lnTo>
                  <a:pt x="33915" y="3755"/>
                </a:lnTo>
                <a:lnTo>
                  <a:pt x="37234" y="6498"/>
                </a:lnTo>
                <a:lnTo>
                  <a:pt x="39688" y="9675"/>
                </a:lnTo>
                <a:lnTo>
                  <a:pt x="41852" y="13429"/>
                </a:lnTo>
                <a:lnTo>
                  <a:pt x="43007" y="17473"/>
                </a:lnTo>
                <a:lnTo>
                  <a:pt x="43440" y="21805"/>
                </a:lnTo>
                <a:lnTo>
                  <a:pt x="43440" y="59638"/>
                </a:lnTo>
                <a:lnTo>
                  <a:pt x="55418" y="61804"/>
                </a:lnTo>
                <a:lnTo>
                  <a:pt x="67252" y="64692"/>
                </a:lnTo>
                <a:lnTo>
                  <a:pt x="78654" y="68447"/>
                </a:lnTo>
                <a:lnTo>
                  <a:pt x="89622" y="72779"/>
                </a:lnTo>
                <a:lnTo>
                  <a:pt x="100301" y="77977"/>
                </a:lnTo>
                <a:lnTo>
                  <a:pt x="110404" y="84042"/>
                </a:lnTo>
                <a:lnTo>
                  <a:pt x="120217" y="90685"/>
                </a:lnTo>
                <a:lnTo>
                  <a:pt x="129309" y="98049"/>
                </a:lnTo>
                <a:lnTo>
                  <a:pt x="138113" y="105847"/>
                </a:lnTo>
                <a:lnTo>
                  <a:pt x="146194" y="114511"/>
                </a:lnTo>
                <a:lnTo>
                  <a:pt x="153699" y="123608"/>
                </a:lnTo>
                <a:lnTo>
                  <a:pt x="160482" y="132995"/>
                </a:lnTo>
                <a:lnTo>
                  <a:pt x="166688" y="143103"/>
                </a:lnTo>
                <a:lnTo>
                  <a:pt x="172893" y="132995"/>
                </a:lnTo>
                <a:lnTo>
                  <a:pt x="179676" y="123608"/>
                </a:lnTo>
                <a:lnTo>
                  <a:pt x="187181" y="114511"/>
                </a:lnTo>
                <a:lnTo>
                  <a:pt x="195263" y="105847"/>
                </a:lnTo>
                <a:lnTo>
                  <a:pt x="204066" y="98049"/>
                </a:lnTo>
                <a:lnTo>
                  <a:pt x="213158" y="90685"/>
                </a:lnTo>
                <a:lnTo>
                  <a:pt x="222972" y="84042"/>
                </a:lnTo>
                <a:lnTo>
                  <a:pt x="233074" y="77977"/>
                </a:lnTo>
                <a:lnTo>
                  <a:pt x="243754" y="72779"/>
                </a:lnTo>
                <a:lnTo>
                  <a:pt x="254722" y="68447"/>
                </a:lnTo>
                <a:lnTo>
                  <a:pt x="266123" y="64692"/>
                </a:lnTo>
                <a:lnTo>
                  <a:pt x="277957" y="61804"/>
                </a:lnTo>
                <a:lnTo>
                  <a:pt x="289935" y="59638"/>
                </a:lnTo>
                <a:lnTo>
                  <a:pt x="289935" y="21805"/>
                </a:lnTo>
                <a:lnTo>
                  <a:pt x="290368" y="17473"/>
                </a:lnTo>
                <a:lnTo>
                  <a:pt x="291523" y="13429"/>
                </a:lnTo>
                <a:lnTo>
                  <a:pt x="293688" y="9675"/>
                </a:lnTo>
                <a:lnTo>
                  <a:pt x="296141" y="6498"/>
                </a:lnTo>
                <a:lnTo>
                  <a:pt x="299460" y="3755"/>
                </a:lnTo>
                <a:lnTo>
                  <a:pt x="303213" y="1877"/>
                </a:lnTo>
                <a:lnTo>
                  <a:pt x="307254" y="433"/>
                </a:lnTo>
                <a:lnTo>
                  <a:pt x="311583" y="0"/>
                </a:lnTo>
                <a:lnTo>
                  <a:pt x="316057" y="433"/>
                </a:lnTo>
                <a:lnTo>
                  <a:pt x="320242" y="1877"/>
                </a:lnTo>
                <a:lnTo>
                  <a:pt x="323850" y="3755"/>
                </a:lnTo>
                <a:lnTo>
                  <a:pt x="327025" y="6498"/>
                </a:lnTo>
                <a:lnTo>
                  <a:pt x="329623" y="9675"/>
                </a:lnTo>
                <a:lnTo>
                  <a:pt x="331788" y="13429"/>
                </a:lnTo>
                <a:lnTo>
                  <a:pt x="332942" y="17473"/>
                </a:lnTo>
                <a:lnTo>
                  <a:pt x="333375" y="21805"/>
                </a:lnTo>
                <a:lnTo>
                  <a:pt x="333375" y="152922"/>
                </a:lnTo>
                <a:lnTo>
                  <a:pt x="332942" y="162164"/>
                </a:lnTo>
                <a:lnTo>
                  <a:pt x="331788" y="170972"/>
                </a:lnTo>
                <a:lnTo>
                  <a:pt x="329623" y="179637"/>
                </a:lnTo>
                <a:lnTo>
                  <a:pt x="326737" y="187868"/>
                </a:lnTo>
                <a:lnTo>
                  <a:pt x="323129" y="195665"/>
                </a:lnTo>
                <a:lnTo>
                  <a:pt x="318943" y="203174"/>
                </a:lnTo>
                <a:lnTo>
                  <a:pt x="314181" y="210250"/>
                </a:lnTo>
                <a:lnTo>
                  <a:pt x="308697" y="216748"/>
                </a:lnTo>
                <a:lnTo>
                  <a:pt x="302635" y="222813"/>
                </a:lnTo>
                <a:lnTo>
                  <a:pt x="296141" y="228445"/>
                </a:lnTo>
                <a:lnTo>
                  <a:pt x="289214" y="233210"/>
                </a:lnTo>
                <a:lnTo>
                  <a:pt x="281709" y="237398"/>
                </a:lnTo>
                <a:lnTo>
                  <a:pt x="273916" y="241008"/>
                </a:lnTo>
                <a:lnTo>
                  <a:pt x="265690" y="243896"/>
                </a:lnTo>
                <a:lnTo>
                  <a:pt x="257031" y="246062"/>
                </a:lnTo>
                <a:lnTo>
                  <a:pt x="248227" y="247217"/>
                </a:lnTo>
                <a:lnTo>
                  <a:pt x="239280" y="247650"/>
                </a:lnTo>
                <a:lnTo>
                  <a:pt x="94096" y="247650"/>
                </a:lnTo>
                <a:lnTo>
                  <a:pt x="85148" y="247217"/>
                </a:lnTo>
                <a:lnTo>
                  <a:pt x="76344" y="246062"/>
                </a:lnTo>
                <a:lnTo>
                  <a:pt x="67685" y="243896"/>
                </a:lnTo>
                <a:lnTo>
                  <a:pt x="59459" y="241008"/>
                </a:lnTo>
                <a:lnTo>
                  <a:pt x="51666" y="237398"/>
                </a:lnTo>
                <a:lnTo>
                  <a:pt x="44161" y="233210"/>
                </a:lnTo>
                <a:lnTo>
                  <a:pt x="37234" y="228445"/>
                </a:lnTo>
                <a:lnTo>
                  <a:pt x="30740" y="222813"/>
                </a:lnTo>
                <a:lnTo>
                  <a:pt x="24679" y="216748"/>
                </a:lnTo>
                <a:lnTo>
                  <a:pt x="19194" y="210250"/>
                </a:lnTo>
                <a:lnTo>
                  <a:pt x="14432" y="203174"/>
                </a:lnTo>
                <a:lnTo>
                  <a:pt x="10247" y="195665"/>
                </a:lnTo>
                <a:lnTo>
                  <a:pt x="6639" y="187868"/>
                </a:lnTo>
                <a:lnTo>
                  <a:pt x="3752" y="179637"/>
                </a:lnTo>
                <a:lnTo>
                  <a:pt x="1588" y="170972"/>
                </a:lnTo>
                <a:lnTo>
                  <a:pt x="433" y="162164"/>
                </a:lnTo>
                <a:lnTo>
                  <a:pt x="0" y="152922"/>
                </a:lnTo>
                <a:lnTo>
                  <a:pt x="0" y="21805"/>
                </a:lnTo>
                <a:lnTo>
                  <a:pt x="433" y="17473"/>
                </a:lnTo>
                <a:lnTo>
                  <a:pt x="1588" y="13429"/>
                </a:lnTo>
                <a:lnTo>
                  <a:pt x="3752" y="9675"/>
                </a:lnTo>
                <a:lnTo>
                  <a:pt x="6350" y="6498"/>
                </a:lnTo>
                <a:lnTo>
                  <a:pt x="9525" y="3755"/>
                </a:lnTo>
                <a:lnTo>
                  <a:pt x="13133" y="1877"/>
                </a:lnTo>
                <a:lnTo>
                  <a:pt x="17318" y="43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3" name="Freeform 332"/>
          <p:cNvSpPr>
            <a:spLocks/>
          </p:cNvSpPr>
          <p:nvPr/>
        </p:nvSpPr>
        <p:spPr bwMode="auto">
          <a:xfrm>
            <a:off x="3555789" y="1974850"/>
            <a:ext cx="393700" cy="438150"/>
          </a:xfrm>
          <a:custGeom>
            <a:avLst/>
            <a:gdLst>
              <a:gd name="connsiteX0" fmla="*/ 23299 w 393700"/>
              <a:gd name="connsiteY0" fmla="*/ 306387 h 438150"/>
              <a:gd name="connsiteX1" fmla="*/ 27138 w 393700"/>
              <a:gd name="connsiteY1" fmla="*/ 306918 h 438150"/>
              <a:gd name="connsiteX2" fmla="*/ 196718 w 393700"/>
              <a:gd name="connsiteY2" fmla="*/ 349688 h 438150"/>
              <a:gd name="connsiteX3" fmla="*/ 366562 w 393700"/>
              <a:gd name="connsiteY3" fmla="*/ 306918 h 438150"/>
              <a:gd name="connsiteX4" fmla="*/ 370401 w 393700"/>
              <a:gd name="connsiteY4" fmla="*/ 306387 h 438150"/>
              <a:gd name="connsiteX5" fmla="*/ 374108 w 393700"/>
              <a:gd name="connsiteY5" fmla="*/ 306387 h 438150"/>
              <a:gd name="connsiteX6" fmla="*/ 377947 w 393700"/>
              <a:gd name="connsiteY6" fmla="*/ 307184 h 438150"/>
              <a:gd name="connsiteX7" fmla="*/ 381389 w 393700"/>
              <a:gd name="connsiteY7" fmla="*/ 308512 h 438150"/>
              <a:gd name="connsiteX8" fmla="*/ 384566 w 393700"/>
              <a:gd name="connsiteY8" fmla="*/ 310505 h 438150"/>
              <a:gd name="connsiteX9" fmla="*/ 387346 w 393700"/>
              <a:gd name="connsiteY9" fmla="*/ 313028 h 438150"/>
              <a:gd name="connsiteX10" fmla="*/ 389861 w 393700"/>
              <a:gd name="connsiteY10" fmla="*/ 315951 h 438150"/>
              <a:gd name="connsiteX11" fmla="*/ 391714 w 393700"/>
              <a:gd name="connsiteY11" fmla="*/ 319271 h 438150"/>
              <a:gd name="connsiteX12" fmla="*/ 393038 w 393700"/>
              <a:gd name="connsiteY12" fmla="*/ 322858 h 438150"/>
              <a:gd name="connsiteX13" fmla="*/ 393700 w 393700"/>
              <a:gd name="connsiteY13" fmla="*/ 326975 h 438150"/>
              <a:gd name="connsiteX14" fmla="*/ 393568 w 393700"/>
              <a:gd name="connsiteY14" fmla="*/ 330694 h 438150"/>
              <a:gd name="connsiteX15" fmla="*/ 392773 w 393700"/>
              <a:gd name="connsiteY15" fmla="*/ 334413 h 438150"/>
              <a:gd name="connsiteX16" fmla="*/ 391450 w 393700"/>
              <a:gd name="connsiteY16" fmla="*/ 338000 h 438150"/>
              <a:gd name="connsiteX17" fmla="*/ 389596 w 393700"/>
              <a:gd name="connsiteY17" fmla="*/ 341187 h 438150"/>
              <a:gd name="connsiteX18" fmla="*/ 387081 w 393700"/>
              <a:gd name="connsiteY18" fmla="*/ 343977 h 438150"/>
              <a:gd name="connsiteX19" fmla="*/ 384169 w 393700"/>
              <a:gd name="connsiteY19" fmla="*/ 346368 h 438150"/>
              <a:gd name="connsiteX20" fmla="*/ 380859 w 393700"/>
              <a:gd name="connsiteY20" fmla="*/ 348360 h 438150"/>
              <a:gd name="connsiteX21" fmla="*/ 377153 w 393700"/>
              <a:gd name="connsiteY21" fmla="*/ 349688 h 438150"/>
              <a:gd name="connsiteX22" fmla="*/ 287001 w 393700"/>
              <a:gd name="connsiteY22" fmla="*/ 372136 h 438150"/>
              <a:gd name="connsiteX23" fmla="*/ 377153 w 393700"/>
              <a:gd name="connsiteY23" fmla="*/ 394849 h 438150"/>
              <a:gd name="connsiteX24" fmla="*/ 380859 w 393700"/>
              <a:gd name="connsiteY24" fmla="*/ 396177 h 438150"/>
              <a:gd name="connsiteX25" fmla="*/ 384169 w 393700"/>
              <a:gd name="connsiteY25" fmla="*/ 398170 h 438150"/>
              <a:gd name="connsiteX26" fmla="*/ 387081 w 393700"/>
              <a:gd name="connsiteY26" fmla="*/ 400560 h 438150"/>
              <a:gd name="connsiteX27" fmla="*/ 389596 w 393700"/>
              <a:gd name="connsiteY27" fmla="*/ 403350 h 438150"/>
              <a:gd name="connsiteX28" fmla="*/ 391450 w 393700"/>
              <a:gd name="connsiteY28" fmla="*/ 406538 h 438150"/>
              <a:gd name="connsiteX29" fmla="*/ 392773 w 393700"/>
              <a:gd name="connsiteY29" fmla="*/ 410124 h 438150"/>
              <a:gd name="connsiteX30" fmla="*/ 393568 w 393700"/>
              <a:gd name="connsiteY30" fmla="*/ 413843 h 438150"/>
              <a:gd name="connsiteX31" fmla="*/ 393700 w 393700"/>
              <a:gd name="connsiteY31" fmla="*/ 417562 h 438150"/>
              <a:gd name="connsiteX32" fmla="*/ 393038 w 393700"/>
              <a:gd name="connsiteY32" fmla="*/ 421414 h 438150"/>
              <a:gd name="connsiteX33" fmla="*/ 391847 w 393700"/>
              <a:gd name="connsiteY33" fmla="*/ 425133 h 438150"/>
              <a:gd name="connsiteX34" fmla="*/ 390126 w 393700"/>
              <a:gd name="connsiteY34" fmla="*/ 428321 h 438150"/>
              <a:gd name="connsiteX35" fmla="*/ 387743 w 393700"/>
              <a:gd name="connsiteY35" fmla="*/ 431110 h 438150"/>
              <a:gd name="connsiteX36" fmla="*/ 385095 w 393700"/>
              <a:gd name="connsiteY36" fmla="*/ 433501 h 438150"/>
              <a:gd name="connsiteX37" fmla="*/ 382183 w 393700"/>
              <a:gd name="connsiteY37" fmla="*/ 435626 h 438150"/>
              <a:gd name="connsiteX38" fmla="*/ 379006 w 393700"/>
              <a:gd name="connsiteY38" fmla="*/ 436955 h 438150"/>
              <a:gd name="connsiteX39" fmla="*/ 375564 w 393700"/>
              <a:gd name="connsiteY39" fmla="*/ 437884 h 438150"/>
              <a:gd name="connsiteX40" fmla="*/ 371725 w 393700"/>
              <a:gd name="connsiteY40" fmla="*/ 438150 h 438150"/>
              <a:gd name="connsiteX41" fmla="*/ 369210 w 393700"/>
              <a:gd name="connsiteY41" fmla="*/ 438017 h 438150"/>
              <a:gd name="connsiteX42" fmla="*/ 366562 w 393700"/>
              <a:gd name="connsiteY42" fmla="*/ 437486 h 438150"/>
              <a:gd name="connsiteX43" fmla="*/ 196718 w 393700"/>
              <a:gd name="connsiteY43" fmla="*/ 394849 h 438150"/>
              <a:gd name="connsiteX44" fmla="*/ 27138 w 393700"/>
              <a:gd name="connsiteY44" fmla="*/ 437486 h 438150"/>
              <a:gd name="connsiteX45" fmla="*/ 24491 w 393700"/>
              <a:gd name="connsiteY45" fmla="*/ 438017 h 438150"/>
              <a:gd name="connsiteX46" fmla="*/ 21843 w 393700"/>
              <a:gd name="connsiteY46" fmla="*/ 438150 h 438150"/>
              <a:gd name="connsiteX47" fmla="*/ 18136 w 393700"/>
              <a:gd name="connsiteY47" fmla="*/ 437884 h 438150"/>
              <a:gd name="connsiteX48" fmla="*/ 14694 w 393700"/>
              <a:gd name="connsiteY48" fmla="*/ 436955 h 438150"/>
              <a:gd name="connsiteX49" fmla="*/ 11385 w 393700"/>
              <a:gd name="connsiteY49" fmla="*/ 435626 h 438150"/>
              <a:gd name="connsiteX50" fmla="*/ 8472 w 393700"/>
              <a:gd name="connsiteY50" fmla="*/ 433501 h 438150"/>
              <a:gd name="connsiteX51" fmla="*/ 5692 w 393700"/>
              <a:gd name="connsiteY51" fmla="*/ 431110 h 438150"/>
              <a:gd name="connsiteX52" fmla="*/ 3574 w 393700"/>
              <a:gd name="connsiteY52" fmla="*/ 428321 h 438150"/>
              <a:gd name="connsiteX53" fmla="*/ 1853 w 393700"/>
              <a:gd name="connsiteY53" fmla="*/ 425133 h 438150"/>
              <a:gd name="connsiteX54" fmla="*/ 530 w 393700"/>
              <a:gd name="connsiteY54" fmla="*/ 421414 h 438150"/>
              <a:gd name="connsiteX55" fmla="*/ 0 w 393700"/>
              <a:gd name="connsiteY55" fmla="*/ 417562 h 438150"/>
              <a:gd name="connsiteX56" fmla="*/ 0 w 393700"/>
              <a:gd name="connsiteY56" fmla="*/ 413843 h 438150"/>
              <a:gd name="connsiteX57" fmla="*/ 794 w 393700"/>
              <a:gd name="connsiteY57" fmla="*/ 410124 h 438150"/>
              <a:gd name="connsiteX58" fmla="*/ 2118 w 393700"/>
              <a:gd name="connsiteY58" fmla="*/ 406538 h 438150"/>
              <a:gd name="connsiteX59" fmla="*/ 4104 w 393700"/>
              <a:gd name="connsiteY59" fmla="*/ 403350 h 438150"/>
              <a:gd name="connsiteX60" fmla="*/ 6487 w 393700"/>
              <a:gd name="connsiteY60" fmla="*/ 400560 h 438150"/>
              <a:gd name="connsiteX61" fmla="*/ 9532 w 393700"/>
              <a:gd name="connsiteY61" fmla="*/ 398170 h 438150"/>
              <a:gd name="connsiteX62" fmla="*/ 12841 w 393700"/>
              <a:gd name="connsiteY62" fmla="*/ 396177 h 438150"/>
              <a:gd name="connsiteX63" fmla="*/ 16415 w 393700"/>
              <a:gd name="connsiteY63" fmla="*/ 394849 h 438150"/>
              <a:gd name="connsiteX64" fmla="*/ 106567 w 393700"/>
              <a:gd name="connsiteY64" fmla="*/ 372136 h 438150"/>
              <a:gd name="connsiteX65" fmla="*/ 16415 w 393700"/>
              <a:gd name="connsiteY65" fmla="*/ 349688 h 438150"/>
              <a:gd name="connsiteX66" fmla="*/ 12841 w 393700"/>
              <a:gd name="connsiteY66" fmla="*/ 348360 h 438150"/>
              <a:gd name="connsiteX67" fmla="*/ 9532 w 393700"/>
              <a:gd name="connsiteY67" fmla="*/ 346368 h 438150"/>
              <a:gd name="connsiteX68" fmla="*/ 6487 w 393700"/>
              <a:gd name="connsiteY68" fmla="*/ 343977 h 438150"/>
              <a:gd name="connsiteX69" fmla="*/ 4104 w 393700"/>
              <a:gd name="connsiteY69" fmla="*/ 341187 h 438150"/>
              <a:gd name="connsiteX70" fmla="*/ 2118 w 393700"/>
              <a:gd name="connsiteY70" fmla="*/ 338000 h 438150"/>
              <a:gd name="connsiteX71" fmla="*/ 794 w 393700"/>
              <a:gd name="connsiteY71" fmla="*/ 334413 h 438150"/>
              <a:gd name="connsiteX72" fmla="*/ 0 w 393700"/>
              <a:gd name="connsiteY72" fmla="*/ 330694 h 438150"/>
              <a:gd name="connsiteX73" fmla="*/ 0 w 393700"/>
              <a:gd name="connsiteY73" fmla="*/ 326975 h 438150"/>
              <a:gd name="connsiteX74" fmla="*/ 530 w 393700"/>
              <a:gd name="connsiteY74" fmla="*/ 322858 h 438150"/>
              <a:gd name="connsiteX75" fmla="*/ 1853 w 393700"/>
              <a:gd name="connsiteY75" fmla="*/ 319271 h 438150"/>
              <a:gd name="connsiteX76" fmla="*/ 3707 w 393700"/>
              <a:gd name="connsiteY76" fmla="*/ 315951 h 438150"/>
              <a:gd name="connsiteX77" fmla="*/ 6090 w 393700"/>
              <a:gd name="connsiteY77" fmla="*/ 313028 h 438150"/>
              <a:gd name="connsiteX78" fmla="*/ 9002 w 393700"/>
              <a:gd name="connsiteY78" fmla="*/ 310505 h 438150"/>
              <a:gd name="connsiteX79" fmla="*/ 12179 w 393700"/>
              <a:gd name="connsiteY79" fmla="*/ 308512 h 438150"/>
              <a:gd name="connsiteX80" fmla="*/ 15621 w 393700"/>
              <a:gd name="connsiteY80" fmla="*/ 307184 h 438150"/>
              <a:gd name="connsiteX81" fmla="*/ 19328 w 393700"/>
              <a:gd name="connsiteY81" fmla="*/ 306520 h 438150"/>
              <a:gd name="connsiteX82" fmla="*/ 196718 w 393700"/>
              <a:gd name="connsiteY82" fmla="*/ 0 h 438150"/>
              <a:gd name="connsiteX83" fmla="*/ 200550 w 393700"/>
              <a:gd name="connsiteY83" fmla="*/ 265 h 438150"/>
              <a:gd name="connsiteX84" fmla="*/ 203986 w 393700"/>
              <a:gd name="connsiteY84" fmla="*/ 1191 h 438150"/>
              <a:gd name="connsiteX85" fmla="*/ 207290 w 393700"/>
              <a:gd name="connsiteY85" fmla="*/ 2646 h 438150"/>
              <a:gd name="connsiteX86" fmla="*/ 210329 w 393700"/>
              <a:gd name="connsiteY86" fmla="*/ 4762 h 438150"/>
              <a:gd name="connsiteX87" fmla="*/ 212972 w 393700"/>
              <a:gd name="connsiteY87" fmla="*/ 7144 h 438150"/>
              <a:gd name="connsiteX88" fmla="*/ 215219 w 393700"/>
              <a:gd name="connsiteY88" fmla="*/ 10054 h 438150"/>
              <a:gd name="connsiteX89" fmla="*/ 251560 w 393700"/>
              <a:gd name="connsiteY89" fmla="*/ 67337 h 438150"/>
              <a:gd name="connsiteX90" fmla="*/ 283277 w 393700"/>
              <a:gd name="connsiteY90" fmla="*/ 35586 h 438150"/>
              <a:gd name="connsiteX91" fmla="*/ 284069 w 393700"/>
              <a:gd name="connsiteY91" fmla="*/ 34793 h 438150"/>
              <a:gd name="connsiteX92" fmla="*/ 284862 w 393700"/>
              <a:gd name="connsiteY92" fmla="*/ 34131 h 438150"/>
              <a:gd name="connsiteX93" fmla="*/ 285655 w 393700"/>
              <a:gd name="connsiteY93" fmla="*/ 33602 h 438150"/>
              <a:gd name="connsiteX94" fmla="*/ 286052 w 393700"/>
              <a:gd name="connsiteY94" fmla="*/ 33205 h 438150"/>
              <a:gd name="connsiteX95" fmla="*/ 286580 w 393700"/>
              <a:gd name="connsiteY95" fmla="*/ 32808 h 438150"/>
              <a:gd name="connsiteX96" fmla="*/ 287505 w 393700"/>
              <a:gd name="connsiteY96" fmla="*/ 32279 h 438150"/>
              <a:gd name="connsiteX97" fmla="*/ 288430 w 393700"/>
              <a:gd name="connsiteY97" fmla="*/ 31750 h 438150"/>
              <a:gd name="connsiteX98" fmla="*/ 288827 w 393700"/>
              <a:gd name="connsiteY98" fmla="*/ 31485 h 438150"/>
              <a:gd name="connsiteX99" fmla="*/ 289355 w 393700"/>
              <a:gd name="connsiteY99" fmla="*/ 31221 h 438150"/>
              <a:gd name="connsiteX100" fmla="*/ 290281 w 393700"/>
              <a:gd name="connsiteY100" fmla="*/ 30824 h 438150"/>
              <a:gd name="connsiteX101" fmla="*/ 291338 w 393700"/>
              <a:gd name="connsiteY101" fmla="*/ 30559 h 438150"/>
              <a:gd name="connsiteX102" fmla="*/ 292263 w 393700"/>
              <a:gd name="connsiteY102" fmla="*/ 30162 h 438150"/>
              <a:gd name="connsiteX103" fmla="*/ 293452 w 393700"/>
              <a:gd name="connsiteY103" fmla="*/ 29898 h 438150"/>
              <a:gd name="connsiteX104" fmla="*/ 294509 w 393700"/>
              <a:gd name="connsiteY104" fmla="*/ 29633 h 438150"/>
              <a:gd name="connsiteX105" fmla="*/ 295699 w 393700"/>
              <a:gd name="connsiteY105" fmla="*/ 29501 h 438150"/>
              <a:gd name="connsiteX106" fmla="*/ 296095 w 393700"/>
              <a:gd name="connsiteY106" fmla="*/ 29369 h 438150"/>
              <a:gd name="connsiteX107" fmla="*/ 296624 w 393700"/>
              <a:gd name="connsiteY107" fmla="*/ 29369 h 438150"/>
              <a:gd name="connsiteX108" fmla="*/ 300853 w 393700"/>
              <a:gd name="connsiteY108" fmla="*/ 29369 h 438150"/>
              <a:gd name="connsiteX109" fmla="*/ 301249 w 393700"/>
              <a:gd name="connsiteY109" fmla="*/ 29369 h 438150"/>
              <a:gd name="connsiteX110" fmla="*/ 301778 w 393700"/>
              <a:gd name="connsiteY110" fmla="*/ 29501 h 438150"/>
              <a:gd name="connsiteX111" fmla="*/ 302967 w 393700"/>
              <a:gd name="connsiteY111" fmla="*/ 29633 h 438150"/>
              <a:gd name="connsiteX112" fmla="*/ 304024 w 393700"/>
              <a:gd name="connsiteY112" fmla="*/ 29898 h 438150"/>
              <a:gd name="connsiteX113" fmla="*/ 304949 w 393700"/>
              <a:gd name="connsiteY113" fmla="*/ 30162 h 438150"/>
              <a:gd name="connsiteX114" fmla="*/ 306006 w 393700"/>
              <a:gd name="connsiteY114" fmla="*/ 30559 h 438150"/>
              <a:gd name="connsiteX115" fmla="*/ 307064 w 393700"/>
              <a:gd name="connsiteY115" fmla="*/ 30824 h 438150"/>
              <a:gd name="connsiteX116" fmla="*/ 307989 w 393700"/>
              <a:gd name="connsiteY116" fmla="*/ 31221 h 438150"/>
              <a:gd name="connsiteX117" fmla="*/ 308517 w 393700"/>
              <a:gd name="connsiteY117" fmla="*/ 31485 h 438150"/>
              <a:gd name="connsiteX118" fmla="*/ 309046 w 393700"/>
              <a:gd name="connsiteY118" fmla="*/ 31750 h 438150"/>
              <a:gd name="connsiteX119" fmla="*/ 309971 w 393700"/>
              <a:gd name="connsiteY119" fmla="*/ 32279 h 438150"/>
              <a:gd name="connsiteX120" fmla="*/ 310896 w 393700"/>
              <a:gd name="connsiteY120" fmla="*/ 32808 h 438150"/>
              <a:gd name="connsiteX121" fmla="*/ 311292 w 393700"/>
              <a:gd name="connsiteY121" fmla="*/ 33205 h 438150"/>
              <a:gd name="connsiteX122" fmla="*/ 311821 w 393700"/>
              <a:gd name="connsiteY122" fmla="*/ 33602 h 438150"/>
              <a:gd name="connsiteX123" fmla="*/ 312614 w 393700"/>
              <a:gd name="connsiteY123" fmla="*/ 34131 h 438150"/>
              <a:gd name="connsiteX124" fmla="*/ 314200 w 393700"/>
              <a:gd name="connsiteY124" fmla="*/ 35586 h 438150"/>
              <a:gd name="connsiteX125" fmla="*/ 315521 w 393700"/>
              <a:gd name="connsiteY125" fmla="*/ 37174 h 438150"/>
              <a:gd name="connsiteX126" fmla="*/ 316182 w 393700"/>
              <a:gd name="connsiteY126" fmla="*/ 37835 h 438150"/>
              <a:gd name="connsiteX127" fmla="*/ 316843 w 393700"/>
              <a:gd name="connsiteY127" fmla="*/ 38894 h 438150"/>
              <a:gd name="connsiteX128" fmla="*/ 317107 w 393700"/>
              <a:gd name="connsiteY128" fmla="*/ 39291 h 438150"/>
              <a:gd name="connsiteX129" fmla="*/ 317371 w 393700"/>
              <a:gd name="connsiteY129" fmla="*/ 39820 h 438150"/>
              <a:gd name="connsiteX130" fmla="*/ 317900 w 393700"/>
              <a:gd name="connsiteY130" fmla="*/ 40614 h 438150"/>
              <a:gd name="connsiteX131" fmla="*/ 318429 w 393700"/>
              <a:gd name="connsiteY131" fmla="*/ 41804 h 438150"/>
              <a:gd name="connsiteX132" fmla="*/ 318825 w 393700"/>
              <a:gd name="connsiteY132" fmla="*/ 42730 h 438150"/>
              <a:gd name="connsiteX133" fmla="*/ 319221 w 393700"/>
              <a:gd name="connsiteY133" fmla="*/ 43656 h 438150"/>
              <a:gd name="connsiteX134" fmla="*/ 319486 w 393700"/>
              <a:gd name="connsiteY134" fmla="*/ 44715 h 438150"/>
              <a:gd name="connsiteX135" fmla="*/ 319750 w 393700"/>
              <a:gd name="connsiteY135" fmla="*/ 45773 h 438150"/>
              <a:gd name="connsiteX136" fmla="*/ 319882 w 393700"/>
              <a:gd name="connsiteY136" fmla="*/ 46170 h 438150"/>
              <a:gd name="connsiteX137" fmla="*/ 320014 w 393700"/>
              <a:gd name="connsiteY137" fmla="*/ 46699 h 438150"/>
              <a:gd name="connsiteX138" fmla="*/ 320411 w 393700"/>
              <a:gd name="connsiteY138" fmla="*/ 47890 h 438150"/>
              <a:gd name="connsiteX139" fmla="*/ 320543 w 393700"/>
              <a:gd name="connsiteY139" fmla="*/ 48816 h 438150"/>
              <a:gd name="connsiteX140" fmla="*/ 320675 w 393700"/>
              <a:gd name="connsiteY140" fmla="*/ 50932 h 438150"/>
              <a:gd name="connsiteX141" fmla="*/ 320675 w 393700"/>
              <a:gd name="connsiteY141" fmla="*/ 182298 h 438150"/>
              <a:gd name="connsiteX142" fmla="*/ 320014 w 393700"/>
              <a:gd name="connsiteY142" fmla="*/ 192485 h 438150"/>
              <a:gd name="connsiteX143" fmla="*/ 318825 w 393700"/>
              <a:gd name="connsiteY143" fmla="*/ 202406 h 438150"/>
              <a:gd name="connsiteX144" fmla="*/ 316975 w 393700"/>
              <a:gd name="connsiteY144" fmla="*/ 212064 h 438150"/>
              <a:gd name="connsiteX145" fmla="*/ 314200 w 393700"/>
              <a:gd name="connsiteY145" fmla="*/ 221456 h 438150"/>
              <a:gd name="connsiteX146" fmla="*/ 310896 w 393700"/>
              <a:gd name="connsiteY146" fmla="*/ 230585 h 438150"/>
              <a:gd name="connsiteX147" fmla="*/ 306799 w 393700"/>
              <a:gd name="connsiteY147" fmla="*/ 239316 h 438150"/>
              <a:gd name="connsiteX148" fmla="*/ 301910 w 393700"/>
              <a:gd name="connsiteY148" fmla="*/ 247518 h 438150"/>
              <a:gd name="connsiteX149" fmla="*/ 296624 w 393700"/>
              <a:gd name="connsiteY149" fmla="*/ 255588 h 438150"/>
              <a:gd name="connsiteX150" fmla="*/ 290677 w 393700"/>
              <a:gd name="connsiteY150" fmla="*/ 262996 h 438150"/>
              <a:gd name="connsiteX151" fmla="*/ 284334 w 393700"/>
              <a:gd name="connsiteY151" fmla="*/ 270008 h 438150"/>
              <a:gd name="connsiteX152" fmla="*/ 277198 w 393700"/>
              <a:gd name="connsiteY152" fmla="*/ 276490 h 438150"/>
              <a:gd name="connsiteX153" fmla="*/ 269797 w 393700"/>
              <a:gd name="connsiteY153" fmla="*/ 282311 h 438150"/>
              <a:gd name="connsiteX154" fmla="*/ 261868 w 393700"/>
              <a:gd name="connsiteY154" fmla="*/ 287735 h 438150"/>
              <a:gd name="connsiteX155" fmla="*/ 253675 w 393700"/>
              <a:gd name="connsiteY155" fmla="*/ 292497 h 438150"/>
              <a:gd name="connsiteX156" fmla="*/ 244953 w 393700"/>
              <a:gd name="connsiteY156" fmla="*/ 296598 h 438150"/>
              <a:gd name="connsiteX157" fmla="*/ 235835 w 393700"/>
              <a:gd name="connsiteY157" fmla="*/ 300038 h 438150"/>
              <a:gd name="connsiteX158" fmla="*/ 226584 w 393700"/>
              <a:gd name="connsiteY158" fmla="*/ 302816 h 438150"/>
              <a:gd name="connsiteX159" fmla="*/ 216805 w 393700"/>
              <a:gd name="connsiteY159" fmla="*/ 304668 h 438150"/>
              <a:gd name="connsiteX160" fmla="*/ 206894 w 393700"/>
              <a:gd name="connsiteY160" fmla="*/ 305859 h 438150"/>
              <a:gd name="connsiteX161" fmla="*/ 196718 w 393700"/>
              <a:gd name="connsiteY161" fmla="*/ 306388 h 438150"/>
              <a:gd name="connsiteX162" fmla="*/ 186675 w 393700"/>
              <a:gd name="connsiteY162" fmla="*/ 305859 h 438150"/>
              <a:gd name="connsiteX163" fmla="*/ 176763 w 393700"/>
              <a:gd name="connsiteY163" fmla="*/ 304668 h 438150"/>
              <a:gd name="connsiteX164" fmla="*/ 167116 w 393700"/>
              <a:gd name="connsiteY164" fmla="*/ 302816 h 438150"/>
              <a:gd name="connsiteX165" fmla="*/ 157734 w 393700"/>
              <a:gd name="connsiteY165" fmla="*/ 300038 h 438150"/>
              <a:gd name="connsiteX166" fmla="*/ 148747 w 393700"/>
              <a:gd name="connsiteY166" fmla="*/ 296598 h 438150"/>
              <a:gd name="connsiteX167" fmla="*/ 139893 w 393700"/>
              <a:gd name="connsiteY167" fmla="*/ 292497 h 438150"/>
              <a:gd name="connsiteX168" fmla="*/ 131700 w 393700"/>
              <a:gd name="connsiteY168" fmla="*/ 287735 h 438150"/>
              <a:gd name="connsiteX169" fmla="*/ 123771 w 393700"/>
              <a:gd name="connsiteY169" fmla="*/ 282311 h 438150"/>
              <a:gd name="connsiteX170" fmla="*/ 116370 w 393700"/>
              <a:gd name="connsiteY170" fmla="*/ 276490 h 438150"/>
              <a:gd name="connsiteX171" fmla="*/ 109367 w 393700"/>
              <a:gd name="connsiteY171" fmla="*/ 270008 h 438150"/>
              <a:gd name="connsiteX172" fmla="*/ 102891 w 393700"/>
              <a:gd name="connsiteY172" fmla="*/ 262996 h 438150"/>
              <a:gd name="connsiteX173" fmla="*/ 96944 w 393700"/>
              <a:gd name="connsiteY173" fmla="*/ 255588 h 438150"/>
              <a:gd name="connsiteX174" fmla="*/ 91658 w 393700"/>
              <a:gd name="connsiteY174" fmla="*/ 247518 h 438150"/>
              <a:gd name="connsiteX175" fmla="*/ 86901 w 393700"/>
              <a:gd name="connsiteY175" fmla="*/ 239316 h 438150"/>
              <a:gd name="connsiteX176" fmla="*/ 82804 w 393700"/>
              <a:gd name="connsiteY176" fmla="*/ 230585 h 438150"/>
              <a:gd name="connsiteX177" fmla="*/ 79368 w 393700"/>
              <a:gd name="connsiteY177" fmla="*/ 221456 h 438150"/>
              <a:gd name="connsiteX178" fmla="*/ 76725 w 393700"/>
              <a:gd name="connsiteY178" fmla="*/ 212064 h 438150"/>
              <a:gd name="connsiteX179" fmla="*/ 74611 w 393700"/>
              <a:gd name="connsiteY179" fmla="*/ 202406 h 438150"/>
              <a:gd name="connsiteX180" fmla="*/ 73422 w 393700"/>
              <a:gd name="connsiteY180" fmla="*/ 192485 h 438150"/>
              <a:gd name="connsiteX181" fmla="*/ 73025 w 393700"/>
              <a:gd name="connsiteY181" fmla="*/ 182298 h 438150"/>
              <a:gd name="connsiteX182" fmla="*/ 73025 w 393700"/>
              <a:gd name="connsiteY182" fmla="*/ 50932 h 438150"/>
              <a:gd name="connsiteX183" fmla="*/ 73157 w 393700"/>
              <a:gd name="connsiteY183" fmla="*/ 48816 h 438150"/>
              <a:gd name="connsiteX184" fmla="*/ 73289 w 393700"/>
              <a:gd name="connsiteY184" fmla="*/ 47890 h 438150"/>
              <a:gd name="connsiteX185" fmla="*/ 73422 w 393700"/>
              <a:gd name="connsiteY185" fmla="*/ 46699 h 438150"/>
              <a:gd name="connsiteX186" fmla="*/ 73686 w 393700"/>
              <a:gd name="connsiteY186" fmla="*/ 45773 h 438150"/>
              <a:gd name="connsiteX187" fmla="*/ 73950 w 393700"/>
              <a:gd name="connsiteY187" fmla="*/ 44715 h 438150"/>
              <a:gd name="connsiteX188" fmla="*/ 74347 w 393700"/>
              <a:gd name="connsiteY188" fmla="*/ 43656 h 438150"/>
              <a:gd name="connsiteX189" fmla="*/ 74611 w 393700"/>
              <a:gd name="connsiteY189" fmla="*/ 42730 h 438150"/>
              <a:gd name="connsiteX190" fmla="*/ 75140 w 393700"/>
              <a:gd name="connsiteY190" fmla="*/ 41804 h 438150"/>
              <a:gd name="connsiteX191" fmla="*/ 75668 w 393700"/>
              <a:gd name="connsiteY191" fmla="*/ 40614 h 438150"/>
              <a:gd name="connsiteX192" fmla="*/ 75932 w 393700"/>
              <a:gd name="connsiteY192" fmla="*/ 40217 h 438150"/>
              <a:gd name="connsiteX193" fmla="*/ 76197 w 393700"/>
              <a:gd name="connsiteY193" fmla="*/ 39820 h 438150"/>
              <a:gd name="connsiteX194" fmla="*/ 76461 w 393700"/>
              <a:gd name="connsiteY194" fmla="*/ 39291 h 438150"/>
              <a:gd name="connsiteX195" fmla="*/ 76725 w 393700"/>
              <a:gd name="connsiteY195" fmla="*/ 38894 h 438150"/>
              <a:gd name="connsiteX196" fmla="*/ 77518 w 393700"/>
              <a:gd name="connsiteY196" fmla="*/ 37835 h 438150"/>
              <a:gd name="connsiteX197" fmla="*/ 78047 w 393700"/>
              <a:gd name="connsiteY197" fmla="*/ 37174 h 438150"/>
              <a:gd name="connsiteX198" fmla="*/ 79500 w 393700"/>
              <a:gd name="connsiteY198" fmla="*/ 35586 h 438150"/>
              <a:gd name="connsiteX199" fmla="*/ 81086 w 393700"/>
              <a:gd name="connsiteY199" fmla="*/ 34131 h 438150"/>
              <a:gd name="connsiteX200" fmla="*/ 81879 w 393700"/>
              <a:gd name="connsiteY200" fmla="*/ 33602 h 438150"/>
              <a:gd name="connsiteX201" fmla="*/ 82804 w 393700"/>
              <a:gd name="connsiteY201" fmla="*/ 32808 h 438150"/>
              <a:gd name="connsiteX202" fmla="*/ 83729 w 393700"/>
              <a:gd name="connsiteY202" fmla="*/ 32279 h 438150"/>
              <a:gd name="connsiteX203" fmla="*/ 84522 w 393700"/>
              <a:gd name="connsiteY203" fmla="*/ 31750 h 438150"/>
              <a:gd name="connsiteX204" fmla="*/ 85051 w 393700"/>
              <a:gd name="connsiteY204" fmla="*/ 31485 h 438150"/>
              <a:gd name="connsiteX205" fmla="*/ 85579 w 393700"/>
              <a:gd name="connsiteY205" fmla="*/ 31221 h 438150"/>
              <a:gd name="connsiteX206" fmla="*/ 86504 w 393700"/>
              <a:gd name="connsiteY206" fmla="*/ 30824 h 438150"/>
              <a:gd name="connsiteX207" fmla="*/ 87430 w 393700"/>
              <a:gd name="connsiteY207" fmla="*/ 30427 h 438150"/>
              <a:gd name="connsiteX208" fmla="*/ 88487 w 393700"/>
              <a:gd name="connsiteY208" fmla="*/ 30162 h 438150"/>
              <a:gd name="connsiteX209" fmla="*/ 89676 w 393700"/>
              <a:gd name="connsiteY209" fmla="*/ 29898 h 438150"/>
              <a:gd name="connsiteX210" fmla="*/ 90733 w 393700"/>
              <a:gd name="connsiteY210" fmla="*/ 29633 h 438150"/>
              <a:gd name="connsiteX211" fmla="*/ 91923 w 393700"/>
              <a:gd name="connsiteY211" fmla="*/ 29501 h 438150"/>
              <a:gd name="connsiteX212" fmla="*/ 92319 w 393700"/>
              <a:gd name="connsiteY212" fmla="*/ 29369 h 438150"/>
              <a:gd name="connsiteX213" fmla="*/ 92716 w 393700"/>
              <a:gd name="connsiteY213" fmla="*/ 29369 h 438150"/>
              <a:gd name="connsiteX214" fmla="*/ 97077 w 393700"/>
              <a:gd name="connsiteY214" fmla="*/ 29369 h 438150"/>
              <a:gd name="connsiteX215" fmla="*/ 97473 w 393700"/>
              <a:gd name="connsiteY215" fmla="*/ 29369 h 438150"/>
              <a:gd name="connsiteX216" fmla="*/ 98002 w 393700"/>
              <a:gd name="connsiteY216" fmla="*/ 29501 h 438150"/>
              <a:gd name="connsiteX217" fmla="*/ 99191 w 393700"/>
              <a:gd name="connsiteY217" fmla="*/ 29633 h 438150"/>
              <a:gd name="connsiteX218" fmla="*/ 100116 w 393700"/>
              <a:gd name="connsiteY218" fmla="*/ 29898 h 438150"/>
              <a:gd name="connsiteX219" fmla="*/ 101173 w 393700"/>
              <a:gd name="connsiteY219" fmla="*/ 30162 h 438150"/>
              <a:gd name="connsiteX220" fmla="*/ 102230 w 393700"/>
              <a:gd name="connsiteY220" fmla="*/ 30427 h 438150"/>
              <a:gd name="connsiteX221" fmla="*/ 103288 w 393700"/>
              <a:gd name="connsiteY221" fmla="*/ 30824 h 438150"/>
              <a:gd name="connsiteX222" fmla="*/ 104213 w 393700"/>
              <a:gd name="connsiteY222" fmla="*/ 31221 h 438150"/>
              <a:gd name="connsiteX223" fmla="*/ 105270 w 393700"/>
              <a:gd name="connsiteY223" fmla="*/ 31750 h 438150"/>
              <a:gd name="connsiteX224" fmla="*/ 106063 w 393700"/>
              <a:gd name="connsiteY224" fmla="*/ 32279 h 438150"/>
              <a:gd name="connsiteX225" fmla="*/ 106988 w 393700"/>
              <a:gd name="connsiteY225" fmla="*/ 32808 h 438150"/>
              <a:gd name="connsiteX226" fmla="*/ 108045 w 393700"/>
              <a:gd name="connsiteY226" fmla="*/ 33602 h 438150"/>
              <a:gd name="connsiteX227" fmla="*/ 108706 w 393700"/>
              <a:gd name="connsiteY227" fmla="*/ 34131 h 438150"/>
              <a:gd name="connsiteX228" fmla="*/ 109499 w 393700"/>
              <a:gd name="connsiteY228" fmla="*/ 34793 h 438150"/>
              <a:gd name="connsiteX229" fmla="*/ 110292 w 393700"/>
              <a:gd name="connsiteY229" fmla="*/ 35586 h 438150"/>
              <a:gd name="connsiteX230" fmla="*/ 142008 w 393700"/>
              <a:gd name="connsiteY230" fmla="*/ 67337 h 438150"/>
              <a:gd name="connsiteX231" fmla="*/ 178349 w 393700"/>
              <a:gd name="connsiteY231" fmla="*/ 10054 h 438150"/>
              <a:gd name="connsiteX232" fmla="*/ 180596 w 393700"/>
              <a:gd name="connsiteY232" fmla="*/ 7144 h 438150"/>
              <a:gd name="connsiteX233" fmla="*/ 183239 w 393700"/>
              <a:gd name="connsiteY233" fmla="*/ 4762 h 438150"/>
              <a:gd name="connsiteX234" fmla="*/ 186278 w 393700"/>
              <a:gd name="connsiteY234" fmla="*/ 2646 h 438150"/>
              <a:gd name="connsiteX235" fmla="*/ 189582 w 393700"/>
              <a:gd name="connsiteY235" fmla="*/ 1191 h 438150"/>
              <a:gd name="connsiteX236" fmla="*/ 193150 w 393700"/>
              <a:gd name="connsiteY236" fmla="*/ 265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393700" h="438150">
                <a:moveTo>
                  <a:pt x="23299" y="306387"/>
                </a:moveTo>
                <a:lnTo>
                  <a:pt x="27138" y="306918"/>
                </a:lnTo>
                <a:lnTo>
                  <a:pt x="196718" y="349688"/>
                </a:lnTo>
                <a:lnTo>
                  <a:pt x="366562" y="306918"/>
                </a:lnTo>
                <a:lnTo>
                  <a:pt x="370401" y="306387"/>
                </a:lnTo>
                <a:lnTo>
                  <a:pt x="374108" y="306387"/>
                </a:lnTo>
                <a:lnTo>
                  <a:pt x="377947" y="307184"/>
                </a:lnTo>
                <a:lnTo>
                  <a:pt x="381389" y="308512"/>
                </a:lnTo>
                <a:lnTo>
                  <a:pt x="384566" y="310505"/>
                </a:lnTo>
                <a:lnTo>
                  <a:pt x="387346" y="313028"/>
                </a:lnTo>
                <a:lnTo>
                  <a:pt x="389861" y="315951"/>
                </a:lnTo>
                <a:lnTo>
                  <a:pt x="391714" y="319271"/>
                </a:lnTo>
                <a:lnTo>
                  <a:pt x="393038" y="322858"/>
                </a:lnTo>
                <a:lnTo>
                  <a:pt x="393700" y="326975"/>
                </a:lnTo>
                <a:lnTo>
                  <a:pt x="393568" y="330694"/>
                </a:lnTo>
                <a:lnTo>
                  <a:pt x="392773" y="334413"/>
                </a:lnTo>
                <a:lnTo>
                  <a:pt x="391450" y="338000"/>
                </a:lnTo>
                <a:lnTo>
                  <a:pt x="389596" y="341187"/>
                </a:lnTo>
                <a:lnTo>
                  <a:pt x="387081" y="343977"/>
                </a:lnTo>
                <a:lnTo>
                  <a:pt x="384169" y="346368"/>
                </a:lnTo>
                <a:lnTo>
                  <a:pt x="380859" y="348360"/>
                </a:lnTo>
                <a:lnTo>
                  <a:pt x="377153" y="349688"/>
                </a:lnTo>
                <a:lnTo>
                  <a:pt x="287001" y="372136"/>
                </a:lnTo>
                <a:lnTo>
                  <a:pt x="377153" y="394849"/>
                </a:lnTo>
                <a:lnTo>
                  <a:pt x="380859" y="396177"/>
                </a:lnTo>
                <a:lnTo>
                  <a:pt x="384169" y="398170"/>
                </a:lnTo>
                <a:lnTo>
                  <a:pt x="387081" y="400560"/>
                </a:lnTo>
                <a:lnTo>
                  <a:pt x="389596" y="403350"/>
                </a:lnTo>
                <a:lnTo>
                  <a:pt x="391450" y="406538"/>
                </a:lnTo>
                <a:lnTo>
                  <a:pt x="392773" y="410124"/>
                </a:lnTo>
                <a:lnTo>
                  <a:pt x="393568" y="413843"/>
                </a:lnTo>
                <a:lnTo>
                  <a:pt x="393700" y="417562"/>
                </a:lnTo>
                <a:lnTo>
                  <a:pt x="393038" y="421414"/>
                </a:lnTo>
                <a:lnTo>
                  <a:pt x="391847" y="425133"/>
                </a:lnTo>
                <a:lnTo>
                  <a:pt x="390126" y="428321"/>
                </a:lnTo>
                <a:lnTo>
                  <a:pt x="387743" y="431110"/>
                </a:lnTo>
                <a:lnTo>
                  <a:pt x="385095" y="433501"/>
                </a:lnTo>
                <a:lnTo>
                  <a:pt x="382183" y="435626"/>
                </a:lnTo>
                <a:lnTo>
                  <a:pt x="379006" y="436955"/>
                </a:lnTo>
                <a:lnTo>
                  <a:pt x="375564" y="437884"/>
                </a:lnTo>
                <a:lnTo>
                  <a:pt x="371725" y="438150"/>
                </a:lnTo>
                <a:lnTo>
                  <a:pt x="369210" y="438017"/>
                </a:lnTo>
                <a:lnTo>
                  <a:pt x="366562" y="437486"/>
                </a:lnTo>
                <a:lnTo>
                  <a:pt x="196718" y="394849"/>
                </a:lnTo>
                <a:lnTo>
                  <a:pt x="27138" y="437486"/>
                </a:lnTo>
                <a:lnTo>
                  <a:pt x="24491" y="438017"/>
                </a:lnTo>
                <a:lnTo>
                  <a:pt x="21843" y="438150"/>
                </a:lnTo>
                <a:lnTo>
                  <a:pt x="18136" y="437884"/>
                </a:lnTo>
                <a:lnTo>
                  <a:pt x="14694" y="436955"/>
                </a:lnTo>
                <a:lnTo>
                  <a:pt x="11385" y="435626"/>
                </a:lnTo>
                <a:lnTo>
                  <a:pt x="8472" y="433501"/>
                </a:lnTo>
                <a:lnTo>
                  <a:pt x="5692" y="431110"/>
                </a:lnTo>
                <a:lnTo>
                  <a:pt x="3574" y="428321"/>
                </a:lnTo>
                <a:lnTo>
                  <a:pt x="1853" y="425133"/>
                </a:lnTo>
                <a:lnTo>
                  <a:pt x="530" y="421414"/>
                </a:lnTo>
                <a:lnTo>
                  <a:pt x="0" y="417562"/>
                </a:lnTo>
                <a:lnTo>
                  <a:pt x="0" y="413843"/>
                </a:lnTo>
                <a:lnTo>
                  <a:pt x="794" y="410124"/>
                </a:lnTo>
                <a:lnTo>
                  <a:pt x="2118" y="406538"/>
                </a:lnTo>
                <a:lnTo>
                  <a:pt x="4104" y="403350"/>
                </a:lnTo>
                <a:lnTo>
                  <a:pt x="6487" y="400560"/>
                </a:lnTo>
                <a:lnTo>
                  <a:pt x="9532" y="398170"/>
                </a:lnTo>
                <a:lnTo>
                  <a:pt x="12841" y="396177"/>
                </a:lnTo>
                <a:lnTo>
                  <a:pt x="16415" y="394849"/>
                </a:lnTo>
                <a:lnTo>
                  <a:pt x="106567" y="372136"/>
                </a:lnTo>
                <a:lnTo>
                  <a:pt x="16415" y="349688"/>
                </a:lnTo>
                <a:lnTo>
                  <a:pt x="12841" y="348360"/>
                </a:lnTo>
                <a:lnTo>
                  <a:pt x="9532" y="346368"/>
                </a:lnTo>
                <a:lnTo>
                  <a:pt x="6487" y="343977"/>
                </a:lnTo>
                <a:lnTo>
                  <a:pt x="4104" y="341187"/>
                </a:lnTo>
                <a:lnTo>
                  <a:pt x="2118" y="338000"/>
                </a:lnTo>
                <a:lnTo>
                  <a:pt x="794" y="334413"/>
                </a:lnTo>
                <a:lnTo>
                  <a:pt x="0" y="330694"/>
                </a:lnTo>
                <a:lnTo>
                  <a:pt x="0" y="326975"/>
                </a:lnTo>
                <a:lnTo>
                  <a:pt x="530" y="322858"/>
                </a:lnTo>
                <a:lnTo>
                  <a:pt x="1853" y="319271"/>
                </a:lnTo>
                <a:lnTo>
                  <a:pt x="3707" y="315951"/>
                </a:lnTo>
                <a:lnTo>
                  <a:pt x="6090" y="313028"/>
                </a:lnTo>
                <a:lnTo>
                  <a:pt x="9002" y="310505"/>
                </a:lnTo>
                <a:lnTo>
                  <a:pt x="12179" y="308512"/>
                </a:lnTo>
                <a:lnTo>
                  <a:pt x="15621" y="307184"/>
                </a:lnTo>
                <a:lnTo>
                  <a:pt x="19328" y="306520"/>
                </a:lnTo>
                <a:close/>
                <a:moveTo>
                  <a:pt x="196718" y="0"/>
                </a:moveTo>
                <a:lnTo>
                  <a:pt x="200550" y="265"/>
                </a:lnTo>
                <a:lnTo>
                  <a:pt x="203986" y="1191"/>
                </a:lnTo>
                <a:lnTo>
                  <a:pt x="207290" y="2646"/>
                </a:lnTo>
                <a:lnTo>
                  <a:pt x="210329" y="4762"/>
                </a:lnTo>
                <a:lnTo>
                  <a:pt x="212972" y="7144"/>
                </a:lnTo>
                <a:lnTo>
                  <a:pt x="215219" y="10054"/>
                </a:lnTo>
                <a:lnTo>
                  <a:pt x="251560" y="67337"/>
                </a:lnTo>
                <a:lnTo>
                  <a:pt x="283277" y="35586"/>
                </a:lnTo>
                <a:lnTo>
                  <a:pt x="284069" y="34793"/>
                </a:lnTo>
                <a:lnTo>
                  <a:pt x="284862" y="34131"/>
                </a:lnTo>
                <a:lnTo>
                  <a:pt x="285655" y="33602"/>
                </a:lnTo>
                <a:lnTo>
                  <a:pt x="286052" y="33205"/>
                </a:lnTo>
                <a:lnTo>
                  <a:pt x="286580" y="32808"/>
                </a:lnTo>
                <a:lnTo>
                  <a:pt x="287505" y="32279"/>
                </a:lnTo>
                <a:lnTo>
                  <a:pt x="288430" y="31750"/>
                </a:lnTo>
                <a:lnTo>
                  <a:pt x="288827" y="31485"/>
                </a:lnTo>
                <a:lnTo>
                  <a:pt x="289355" y="31221"/>
                </a:lnTo>
                <a:lnTo>
                  <a:pt x="290281" y="30824"/>
                </a:lnTo>
                <a:lnTo>
                  <a:pt x="291338" y="30559"/>
                </a:lnTo>
                <a:lnTo>
                  <a:pt x="292263" y="30162"/>
                </a:lnTo>
                <a:lnTo>
                  <a:pt x="293452" y="29898"/>
                </a:lnTo>
                <a:lnTo>
                  <a:pt x="294509" y="29633"/>
                </a:lnTo>
                <a:lnTo>
                  <a:pt x="295699" y="29501"/>
                </a:lnTo>
                <a:lnTo>
                  <a:pt x="296095" y="29369"/>
                </a:lnTo>
                <a:lnTo>
                  <a:pt x="296624" y="29369"/>
                </a:lnTo>
                <a:lnTo>
                  <a:pt x="300853" y="29369"/>
                </a:lnTo>
                <a:lnTo>
                  <a:pt x="301249" y="29369"/>
                </a:lnTo>
                <a:lnTo>
                  <a:pt x="301778" y="29501"/>
                </a:lnTo>
                <a:lnTo>
                  <a:pt x="302967" y="29633"/>
                </a:lnTo>
                <a:lnTo>
                  <a:pt x="304024" y="29898"/>
                </a:lnTo>
                <a:lnTo>
                  <a:pt x="304949" y="30162"/>
                </a:lnTo>
                <a:lnTo>
                  <a:pt x="306006" y="30559"/>
                </a:lnTo>
                <a:lnTo>
                  <a:pt x="307064" y="30824"/>
                </a:lnTo>
                <a:lnTo>
                  <a:pt x="307989" y="31221"/>
                </a:lnTo>
                <a:lnTo>
                  <a:pt x="308517" y="31485"/>
                </a:lnTo>
                <a:lnTo>
                  <a:pt x="309046" y="31750"/>
                </a:lnTo>
                <a:lnTo>
                  <a:pt x="309971" y="32279"/>
                </a:lnTo>
                <a:lnTo>
                  <a:pt x="310896" y="32808"/>
                </a:lnTo>
                <a:lnTo>
                  <a:pt x="311292" y="33205"/>
                </a:lnTo>
                <a:lnTo>
                  <a:pt x="311821" y="33602"/>
                </a:lnTo>
                <a:lnTo>
                  <a:pt x="312614" y="34131"/>
                </a:lnTo>
                <a:lnTo>
                  <a:pt x="314200" y="35586"/>
                </a:lnTo>
                <a:lnTo>
                  <a:pt x="315521" y="37174"/>
                </a:lnTo>
                <a:lnTo>
                  <a:pt x="316182" y="37835"/>
                </a:lnTo>
                <a:lnTo>
                  <a:pt x="316843" y="38894"/>
                </a:lnTo>
                <a:lnTo>
                  <a:pt x="317107" y="39291"/>
                </a:lnTo>
                <a:lnTo>
                  <a:pt x="317371" y="39820"/>
                </a:lnTo>
                <a:lnTo>
                  <a:pt x="317900" y="40614"/>
                </a:lnTo>
                <a:lnTo>
                  <a:pt x="318429" y="41804"/>
                </a:lnTo>
                <a:lnTo>
                  <a:pt x="318825" y="42730"/>
                </a:lnTo>
                <a:lnTo>
                  <a:pt x="319221" y="43656"/>
                </a:lnTo>
                <a:lnTo>
                  <a:pt x="319486" y="44715"/>
                </a:lnTo>
                <a:lnTo>
                  <a:pt x="319750" y="45773"/>
                </a:lnTo>
                <a:lnTo>
                  <a:pt x="319882" y="46170"/>
                </a:lnTo>
                <a:lnTo>
                  <a:pt x="320014" y="46699"/>
                </a:lnTo>
                <a:lnTo>
                  <a:pt x="320411" y="47890"/>
                </a:lnTo>
                <a:lnTo>
                  <a:pt x="320543" y="48816"/>
                </a:lnTo>
                <a:lnTo>
                  <a:pt x="320675" y="50932"/>
                </a:lnTo>
                <a:lnTo>
                  <a:pt x="320675" y="182298"/>
                </a:lnTo>
                <a:lnTo>
                  <a:pt x="320014" y="192485"/>
                </a:lnTo>
                <a:lnTo>
                  <a:pt x="318825" y="202406"/>
                </a:lnTo>
                <a:lnTo>
                  <a:pt x="316975" y="212064"/>
                </a:lnTo>
                <a:lnTo>
                  <a:pt x="314200" y="221456"/>
                </a:lnTo>
                <a:lnTo>
                  <a:pt x="310896" y="230585"/>
                </a:lnTo>
                <a:lnTo>
                  <a:pt x="306799" y="239316"/>
                </a:lnTo>
                <a:lnTo>
                  <a:pt x="301910" y="247518"/>
                </a:lnTo>
                <a:lnTo>
                  <a:pt x="296624" y="255588"/>
                </a:lnTo>
                <a:lnTo>
                  <a:pt x="290677" y="262996"/>
                </a:lnTo>
                <a:lnTo>
                  <a:pt x="284334" y="270008"/>
                </a:lnTo>
                <a:lnTo>
                  <a:pt x="277198" y="276490"/>
                </a:lnTo>
                <a:lnTo>
                  <a:pt x="269797" y="282311"/>
                </a:lnTo>
                <a:lnTo>
                  <a:pt x="261868" y="287735"/>
                </a:lnTo>
                <a:lnTo>
                  <a:pt x="253675" y="292497"/>
                </a:lnTo>
                <a:lnTo>
                  <a:pt x="244953" y="296598"/>
                </a:lnTo>
                <a:lnTo>
                  <a:pt x="235835" y="300038"/>
                </a:lnTo>
                <a:lnTo>
                  <a:pt x="226584" y="302816"/>
                </a:lnTo>
                <a:lnTo>
                  <a:pt x="216805" y="304668"/>
                </a:lnTo>
                <a:lnTo>
                  <a:pt x="206894" y="305859"/>
                </a:lnTo>
                <a:lnTo>
                  <a:pt x="196718" y="306388"/>
                </a:lnTo>
                <a:lnTo>
                  <a:pt x="186675" y="305859"/>
                </a:lnTo>
                <a:lnTo>
                  <a:pt x="176763" y="304668"/>
                </a:lnTo>
                <a:lnTo>
                  <a:pt x="167116" y="302816"/>
                </a:lnTo>
                <a:lnTo>
                  <a:pt x="157734" y="300038"/>
                </a:lnTo>
                <a:lnTo>
                  <a:pt x="148747" y="296598"/>
                </a:lnTo>
                <a:lnTo>
                  <a:pt x="139893" y="292497"/>
                </a:lnTo>
                <a:lnTo>
                  <a:pt x="131700" y="287735"/>
                </a:lnTo>
                <a:lnTo>
                  <a:pt x="123771" y="282311"/>
                </a:lnTo>
                <a:lnTo>
                  <a:pt x="116370" y="276490"/>
                </a:lnTo>
                <a:lnTo>
                  <a:pt x="109367" y="270008"/>
                </a:lnTo>
                <a:lnTo>
                  <a:pt x="102891" y="262996"/>
                </a:lnTo>
                <a:lnTo>
                  <a:pt x="96944" y="255588"/>
                </a:lnTo>
                <a:lnTo>
                  <a:pt x="91658" y="247518"/>
                </a:lnTo>
                <a:lnTo>
                  <a:pt x="86901" y="239316"/>
                </a:lnTo>
                <a:lnTo>
                  <a:pt x="82804" y="230585"/>
                </a:lnTo>
                <a:lnTo>
                  <a:pt x="79368" y="221456"/>
                </a:lnTo>
                <a:lnTo>
                  <a:pt x="76725" y="212064"/>
                </a:lnTo>
                <a:lnTo>
                  <a:pt x="74611" y="202406"/>
                </a:lnTo>
                <a:lnTo>
                  <a:pt x="73422" y="192485"/>
                </a:lnTo>
                <a:lnTo>
                  <a:pt x="73025" y="182298"/>
                </a:lnTo>
                <a:lnTo>
                  <a:pt x="73025" y="50932"/>
                </a:lnTo>
                <a:lnTo>
                  <a:pt x="73157" y="48816"/>
                </a:lnTo>
                <a:lnTo>
                  <a:pt x="73289" y="47890"/>
                </a:lnTo>
                <a:lnTo>
                  <a:pt x="73422" y="46699"/>
                </a:lnTo>
                <a:lnTo>
                  <a:pt x="73686" y="45773"/>
                </a:lnTo>
                <a:lnTo>
                  <a:pt x="73950" y="44715"/>
                </a:lnTo>
                <a:lnTo>
                  <a:pt x="74347" y="43656"/>
                </a:lnTo>
                <a:lnTo>
                  <a:pt x="74611" y="42730"/>
                </a:lnTo>
                <a:lnTo>
                  <a:pt x="75140" y="41804"/>
                </a:lnTo>
                <a:lnTo>
                  <a:pt x="75668" y="40614"/>
                </a:lnTo>
                <a:lnTo>
                  <a:pt x="75932" y="40217"/>
                </a:lnTo>
                <a:lnTo>
                  <a:pt x="76197" y="39820"/>
                </a:lnTo>
                <a:lnTo>
                  <a:pt x="76461" y="39291"/>
                </a:lnTo>
                <a:lnTo>
                  <a:pt x="76725" y="38894"/>
                </a:lnTo>
                <a:lnTo>
                  <a:pt x="77518" y="37835"/>
                </a:lnTo>
                <a:lnTo>
                  <a:pt x="78047" y="37174"/>
                </a:lnTo>
                <a:lnTo>
                  <a:pt x="79500" y="35586"/>
                </a:lnTo>
                <a:lnTo>
                  <a:pt x="81086" y="34131"/>
                </a:lnTo>
                <a:lnTo>
                  <a:pt x="81879" y="33602"/>
                </a:lnTo>
                <a:lnTo>
                  <a:pt x="82804" y="32808"/>
                </a:lnTo>
                <a:lnTo>
                  <a:pt x="83729" y="32279"/>
                </a:lnTo>
                <a:lnTo>
                  <a:pt x="84522" y="31750"/>
                </a:lnTo>
                <a:lnTo>
                  <a:pt x="85051" y="31485"/>
                </a:lnTo>
                <a:lnTo>
                  <a:pt x="85579" y="31221"/>
                </a:lnTo>
                <a:lnTo>
                  <a:pt x="86504" y="30824"/>
                </a:lnTo>
                <a:lnTo>
                  <a:pt x="87430" y="30427"/>
                </a:lnTo>
                <a:lnTo>
                  <a:pt x="88487" y="30162"/>
                </a:lnTo>
                <a:lnTo>
                  <a:pt x="89676" y="29898"/>
                </a:lnTo>
                <a:lnTo>
                  <a:pt x="90733" y="29633"/>
                </a:lnTo>
                <a:lnTo>
                  <a:pt x="91923" y="29501"/>
                </a:lnTo>
                <a:lnTo>
                  <a:pt x="92319" y="29369"/>
                </a:lnTo>
                <a:lnTo>
                  <a:pt x="92716" y="29369"/>
                </a:lnTo>
                <a:lnTo>
                  <a:pt x="97077" y="29369"/>
                </a:lnTo>
                <a:lnTo>
                  <a:pt x="97473" y="29369"/>
                </a:lnTo>
                <a:lnTo>
                  <a:pt x="98002" y="29501"/>
                </a:lnTo>
                <a:lnTo>
                  <a:pt x="99191" y="29633"/>
                </a:lnTo>
                <a:lnTo>
                  <a:pt x="100116" y="29898"/>
                </a:lnTo>
                <a:lnTo>
                  <a:pt x="101173" y="30162"/>
                </a:lnTo>
                <a:lnTo>
                  <a:pt x="102230" y="30427"/>
                </a:lnTo>
                <a:lnTo>
                  <a:pt x="103288" y="30824"/>
                </a:lnTo>
                <a:lnTo>
                  <a:pt x="104213" y="31221"/>
                </a:lnTo>
                <a:lnTo>
                  <a:pt x="105270" y="31750"/>
                </a:lnTo>
                <a:lnTo>
                  <a:pt x="106063" y="32279"/>
                </a:lnTo>
                <a:lnTo>
                  <a:pt x="106988" y="32808"/>
                </a:lnTo>
                <a:lnTo>
                  <a:pt x="108045" y="33602"/>
                </a:lnTo>
                <a:lnTo>
                  <a:pt x="108706" y="34131"/>
                </a:lnTo>
                <a:lnTo>
                  <a:pt x="109499" y="34793"/>
                </a:lnTo>
                <a:lnTo>
                  <a:pt x="110292" y="35586"/>
                </a:lnTo>
                <a:lnTo>
                  <a:pt x="142008" y="67337"/>
                </a:lnTo>
                <a:lnTo>
                  <a:pt x="178349" y="10054"/>
                </a:lnTo>
                <a:lnTo>
                  <a:pt x="180596" y="7144"/>
                </a:lnTo>
                <a:lnTo>
                  <a:pt x="183239" y="4762"/>
                </a:lnTo>
                <a:lnTo>
                  <a:pt x="186278" y="2646"/>
                </a:lnTo>
                <a:lnTo>
                  <a:pt x="189582" y="1191"/>
                </a:lnTo>
                <a:lnTo>
                  <a:pt x="193150" y="26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96" name="Freeform 247"/>
          <p:cNvSpPr>
            <a:spLocks noEditPoints="1"/>
          </p:cNvSpPr>
          <p:nvPr/>
        </p:nvSpPr>
        <p:spPr bwMode="auto">
          <a:xfrm>
            <a:off x="4388889" y="1893888"/>
            <a:ext cx="598488" cy="600075"/>
          </a:xfrm>
          <a:custGeom>
            <a:avLst/>
            <a:gdLst>
              <a:gd name="T0" fmla="*/ 1189 w 3397"/>
              <a:gd name="T1" fmla="*/ 1717 h 3405"/>
              <a:gd name="T2" fmla="*/ 1156 w 3397"/>
              <a:gd name="T3" fmla="*/ 1917 h 3405"/>
              <a:gd name="T4" fmla="*/ 1234 w 3397"/>
              <a:gd name="T5" fmla="*/ 2107 h 3405"/>
              <a:gd name="T6" fmla="*/ 1328 w 3397"/>
              <a:gd name="T7" fmla="*/ 2192 h 3405"/>
              <a:gd name="T8" fmla="*/ 1525 w 3397"/>
              <a:gd name="T9" fmla="*/ 2248 h 3405"/>
              <a:gd name="T10" fmla="*/ 1722 w 3397"/>
              <a:gd name="T11" fmla="*/ 2192 h 3405"/>
              <a:gd name="T12" fmla="*/ 1875 w 3397"/>
              <a:gd name="T13" fmla="*/ 1154 h 3405"/>
              <a:gd name="T14" fmla="*/ 1677 w 3397"/>
              <a:gd name="T15" fmla="*/ 1211 h 3405"/>
              <a:gd name="T16" fmla="*/ 2137 w 3397"/>
              <a:gd name="T17" fmla="*/ 1789 h 3405"/>
              <a:gd name="T18" fmla="*/ 2237 w 3397"/>
              <a:gd name="T19" fmla="*/ 1607 h 3405"/>
              <a:gd name="T20" fmla="*/ 2226 w 3397"/>
              <a:gd name="T21" fmla="*/ 1404 h 3405"/>
              <a:gd name="T22" fmla="*/ 2106 w 3397"/>
              <a:gd name="T23" fmla="*/ 1234 h 3405"/>
              <a:gd name="T24" fmla="*/ 1917 w 3397"/>
              <a:gd name="T25" fmla="*/ 1156 h 3405"/>
              <a:gd name="T26" fmla="*/ 542 w 3397"/>
              <a:gd name="T27" fmla="*/ 21 h 3405"/>
              <a:gd name="T28" fmla="*/ 945 w 3397"/>
              <a:gd name="T29" fmla="*/ 451 h 3405"/>
              <a:gd name="T30" fmla="*/ 1347 w 3397"/>
              <a:gd name="T31" fmla="*/ 867 h 3405"/>
              <a:gd name="T32" fmla="*/ 1790 w 3397"/>
              <a:gd name="T33" fmla="*/ 614 h 3405"/>
              <a:gd name="T34" fmla="*/ 2206 w 3397"/>
              <a:gd name="T35" fmla="*/ 462 h 3405"/>
              <a:gd name="T36" fmla="*/ 2549 w 3397"/>
              <a:gd name="T37" fmla="*/ 384 h 3405"/>
              <a:gd name="T38" fmla="*/ 2802 w 3397"/>
              <a:gd name="T39" fmla="*/ 348 h 3405"/>
              <a:gd name="T40" fmla="*/ 2926 w 3397"/>
              <a:gd name="T41" fmla="*/ 339 h 3405"/>
              <a:gd name="T42" fmla="*/ 3023 w 3397"/>
              <a:gd name="T43" fmla="*/ 375 h 3405"/>
              <a:gd name="T44" fmla="*/ 3059 w 3397"/>
              <a:gd name="T45" fmla="*/ 472 h 3405"/>
              <a:gd name="T46" fmla="*/ 3049 w 3397"/>
              <a:gd name="T47" fmla="*/ 596 h 3405"/>
              <a:gd name="T48" fmla="*/ 3014 w 3397"/>
              <a:gd name="T49" fmla="*/ 850 h 3405"/>
              <a:gd name="T50" fmla="*/ 2936 w 3397"/>
              <a:gd name="T51" fmla="*/ 1194 h 3405"/>
              <a:gd name="T52" fmla="*/ 2785 w 3397"/>
              <a:gd name="T53" fmla="*/ 1611 h 3405"/>
              <a:gd name="T54" fmla="*/ 2532 w 3397"/>
              <a:gd name="T55" fmla="*/ 2054 h 3405"/>
              <a:gd name="T56" fmla="*/ 2947 w 3397"/>
              <a:gd name="T57" fmla="*/ 2457 h 3405"/>
              <a:gd name="T58" fmla="*/ 3376 w 3397"/>
              <a:gd name="T59" fmla="*/ 2862 h 3405"/>
              <a:gd name="T60" fmla="*/ 3388 w 3397"/>
              <a:gd name="T61" fmla="*/ 2977 h 3405"/>
              <a:gd name="T62" fmla="*/ 2970 w 3397"/>
              <a:gd name="T63" fmla="*/ 3395 h 3405"/>
              <a:gd name="T64" fmla="*/ 2855 w 3397"/>
              <a:gd name="T65" fmla="*/ 3384 h 3405"/>
              <a:gd name="T66" fmla="*/ 2452 w 3397"/>
              <a:gd name="T67" fmla="*/ 2954 h 3405"/>
              <a:gd name="T68" fmla="*/ 2053 w 3397"/>
              <a:gd name="T69" fmla="*/ 2535 h 3405"/>
              <a:gd name="T70" fmla="*/ 1610 w 3397"/>
              <a:gd name="T71" fmla="*/ 2788 h 3405"/>
              <a:gd name="T72" fmla="*/ 1194 w 3397"/>
              <a:gd name="T73" fmla="*/ 2939 h 3405"/>
              <a:gd name="T74" fmla="*/ 851 w 3397"/>
              <a:gd name="T75" fmla="*/ 3018 h 3405"/>
              <a:gd name="T76" fmla="*/ 598 w 3397"/>
              <a:gd name="T77" fmla="*/ 3054 h 3405"/>
              <a:gd name="T78" fmla="*/ 474 w 3397"/>
              <a:gd name="T79" fmla="*/ 3063 h 3405"/>
              <a:gd name="T80" fmla="*/ 377 w 3397"/>
              <a:gd name="T81" fmla="*/ 3026 h 3405"/>
              <a:gd name="T82" fmla="*/ 341 w 3397"/>
              <a:gd name="T83" fmla="*/ 2930 h 3405"/>
              <a:gd name="T84" fmla="*/ 350 w 3397"/>
              <a:gd name="T85" fmla="*/ 2806 h 3405"/>
              <a:gd name="T86" fmla="*/ 386 w 3397"/>
              <a:gd name="T87" fmla="*/ 2552 h 3405"/>
              <a:gd name="T88" fmla="*/ 464 w 3397"/>
              <a:gd name="T89" fmla="*/ 2208 h 3405"/>
              <a:gd name="T90" fmla="*/ 615 w 3397"/>
              <a:gd name="T91" fmla="*/ 1791 h 3405"/>
              <a:gd name="T92" fmla="*/ 868 w 3397"/>
              <a:gd name="T93" fmla="*/ 1347 h 3405"/>
              <a:gd name="T94" fmla="*/ 450 w 3397"/>
              <a:gd name="T95" fmla="*/ 947 h 3405"/>
              <a:gd name="T96" fmla="*/ 21 w 3397"/>
              <a:gd name="T97" fmla="*/ 543 h 3405"/>
              <a:gd name="T98" fmla="*/ 9 w 3397"/>
              <a:gd name="T99" fmla="*/ 428 h 3405"/>
              <a:gd name="T100" fmla="*/ 427 w 3397"/>
              <a:gd name="T101" fmla="*/ 10 h 3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97" h="3405">
                <a:moveTo>
                  <a:pt x="1350" y="1526"/>
                </a:moveTo>
                <a:lnTo>
                  <a:pt x="1263" y="1613"/>
                </a:lnTo>
                <a:lnTo>
                  <a:pt x="1234" y="1646"/>
                </a:lnTo>
                <a:lnTo>
                  <a:pt x="1210" y="1680"/>
                </a:lnTo>
                <a:lnTo>
                  <a:pt x="1189" y="1717"/>
                </a:lnTo>
                <a:lnTo>
                  <a:pt x="1174" y="1756"/>
                </a:lnTo>
                <a:lnTo>
                  <a:pt x="1163" y="1795"/>
                </a:lnTo>
                <a:lnTo>
                  <a:pt x="1156" y="1836"/>
                </a:lnTo>
                <a:lnTo>
                  <a:pt x="1154" y="1876"/>
                </a:lnTo>
                <a:lnTo>
                  <a:pt x="1156" y="1917"/>
                </a:lnTo>
                <a:lnTo>
                  <a:pt x="1163" y="1958"/>
                </a:lnTo>
                <a:lnTo>
                  <a:pt x="1174" y="1997"/>
                </a:lnTo>
                <a:lnTo>
                  <a:pt x="1189" y="2036"/>
                </a:lnTo>
                <a:lnTo>
                  <a:pt x="1210" y="2072"/>
                </a:lnTo>
                <a:lnTo>
                  <a:pt x="1234" y="2107"/>
                </a:lnTo>
                <a:lnTo>
                  <a:pt x="1263" y="2139"/>
                </a:lnTo>
                <a:lnTo>
                  <a:pt x="1263" y="2139"/>
                </a:lnTo>
                <a:lnTo>
                  <a:pt x="1263" y="2139"/>
                </a:lnTo>
                <a:lnTo>
                  <a:pt x="1294" y="2167"/>
                </a:lnTo>
                <a:lnTo>
                  <a:pt x="1328" y="2192"/>
                </a:lnTo>
                <a:lnTo>
                  <a:pt x="1364" y="2212"/>
                </a:lnTo>
                <a:lnTo>
                  <a:pt x="1402" y="2227"/>
                </a:lnTo>
                <a:lnTo>
                  <a:pt x="1441" y="2239"/>
                </a:lnTo>
                <a:lnTo>
                  <a:pt x="1483" y="2246"/>
                </a:lnTo>
                <a:lnTo>
                  <a:pt x="1525" y="2248"/>
                </a:lnTo>
                <a:lnTo>
                  <a:pt x="1567" y="2246"/>
                </a:lnTo>
                <a:lnTo>
                  <a:pt x="1608" y="2239"/>
                </a:lnTo>
                <a:lnTo>
                  <a:pt x="1648" y="2227"/>
                </a:lnTo>
                <a:lnTo>
                  <a:pt x="1685" y="2212"/>
                </a:lnTo>
                <a:lnTo>
                  <a:pt x="1722" y="2192"/>
                </a:lnTo>
                <a:lnTo>
                  <a:pt x="1756" y="2167"/>
                </a:lnTo>
                <a:lnTo>
                  <a:pt x="1788" y="2139"/>
                </a:lnTo>
                <a:lnTo>
                  <a:pt x="1875" y="2051"/>
                </a:lnTo>
                <a:lnTo>
                  <a:pt x="1350" y="1526"/>
                </a:lnTo>
                <a:close/>
                <a:moveTo>
                  <a:pt x="1875" y="1154"/>
                </a:moveTo>
                <a:lnTo>
                  <a:pt x="1832" y="1156"/>
                </a:lnTo>
                <a:lnTo>
                  <a:pt x="1792" y="1163"/>
                </a:lnTo>
                <a:lnTo>
                  <a:pt x="1752" y="1174"/>
                </a:lnTo>
                <a:lnTo>
                  <a:pt x="1713" y="1190"/>
                </a:lnTo>
                <a:lnTo>
                  <a:pt x="1677" y="1211"/>
                </a:lnTo>
                <a:lnTo>
                  <a:pt x="1644" y="1234"/>
                </a:lnTo>
                <a:lnTo>
                  <a:pt x="1612" y="1262"/>
                </a:lnTo>
                <a:lnTo>
                  <a:pt x="1525" y="1351"/>
                </a:lnTo>
                <a:lnTo>
                  <a:pt x="2049" y="1876"/>
                </a:lnTo>
                <a:lnTo>
                  <a:pt x="2137" y="1789"/>
                </a:lnTo>
                <a:lnTo>
                  <a:pt x="2166" y="1756"/>
                </a:lnTo>
                <a:lnTo>
                  <a:pt x="2190" y="1722"/>
                </a:lnTo>
                <a:lnTo>
                  <a:pt x="2211" y="1684"/>
                </a:lnTo>
                <a:lnTo>
                  <a:pt x="2226" y="1646"/>
                </a:lnTo>
                <a:lnTo>
                  <a:pt x="2237" y="1607"/>
                </a:lnTo>
                <a:lnTo>
                  <a:pt x="2244" y="1566"/>
                </a:lnTo>
                <a:lnTo>
                  <a:pt x="2246" y="1526"/>
                </a:lnTo>
                <a:lnTo>
                  <a:pt x="2244" y="1485"/>
                </a:lnTo>
                <a:lnTo>
                  <a:pt x="2237" y="1445"/>
                </a:lnTo>
                <a:lnTo>
                  <a:pt x="2226" y="1404"/>
                </a:lnTo>
                <a:lnTo>
                  <a:pt x="2211" y="1366"/>
                </a:lnTo>
                <a:lnTo>
                  <a:pt x="2190" y="1330"/>
                </a:lnTo>
                <a:lnTo>
                  <a:pt x="2166" y="1295"/>
                </a:lnTo>
                <a:lnTo>
                  <a:pt x="2137" y="1262"/>
                </a:lnTo>
                <a:lnTo>
                  <a:pt x="2106" y="1234"/>
                </a:lnTo>
                <a:lnTo>
                  <a:pt x="2072" y="1211"/>
                </a:lnTo>
                <a:lnTo>
                  <a:pt x="2036" y="1190"/>
                </a:lnTo>
                <a:lnTo>
                  <a:pt x="1998" y="1174"/>
                </a:lnTo>
                <a:lnTo>
                  <a:pt x="1957" y="1163"/>
                </a:lnTo>
                <a:lnTo>
                  <a:pt x="1917" y="1156"/>
                </a:lnTo>
                <a:lnTo>
                  <a:pt x="1875" y="1154"/>
                </a:lnTo>
                <a:close/>
                <a:moveTo>
                  <a:pt x="474" y="0"/>
                </a:moveTo>
                <a:lnTo>
                  <a:pt x="497" y="2"/>
                </a:lnTo>
                <a:lnTo>
                  <a:pt x="520" y="10"/>
                </a:lnTo>
                <a:lnTo>
                  <a:pt x="542" y="21"/>
                </a:lnTo>
                <a:lnTo>
                  <a:pt x="561" y="36"/>
                </a:lnTo>
                <a:lnTo>
                  <a:pt x="911" y="388"/>
                </a:lnTo>
                <a:lnTo>
                  <a:pt x="927" y="406"/>
                </a:lnTo>
                <a:lnTo>
                  <a:pt x="938" y="428"/>
                </a:lnTo>
                <a:lnTo>
                  <a:pt x="945" y="451"/>
                </a:lnTo>
                <a:lnTo>
                  <a:pt x="947" y="475"/>
                </a:lnTo>
                <a:lnTo>
                  <a:pt x="947" y="771"/>
                </a:lnTo>
                <a:lnTo>
                  <a:pt x="1178" y="1002"/>
                </a:lnTo>
                <a:lnTo>
                  <a:pt x="1262" y="932"/>
                </a:lnTo>
                <a:lnTo>
                  <a:pt x="1347" y="867"/>
                </a:lnTo>
                <a:lnTo>
                  <a:pt x="1435" y="808"/>
                </a:lnTo>
                <a:lnTo>
                  <a:pt x="1523" y="752"/>
                </a:lnTo>
                <a:lnTo>
                  <a:pt x="1612" y="702"/>
                </a:lnTo>
                <a:lnTo>
                  <a:pt x="1702" y="655"/>
                </a:lnTo>
                <a:lnTo>
                  <a:pt x="1790" y="614"/>
                </a:lnTo>
                <a:lnTo>
                  <a:pt x="1878" y="576"/>
                </a:lnTo>
                <a:lnTo>
                  <a:pt x="1964" y="542"/>
                </a:lnTo>
                <a:lnTo>
                  <a:pt x="2047" y="512"/>
                </a:lnTo>
                <a:lnTo>
                  <a:pt x="2128" y="486"/>
                </a:lnTo>
                <a:lnTo>
                  <a:pt x="2206" y="462"/>
                </a:lnTo>
                <a:lnTo>
                  <a:pt x="2280" y="443"/>
                </a:lnTo>
                <a:lnTo>
                  <a:pt x="2351" y="424"/>
                </a:lnTo>
                <a:lnTo>
                  <a:pt x="2421" y="409"/>
                </a:lnTo>
                <a:lnTo>
                  <a:pt x="2487" y="395"/>
                </a:lnTo>
                <a:lnTo>
                  <a:pt x="2549" y="384"/>
                </a:lnTo>
                <a:lnTo>
                  <a:pt x="2608" y="373"/>
                </a:lnTo>
                <a:lnTo>
                  <a:pt x="2664" y="365"/>
                </a:lnTo>
                <a:lnTo>
                  <a:pt x="2714" y="358"/>
                </a:lnTo>
                <a:lnTo>
                  <a:pt x="2761" y="353"/>
                </a:lnTo>
                <a:lnTo>
                  <a:pt x="2802" y="348"/>
                </a:lnTo>
                <a:lnTo>
                  <a:pt x="2838" y="344"/>
                </a:lnTo>
                <a:lnTo>
                  <a:pt x="2869" y="342"/>
                </a:lnTo>
                <a:lnTo>
                  <a:pt x="2895" y="340"/>
                </a:lnTo>
                <a:lnTo>
                  <a:pt x="2914" y="339"/>
                </a:lnTo>
                <a:lnTo>
                  <a:pt x="2926" y="339"/>
                </a:lnTo>
                <a:lnTo>
                  <a:pt x="2933" y="339"/>
                </a:lnTo>
                <a:lnTo>
                  <a:pt x="2957" y="341"/>
                </a:lnTo>
                <a:lnTo>
                  <a:pt x="2981" y="347"/>
                </a:lnTo>
                <a:lnTo>
                  <a:pt x="3003" y="359"/>
                </a:lnTo>
                <a:lnTo>
                  <a:pt x="3023" y="375"/>
                </a:lnTo>
                <a:lnTo>
                  <a:pt x="3039" y="395"/>
                </a:lnTo>
                <a:lnTo>
                  <a:pt x="3050" y="417"/>
                </a:lnTo>
                <a:lnTo>
                  <a:pt x="3057" y="441"/>
                </a:lnTo>
                <a:lnTo>
                  <a:pt x="3059" y="466"/>
                </a:lnTo>
                <a:lnTo>
                  <a:pt x="3059" y="472"/>
                </a:lnTo>
                <a:lnTo>
                  <a:pt x="3059" y="484"/>
                </a:lnTo>
                <a:lnTo>
                  <a:pt x="3058" y="503"/>
                </a:lnTo>
                <a:lnTo>
                  <a:pt x="3056" y="529"/>
                </a:lnTo>
                <a:lnTo>
                  <a:pt x="3054" y="560"/>
                </a:lnTo>
                <a:lnTo>
                  <a:pt x="3049" y="596"/>
                </a:lnTo>
                <a:lnTo>
                  <a:pt x="3045" y="638"/>
                </a:lnTo>
                <a:lnTo>
                  <a:pt x="3040" y="684"/>
                </a:lnTo>
                <a:lnTo>
                  <a:pt x="3033" y="735"/>
                </a:lnTo>
                <a:lnTo>
                  <a:pt x="3025" y="791"/>
                </a:lnTo>
                <a:lnTo>
                  <a:pt x="3014" y="850"/>
                </a:lnTo>
                <a:lnTo>
                  <a:pt x="3003" y="912"/>
                </a:lnTo>
                <a:lnTo>
                  <a:pt x="2989" y="979"/>
                </a:lnTo>
                <a:lnTo>
                  <a:pt x="2974" y="1048"/>
                </a:lnTo>
                <a:lnTo>
                  <a:pt x="2955" y="1119"/>
                </a:lnTo>
                <a:lnTo>
                  <a:pt x="2936" y="1194"/>
                </a:lnTo>
                <a:lnTo>
                  <a:pt x="2912" y="1272"/>
                </a:lnTo>
                <a:lnTo>
                  <a:pt x="2886" y="1353"/>
                </a:lnTo>
                <a:lnTo>
                  <a:pt x="2856" y="1437"/>
                </a:lnTo>
                <a:lnTo>
                  <a:pt x="2822" y="1523"/>
                </a:lnTo>
                <a:lnTo>
                  <a:pt x="2785" y="1611"/>
                </a:lnTo>
                <a:lnTo>
                  <a:pt x="2743" y="1699"/>
                </a:lnTo>
                <a:lnTo>
                  <a:pt x="2697" y="1789"/>
                </a:lnTo>
                <a:lnTo>
                  <a:pt x="2647" y="1878"/>
                </a:lnTo>
                <a:lnTo>
                  <a:pt x="2591" y="1966"/>
                </a:lnTo>
                <a:lnTo>
                  <a:pt x="2532" y="2054"/>
                </a:lnTo>
                <a:lnTo>
                  <a:pt x="2467" y="2140"/>
                </a:lnTo>
                <a:lnTo>
                  <a:pt x="2397" y="2224"/>
                </a:lnTo>
                <a:lnTo>
                  <a:pt x="2628" y="2455"/>
                </a:lnTo>
                <a:lnTo>
                  <a:pt x="2923" y="2455"/>
                </a:lnTo>
                <a:lnTo>
                  <a:pt x="2947" y="2457"/>
                </a:lnTo>
                <a:lnTo>
                  <a:pt x="2970" y="2465"/>
                </a:lnTo>
                <a:lnTo>
                  <a:pt x="2991" y="2476"/>
                </a:lnTo>
                <a:lnTo>
                  <a:pt x="3010" y="2492"/>
                </a:lnTo>
                <a:lnTo>
                  <a:pt x="3361" y="2842"/>
                </a:lnTo>
                <a:lnTo>
                  <a:pt x="3376" y="2862"/>
                </a:lnTo>
                <a:lnTo>
                  <a:pt x="3388" y="2883"/>
                </a:lnTo>
                <a:lnTo>
                  <a:pt x="3395" y="2906"/>
                </a:lnTo>
                <a:lnTo>
                  <a:pt x="3397" y="2930"/>
                </a:lnTo>
                <a:lnTo>
                  <a:pt x="3395" y="2954"/>
                </a:lnTo>
                <a:lnTo>
                  <a:pt x="3388" y="2977"/>
                </a:lnTo>
                <a:lnTo>
                  <a:pt x="3376" y="2998"/>
                </a:lnTo>
                <a:lnTo>
                  <a:pt x="3361" y="3018"/>
                </a:lnTo>
                <a:lnTo>
                  <a:pt x="3010" y="3368"/>
                </a:lnTo>
                <a:lnTo>
                  <a:pt x="2991" y="3384"/>
                </a:lnTo>
                <a:lnTo>
                  <a:pt x="2970" y="3395"/>
                </a:lnTo>
                <a:lnTo>
                  <a:pt x="2947" y="3403"/>
                </a:lnTo>
                <a:lnTo>
                  <a:pt x="2923" y="3405"/>
                </a:lnTo>
                <a:lnTo>
                  <a:pt x="2899" y="3403"/>
                </a:lnTo>
                <a:lnTo>
                  <a:pt x="2877" y="3395"/>
                </a:lnTo>
                <a:lnTo>
                  <a:pt x="2855" y="3384"/>
                </a:lnTo>
                <a:lnTo>
                  <a:pt x="2835" y="3368"/>
                </a:lnTo>
                <a:lnTo>
                  <a:pt x="2486" y="3018"/>
                </a:lnTo>
                <a:lnTo>
                  <a:pt x="2470" y="2998"/>
                </a:lnTo>
                <a:lnTo>
                  <a:pt x="2459" y="2978"/>
                </a:lnTo>
                <a:lnTo>
                  <a:pt x="2452" y="2954"/>
                </a:lnTo>
                <a:lnTo>
                  <a:pt x="2450" y="2930"/>
                </a:lnTo>
                <a:lnTo>
                  <a:pt x="2450" y="2627"/>
                </a:lnTo>
                <a:lnTo>
                  <a:pt x="2222" y="2399"/>
                </a:lnTo>
                <a:lnTo>
                  <a:pt x="2138" y="2470"/>
                </a:lnTo>
                <a:lnTo>
                  <a:pt x="2053" y="2535"/>
                </a:lnTo>
                <a:lnTo>
                  <a:pt x="1965" y="2595"/>
                </a:lnTo>
                <a:lnTo>
                  <a:pt x="1877" y="2650"/>
                </a:lnTo>
                <a:lnTo>
                  <a:pt x="1787" y="2700"/>
                </a:lnTo>
                <a:lnTo>
                  <a:pt x="1698" y="2747"/>
                </a:lnTo>
                <a:lnTo>
                  <a:pt x="1610" y="2788"/>
                </a:lnTo>
                <a:lnTo>
                  <a:pt x="1522" y="2825"/>
                </a:lnTo>
                <a:lnTo>
                  <a:pt x="1436" y="2860"/>
                </a:lnTo>
                <a:lnTo>
                  <a:pt x="1353" y="2890"/>
                </a:lnTo>
                <a:lnTo>
                  <a:pt x="1272" y="2915"/>
                </a:lnTo>
                <a:lnTo>
                  <a:pt x="1194" y="2939"/>
                </a:lnTo>
                <a:lnTo>
                  <a:pt x="1120" y="2959"/>
                </a:lnTo>
                <a:lnTo>
                  <a:pt x="1049" y="2978"/>
                </a:lnTo>
                <a:lnTo>
                  <a:pt x="979" y="2993"/>
                </a:lnTo>
                <a:lnTo>
                  <a:pt x="913" y="3007"/>
                </a:lnTo>
                <a:lnTo>
                  <a:pt x="851" y="3018"/>
                </a:lnTo>
                <a:lnTo>
                  <a:pt x="791" y="3028"/>
                </a:lnTo>
                <a:lnTo>
                  <a:pt x="736" y="3037"/>
                </a:lnTo>
                <a:lnTo>
                  <a:pt x="686" y="3044"/>
                </a:lnTo>
                <a:lnTo>
                  <a:pt x="639" y="3049"/>
                </a:lnTo>
                <a:lnTo>
                  <a:pt x="598" y="3054"/>
                </a:lnTo>
                <a:lnTo>
                  <a:pt x="560" y="3057"/>
                </a:lnTo>
                <a:lnTo>
                  <a:pt x="530" y="3060"/>
                </a:lnTo>
                <a:lnTo>
                  <a:pt x="505" y="3062"/>
                </a:lnTo>
                <a:lnTo>
                  <a:pt x="486" y="3063"/>
                </a:lnTo>
                <a:lnTo>
                  <a:pt x="474" y="3063"/>
                </a:lnTo>
                <a:lnTo>
                  <a:pt x="467" y="3063"/>
                </a:lnTo>
                <a:lnTo>
                  <a:pt x="443" y="3062"/>
                </a:lnTo>
                <a:lnTo>
                  <a:pt x="419" y="3054"/>
                </a:lnTo>
                <a:lnTo>
                  <a:pt x="396" y="3043"/>
                </a:lnTo>
                <a:lnTo>
                  <a:pt x="377" y="3026"/>
                </a:lnTo>
                <a:lnTo>
                  <a:pt x="361" y="3008"/>
                </a:lnTo>
                <a:lnTo>
                  <a:pt x="350" y="2985"/>
                </a:lnTo>
                <a:lnTo>
                  <a:pt x="342" y="2961"/>
                </a:lnTo>
                <a:lnTo>
                  <a:pt x="341" y="2936"/>
                </a:lnTo>
                <a:lnTo>
                  <a:pt x="341" y="2930"/>
                </a:lnTo>
                <a:lnTo>
                  <a:pt x="341" y="2918"/>
                </a:lnTo>
                <a:lnTo>
                  <a:pt x="342" y="2899"/>
                </a:lnTo>
                <a:lnTo>
                  <a:pt x="344" y="2873"/>
                </a:lnTo>
                <a:lnTo>
                  <a:pt x="346" y="2843"/>
                </a:lnTo>
                <a:lnTo>
                  <a:pt x="350" y="2806"/>
                </a:lnTo>
                <a:lnTo>
                  <a:pt x="355" y="2764"/>
                </a:lnTo>
                <a:lnTo>
                  <a:pt x="360" y="2718"/>
                </a:lnTo>
                <a:lnTo>
                  <a:pt x="367" y="2667"/>
                </a:lnTo>
                <a:lnTo>
                  <a:pt x="375" y="2612"/>
                </a:lnTo>
                <a:lnTo>
                  <a:pt x="386" y="2552"/>
                </a:lnTo>
                <a:lnTo>
                  <a:pt x="397" y="2490"/>
                </a:lnTo>
                <a:lnTo>
                  <a:pt x="411" y="2423"/>
                </a:lnTo>
                <a:lnTo>
                  <a:pt x="426" y="2354"/>
                </a:lnTo>
                <a:lnTo>
                  <a:pt x="445" y="2282"/>
                </a:lnTo>
                <a:lnTo>
                  <a:pt x="464" y="2208"/>
                </a:lnTo>
                <a:lnTo>
                  <a:pt x="488" y="2130"/>
                </a:lnTo>
                <a:lnTo>
                  <a:pt x="514" y="2049"/>
                </a:lnTo>
                <a:lnTo>
                  <a:pt x="544" y="1965"/>
                </a:lnTo>
                <a:lnTo>
                  <a:pt x="578" y="1879"/>
                </a:lnTo>
                <a:lnTo>
                  <a:pt x="615" y="1791"/>
                </a:lnTo>
                <a:lnTo>
                  <a:pt x="657" y="1703"/>
                </a:lnTo>
                <a:lnTo>
                  <a:pt x="703" y="1614"/>
                </a:lnTo>
                <a:lnTo>
                  <a:pt x="753" y="1524"/>
                </a:lnTo>
                <a:lnTo>
                  <a:pt x="808" y="1436"/>
                </a:lnTo>
                <a:lnTo>
                  <a:pt x="868" y="1347"/>
                </a:lnTo>
                <a:lnTo>
                  <a:pt x="933" y="1261"/>
                </a:lnTo>
                <a:lnTo>
                  <a:pt x="1003" y="1177"/>
                </a:lnTo>
                <a:lnTo>
                  <a:pt x="776" y="949"/>
                </a:lnTo>
                <a:lnTo>
                  <a:pt x="474" y="949"/>
                </a:lnTo>
                <a:lnTo>
                  <a:pt x="450" y="947"/>
                </a:lnTo>
                <a:lnTo>
                  <a:pt x="426" y="940"/>
                </a:lnTo>
                <a:lnTo>
                  <a:pt x="405" y="929"/>
                </a:lnTo>
                <a:lnTo>
                  <a:pt x="386" y="913"/>
                </a:lnTo>
                <a:lnTo>
                  <a:pt x="36" y="563"/>
                </a:lnTo>
                <a:lnTo>
                  <a:pt x="21" y="543"/>
                </a:lnTo>
                <a:lnTo>
                  <a:pt x="9" y="521"/>
                </a:lnTo>
                <a:lnTo>
                  <a:pt x="2" y="499"/>
                </a:lnTo>
                <a:lnTo>
                  <a:pt x="0" y="475"/>
                </a:lnTo>
                <a:lnTo>
                  <a:pt x="2" y="451"/>
                </a:lnTo>
                <a:lnTo>
                  <a:pt x="9" y="428"/>
                </a:lnTo>
                <a:lnTo>
                  <a:pt x="21" y="406"/>
                </a:lnTo>
                <a:lnTo>
                  <a:pt x="36" y="388"/>
                </a:lnTo>
                <a:lnTo>
                  <a:pt x="386" y="36"/>
                </a:lnTo>
                <a:lnTo>
                  <a:pt x="405" y="21"/>
                </a:lnTo>
                <a:lnTo>
                  <a:pt x="427" y="10"/>
                </a:lnTo>
                <a:lnTo>
                  <a:pt x="450" y="2"/>
                </a:lnTo>
                <a:lnTo>
                  <a:pt x="47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6" name="Freeform 252"/>
          <p:cNvSpPr>
            <a:spLocks noEditPoints="1"/>
          </p:cNvSpPr>
          <p:nvPr/>
        </p:nvSpPr>
        <p:spPr bwMode="auto">
          <a:xfrm>
            <a:off x="5360896" y="1997075"/>
            <a:ext cx="525462" cy="393700"/>
          </a:xfrm>
          <a:custGeom>
            <a:avLst/>
            <a:gdLst>
              <a:gd name="T0" fmla="*/ 938 w 3310"/>
              <a:gd name="T1" fmla="*/ 1932 h 2481"/>
              <a:gd name="T2" fmla="*/ 889 w 3310"/>
              <a:gd name="T3" fmla="*/ 1953 h 2481"/>
              <a:gd name="T4" fmla="*/ 852 w 3310"/>
              <a:gd name="T5" fmla="*/ 1990 h 2481"/>
              <a:gd name="T6" fmla="*/ 831 w 3310"/>
              <a:gd name="T7" fmla="*/ 2039 h 2481"/>
              <a:gd name="T8" fmla="*/ 831 w 3310"/>
              <a:gd name="T9" fmla="*/ 2095 h 2481"/>
              <a:gd name="T10" fmla="*/ 852 w 3310"/>
              <a:gd name="T11" fmla="*/ 2144 h 2481"/>
              <a:gd name="T12" fmla="*/ 889 w 3310"/>
              <a:gd name="T13" fmla="*/ 2181 h 2481"/>
              <a:gd name="T14" fmla="*/ 938 w 3310"/>
              <a:gd name="T15" fmla="*/ 2202 h 2481"/>
              <a:gd name="T16" fmla="*/ 993 w 3310"/>
              <a:gd name="T17" fmla="*/ 2202 h 2481"/>
              <a:gd name="T18" fmla="*/ 1042 w 3310"/>
              <a:gd name="T19" fmla="*/ 2181 h 2481"/>
              <a:gd name="T20" fmla="*/ 1079 w 3310"/>
              <a:gd name="T21" fmla="*/ 2144 h 2481"/>
              <a:gd name="T22" fmla="*/ 1100 w 3310"/>
              <a:gd name="T23" fmla="*/ 2095 h 2481"/>
              <a:gd name="T24" fmla="*/ 1100 w 3310"/>
              <a:gd name="T25" fmla="*/ 2039 h 2481"/>
              <a:gd name="T26" fmla="*/ 1079 w 3310"/>
              <a:gd name="T27" fmla="*/ 1990 h 2481"/>
              <a:gd name="T28" fmla="*/ 1042 w 3310"/>
              <a:gd name="T29" fmla="*/ 1953 h 2481"/>
              <a:gd name="T30" fmla="*/ 993 w 3310"/>
              <a:gd name="T31" fmla="*/ 1932 h 2481"/>
              <a:gd name="T32" fmla="*/ 1931 w 3310"/>
              <a:gd name="T33" fmla="*/ 1287 h 2481"/>
              <a:gd name="T34" fmla="*/ 2207 w 3310"/>
              <a:gd name="T35" fmla="*/ 1930 h 2481"/>
              <a:gd name="T36" fmla="*/ 1931 w 3310"/>
              <a:gd name="T37" fmla="*/ 1287 h 2481"/>
              <a:gd name="T38" fmla="*/ 828 w 3310"/>
              <a:gd name="T39" fmla="*/ 1103 h 2481"/>
              <a:gd name="T40" fmla="*/ 1103 w 3310"/>
              <a:gd name="T41" fmla="*/ 828 h 2481"/>
              <a:gd name="T42" fmla="*/ 138 w 3310"/>
              <a:gd name="T43" fmla="*/ 0 h 2481"/>
              <a:gd name="T44" fmla="*/ 2188 w 3310"/>
              <a:gd name="T45" fmla="*/ 3 h 2481"/>
              <a:gd name="T46" fmla="*/ 2237 w 3310"/>
              <a:gd name="T47" fmla="*/ 24 h 2481"/>
              <a:gd name="T48" fmla="*/ 2994 w 3310"/>
              <a:gd name="T49" fmla="*/ 776 h 2481"/>
              <a:gd name="T50" fmla="*/ 3024 w 3310"/>
              <a:gd name="T51" fmla="*/ 821 h 2481"/>
              <a:gd name="T52" fmla="*/ 3034 w 3310"/>
              <a:gd name="T53" fmla="*/ 873 h 2481"/>
              <a:gd name="T54" fmla="*/ 3173 w 3310"/>
              <a:gd name="T55" fmla="*/ 1930 h 2481"/>
              <a:gd name="T56" fmla="*/ 3226 w 3310"/>
              <a:gd name="T57" fmla="*/ 1940 h 2481"/>
              <a:gd name="T58" fmla="*/ 3270 w 3310"/>
              <a:gd name="T59" fmla="*/ 1970 h 2481"/>
              <a:gd name="T60" fmla="*/ 3299 w 3310"/>
              <a:gd name="T61" fmla="*/ 2013 h 2481"/>
              <a:gd name="T62" fmla="*/ 3310 w 3310"/>
              <a:gd name="T63" fmla="*/ 2067 h 2481"/>
              <a:gd name="T64" fmla="*/ 3299 w 3310"/>
              <a:gd name="T65" fmla="*/ 2121 h 2481"/>
              <a:gd name="T66" fmla="*/ 3270 w 3310"/>
              <a:gd name="T67" fmla="*/ 2164 h 2481"/>
              <a:gd name="T68" fmla="*/ 3226 w 3310"/>
              <a:gd name="T69" fmla="*/ 2194 h 2481"/>
              <a:gd name="T70" fmla="*/ 3173 w 3310"/>
              <a:gd name="T71" fmla="*/ 2205 h 2481"/>
              <a:gd name="T72" fmla="*/ 1338 w 3310"/>
              <a:gd name="T73" fmla="*/ 2248 h 2481"/>
              <a:gd name="T74" fmla="*/ 1289 w 3310"/>
              <a:gd name="T75" fmla="*/ 2325 h 2481"/>
              <a:gd name="T76" fmla="*/ 1225 w 3310"/>
              <a:gd name="T77" fmla="*/ 2389 h 2481"/>
              <a:gd name="T78" fmla="*/ 1147 w 3310"/>
              <a:gd name="T79" fmla="*/ 2438 h 2481"/>
              <a:gd name="T80" fmla="*/ 1060 w 3310"/>
              <a:gd name="T81" fmla="*/ 2470 h 2481"/>
              <a:gd name="T82" fmla="*/ 966 w 3310"/>
              <a:gd name="T83" fmla="*/ 2481 h 2481"/>
              <a:gd name="T84" fmla="*/ 917 w 3310"/>
              <a:gd name="T85" fmla="*/ 2478 h 2481"/>
              <a:gd name="T86" fmla="*/ 825 w 3310"/>
              <a:gd name="T87" fmla="*/ 2456 h 2481"/>
              <a:gd name="T88" fmla="*/ 743 w 3310"/>
              <a:gd name="T89" fmla="*/ 2416 h 2481"/>
              <a:gd name="T90" fmla="*/ 672 w 3310"/>
              <a:gd name="T91" fmla="*/ 2359 h 2481"/>
              <a:gd name="T92" fmla="*/ 616 w 3310"/>
              <a:gd name="T93" fmla="*/ 2288 h 2481"/>
              <a:gd name="T94" fmla="*/ 576 w 3310"/>
              <a:gd name="T95" fmla="*/ 2205 h 2481"/>
              <a:gd name="T96" fmla="*/ 110 w 3310"/>
              <a:gd name="T97" fmla="*/ 2202 h 2481"/>
              <a:gd name="T98" fmla="*/ 61 w 3310"/>
              <a:gd name="T99" fmla="*/ 2181 h 2481"/>
              <a:gd name="T100" fmla="*/ 23 w 3310"/>
              <a:gd name="T101" fmla="*/ 2144 h 2481"/>
              <a:gd name="T102" fmla="*/ 3 w 3310"/>
              <a:gd name="T103" fmla="*/ 2095 h 2481"/>
              <a:gd name="T104" fmla="*/ 0 w 3310"/>
              <a:gd name="T105" fmla="*/ 138 h 2481"/>
              <a:gd name="T106" fmla="*/ 11 w 3310"/>
              <a:gd name="T107" fmla="*/ 84 h 2481"/>
              <a:gd name="T108" fmla="*/ 40 w 3310"/>
              <a:gd name="T109" fmla="*/ 41 h 2481"/>
              <a:gd name="T110" fmla="*/ 84 w 3310"/>
              <a:gd name="T111" fmla="*/ 11 h 2481"/>
              <a:gd name="T112" fmla="*/ 138 w 3310"/>
              <a:gd name="T113" fmla="*/ 0 h 2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10" h="2481">
                <a:moveTo>
                  <a:pt x="966" y="1930"/>
                </a:moveTo>
                <a:lnTo>
                  <a:pt x="938" y="1932"/>
                </a:lnTo>
                <a:lnTo>
                  <a:pt x="912" y="1940"/>
                </a:lnTo>
                <a:lnTo>
                  <a:pt x="889" y="1953"/>
                </a:lnTo>
                <a:lnTo>
                  <a:pt x="868" y="1970"/>
                </a:lnTo>
                <a:lnTo>
                  <a:pt x="852" y="1990"/>
                </a:lnTo>
                <a:lnTo>
                  <a:pt x="839" y="2014"/>
                </a:lnTo>
                <a:lnTo>
                  <a:pt x="831" y="2039"/>
                </a:lnTo>
                <a:lnTo>
                  <a:pt x="828" y="2067"/>
                </a:lnTo>
                <a:lnTo>
                  <a:pt x="831" y="2095"/>
                </a:lnTo>
                <a:lnTo>
                  <a:pt x="839" y="2120"/>
                </a:lnTo>
                <a:lnTo>
                  <a:pt x="852" y="2144"/>
                </a:lnTo>
                <a:lnTo>
                  <a:pt x="868" y="2164"/>
                </a:lnTo>
                <a:lnTo>
                  <a:pt x="889" y="2181"/>
                </a:lnTo>
                <a:lnTo>
                  <a:pt x="912" y="2194"/>
                </a:lnTo>
                <a:lnTo>
                  <a:pt x="938" y="2202"/>
                </a:lnTo>
                <a:lnTo>
                  <a:pt x="966" y="2205"/>
                </a:lnTo>
                <a:lnTo>
                  <a:pt x="993" y="2202"/>
                </a:lnTo>
                <a:lnTo>
                  <a:pt x="1019" y="2194"/>
                </a:lnTo>
                <a:lnTo>
                  <a:pt x="1042" y="2181"/>
                </a:lnTo>
                <a:lnTo>
                  <a:pt x="1063" y="2164"/>
                </a:lnTo>
                <a:lnTo>
                  <a:pt x="1079" y="2144"/>
                </a:lnTo>
                <a:lnTo>
                  <a:pt x="1092" y="2120"/>
                </a:lnTo>
                <a:lnTo>
                  <a:pt x="1100" y="2095"/>
                </a:lnTo>
                <a:lnTo>
                  <a:pt x="1103" y="2067"/>
                </a:lnTo>
                <a:lnTo>
                  <a:pt x="1100" y="2039"/>
                </a:lnTo>
                <a:lnTo>
                  <a:pt x="1092" y="2014"/>
                </a:lnTo>
                <a:lnTo>
                  <a:pt x="1079" y="1990"/>
                </a:lnTo>
                <a:lnTo>
                  <a:pt x="1063" y="1970"/>
                </a:lnTo>
                <a:lnTo>
                  <a:pt x="1042" y="1953"/>
                </a:lnTo>
                <a:lnTo>
                  <a:pt x="1019" y="1940"/>
                </a:lnTo>
                <a:lnTo>
                  <a:pt x="993" y="1932"/>
                </a:lnTo>
                <a:lnTo>
                  <a:pt x="966" y="1930"/>
                </a:lnTo>
                <a:close/>
                <a:moveTo>
                  <a:pt x="1931" y="1287"/>
                </a:moveTo>
                <a:lnTo>
                  <a:pt x="1931" y="1930"/>
                </a:lnTo>
                <a:lnTo>
                  <a:pt x="2207" y="1930"/>
                </a:lnTo>
                <a:lnTo>
                  <a:pt x="2207" y="1287"/>
                </a:lnTo>
                <a:lnTo>
                  <a:pt x="1931" y="1287"/>
                </a:lnTo>
                <a:close/>
                <a:moveTo>
                  <a:pt x="828" y="828"/>
                </a:moveTo>
                <a:lnTo>
                  <a:pt x="828" y="1103"/>
                </a:lnTo>
                <a:lnTo>
                  <a:pt x="1103" y="1103"/>
                </a:lnTo>
                <a:lnTo>
                  <a:pt x="1103" y="828"/>
                </a:lnTo>
                <a:lnTo>
                  <a:pt x="828" y="828"/>
                </a:lnTo>
                <a:close/>
                <a:moveTo>
                  <a:pt x="138" y="0"/>
                </a:moveTo>
                <a:lnTo>
                  <a:pt x="2161" y="0"/>
                </a:lnTo>
                <a:lnTo>
                  <a:pt x="2188" y="3"/>
                </a:lnTo>
                <a:lnTo>
                  <a:pt x="2214" y="11"/>
                </a:lnTo>
                <a:lnTo>
                  <a:pt x="2237" y="24"/>
                </a:lnTo>
                <a:lnTo>
                  <a:pt x="2258" y="41"/>
                </a:lnTo>
                <a:lnTo>
                  <a:pt x="2994" y="776"/>
                </a:lnTo>
                <a:lnTo>
                  <a:pt x="3011" y="797"/>
                </a:lnTo>
                <a:lnTo>
                  <a:pt x="3024" y="821"/>
                </a:lnTo>
                <a:lnTo>
                  <a:pt x="3031" y="846"/>
                </a:lnTo>
                <a:lnTo>
                  <a:pt x="3034" y="873"/>
                </a:lnTo>
                <a:lnTo>
                  <a:pt x="3034" y="1930"/>
                </a:lnTo>
                <a:lnTo>
                  <a:pt x="3173" y="1930"/>
                </a:lnTo>
                <a:lnTo>
                  <a:pt x="3200" y="1932"/>
                </a:lnTo>
                <a:lnTo>
                  <a:pt x="3226" y="1940"/>
                </a:lnTo>
                <a:lnTo>
                  <a:pt x="3249" y="1953"/>
                </a:lnTo>
                <a:lnTo>
                  <a:pt x="3270" y="1970"/>
                </a:lnTo>
                <a:lnTo>
                  <a:pt x="3287" y="1990"/>
                </a:lnTo>
                <a:lnTo>
                  <a:pt x="3299" y="2013"/>
                </a:lnTo>
                <a:lnTo>
                  <a:pt x="3307" y="2039"/>
                </a:lnTo>
                <a:lnTo>
                  <a:pt x="3310" y="2067"/>
                </a:lnTo>
                <a:lnTo>
                  <a:pt x="3307" y="2095"/>
                </a:lnTo>
                <a:lnTo>
                  <a:pt x="3299" y="2121"/>
                </a:lnTo>
                <a:lnTo>
                  <a:pt x="3287" y="2144"/>
                </a:lnTo>
                <a:lnTo>
                  <a:pt x="3270" y="2164"/>
                </a:lnTo>
                <a:lnTo>
                  <a:pt x="3249" y="2181"/>
                </a:lnTo>
                <a:lnTo>
                  <a:pt x="3226" y="2194"/>
                </a:lnTo>
                <a:lnTo>
                  <a:pt x="3200" y="2202"/>
                </a:lnTo>
                <a:lnTo>
                  <a:pt x="3173" y="2205"/>
                </a:lnTo>
                <a:lnTo>
                  <a:pt x="1355" y="2205"/>
                </a:lnTo>
                <a:lnTo>
                  <a:pt x="1338" y="2248"/>
                </a:lnTo>
                <a:lnTo>
                  <a:pt x="1315" y="2288"/>
                </a:lnTo>
                <a:lnTo>
                  <a:pt x="1289" y="2325"/>
                </a:lnTo>
                <a:lnTo>
                  <a:pt x="1259" y="2359"/>
                </a:lnTo>
                <a:lnTo>
                  <a:pt x="1225" y="2389"/>
                </a:lnTo>
                <a:lnTo>
                  <a:pt x="1188" y="2416"/>
                </a:lnTo>
                <a:lnTo>
                  <a:pt x="1147" y="2438"/>
                </a:lnTo>
                <a:lnTo>
                  <a:pt x="1105" y="2456"/>
                </a:lnTo>
                <a:lnTo>
                  <a:pt x="1060" y="2470"/>
                </a:lnTo>
                <a:lnTo>
                  <a:pt x="1014" y="2478"/>
                </a:lnTo>
                <a:lnTo>
                  <a:pt x="966" y="2481"/>
                </a:lnTo>
                <a:lnTo>
                  <a:pt x="965" y="2481"/>
                </a:lnTo>
                <a:lnTo>
                  <a:pt x="917" y="2478"/>
                </a:lnTo>
                <a:lnTo>
                  <a:pt x="871" y="2470"/>
                </a:lnTo>
                <a:lnTo>
                  <a:pt x="825" y="2456"/>
                </a:lnTo>
                <a:lnTo>
                  <a:pt x="783" y="2438"/>
                </a:lnTo>
                <a:lnTo>
                  <a:pt x="743" y="2416"/>
                </a:lnTo>
                <a:lnTo>
                  <a:pt x="706" y="2389"/>
                </a:lnTo>
                <a:lnTo>
                  <a:pt x="672" y="2359"/>
                </a:lnTo>
                <a:lnTo>
                  <a:pt x="642" y="2325"/>
                </a:lnTo>
                <a:lnTo>
                  <a:pt x="616" y="2288"/>
                </a:lnTo>
                <a:lnTo>
                  <a:pt x="593" y="2248"/>
                </a:lnTo>
                <a:lnTo>
                  <a:pt x="576" y="2205"/>
                </a:lnTo>
                <a:lnTo>
                  <a:pt x="138" y="2205"/>
                </a:lnTo>
                <a:lnTo>
                  <a:pt x="110" y="2202"/>
                </a:lnTo>
                <a:lnTo>
                  <a:pt x="84" y="2194"/>
                </a:lnTo>
                <a:lnTo>
                  <a:pt x="61" y="2181"/>
                </a:lnTo>
                <a:lnTo>
                  <a:pt x="40" y="2164"/>
                </a:lnTo>
                <a:lnTo>
                  <a:pt x="23" y="2144"/>
                </a:lnTo>
                <a:lnTo>
                  <a:pt x="11" y="2121"/>
                </a:lnTo>
                <a:lnTo>
                  <a:pt x="3" y="2095"/>
                </a:lnTo>
                <a:lnTo>
                  <a:pt x="0" y="2067"/>
                </a:lnTo>
                <a:lnTo>
                  <a:pt x="0" y="138"/>
                </a:lnTo>
                <a:lnTo>
                  <a:pt x="3" y="110"/>
                </a:lnTo>
                <a:lnTo>
                  <a:pt x="11" y="84"/>
                </a:lnTo>
                <a:lnTo>
                  <a:pt x="23" y="61"/>
                </a:lnTo>
                <a:lnTo>
                  <a:pt x="40" y="41"/>
                </a:lnTo>
                <a:lnTo>
                  <a:pt x="61" y="24"/>
                </a:lnTo>
                <a:lnTo>
                  <a:pt x="84" y="11"/>
                </a:lnTo>
                <a:lnTo>
                  <a:pt x="110" y="3"/>
                </a:lnTo>
                <a:lnTo>
                  <a:pt x="1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0" name="Freeform 257"/>
          <p:cNvSpPr>
            <a:spLocks noEditPoints="1"/>
          </p:cNvSpPr>
          <p:nvPr/>
        </p:nvSpPr>
        <p:spPr bwMode="auto">
          <a:xfrm>
            <a:off x="6311471" y="1898650"/>
            <a:ext cx="495300" cy="592137"/>
          </a:xfrm>
          <a:custGeom>
            <a:avLst/>
            <a:gdLst>
              <a:gd name="T0" fmla="*/ 1777 w 2811"/>
              <a:gd name="T1" fmla="*/ 2038 h 3360"/>
              <a:gd name="T2" fmla="*/ 1282 w 2811"/>
              <a:gd name="T3" fmla="*/ 2038 h 3360"/>
              <a:gd name="T4" fmla="*/ 786 w 2811"/>
              <a:gd name="T5" fmla="*/ 2038 h 3360"/>
              <a:gd name="T6" fmla="*/ 2519 w 2811"/>
              <a:gd name="T7" fmla="*/ 2452 h 3360"/>
              <a:gd name="T8" fmla="*/ 539 w 2811"/>
              <a:gd name="T9" fmla="*/ 2452 h 3360"/>
              <a:gd name="T10" fmla="*/ 1406 w 2811"/>
              <a:gd name="T11" fmla="*/ 0 h 3360"/>
              <a:gd name="T12" fmla="*/ 1508 w 2811"/>
              <a:gd name="T13" fmla="*/ 54 h 3360"/>
              <a:gd name="T14" fmla="*/ 1777 w 2811"/>
              <a:gd name="T15" fmla="*/ 1199 h 3360"/>
              <a:gd name="T16" fmla="*/ 1813 w 2811"/>
              <a:gd name="T17" fmla="*/ 1084 h 3360"/>
              <a:gd name="T18" fmla="*/ 1925 w 2811"/>
              <a:gd name="T19" fmla="*/ 1050 h 3360"/>
              <a:gd name="T20" fmla="*/ 2015 w 2811"/>
              <a:gd name="T21" fmla="*/ 1123 h 3360"/>
              <a:gd name="T22" fmla="*/ 2060 w 2811"/>
              <a:gd name="T23" fmla="*/ 1321 h 3360"/>
              <a:gd name="T24" fmla="*/ 2196 w 2811"/>
              <a:gd name="T25" fmla="*/ 1199 h 3360"/>
              <a:gd name="T26" fmla="*/ 2275 w 2811"/>
              <a:gd name="T27" fmla="*/ 982 h 3360"/>
              <a:gd name="T28" fmla="*/ 2348 w 2811"/>
              <a:gd name="T29" fmla="*/ 892 h 3360"/>
              <a:gd name="T30" fmla="*/ 2465 w 2811"/>
              <a:gd name="T31" fmla="*/ 904 h 3360"/>
              <a:gd name="T32" fmla="*/ 2519 w 2811"/>
              <a:gd name="T33" fmla="*/ 1006 h 3360"/>
              <a:gd name="T34" fmla="*/ 2610 w 2811"/>
              <a:gd name="T35" fmla="*/ 1215 h 3360"/>
              <a:gd name="T36" fmla="*/ 2768 w 2811"/>
              <a:gd name="T37" fmla="*/ 1439 h 3360"/>
              <a:gd name="T38" fmla="*/ 2808 w 2811"/>
              <a:gd name="T39" fmla="*/ 1646 h 3360"/>
              <a:gd name="T40" fmla="*/ 2768 w 2811"/>
              <a:gd name="T41" fmla="*/ 2575 h 3360"/>
              <a:gd name="T42" fmla="*/ 2731 w 2811"/>
              <a:gd name="T43" fmla="*/ 3323 h 3360"/>
              <a:gd name="T44" fmla="*/ 2272 w 2811"/>
              <a:gd name="T45" fmla="*/ 3360 h 3360"/>
              <a:gd name="T46" fmla="*/ 2236 w 2811"/>
              <a:gd name="T47" fmla="*/ 2983 h 3360"/>
              <a:gd name="T48" fmla="*/ 2124 w 2811"/>
              <a:gd name="T49" fmla="*/ 2950 h 3360"/>
              <a:gd name="T50" fmla="*/ 2035 w 2811"/>
              <a:gd name="T51" fmla="*/ 3022 h 3360"/>
              <a:gd name="T52" fmla="*/ 1777 w 2811"/>
              <a:gd name="T53" fmla="*/ 3070 h 3360"/>
              <a:gd name="T54" fmla="*/ 1723 w 2811"/>
              <a:gd name="T55" fmla="*/ 2968 h 3360"/>
              <a:gd name="T56" fmla="*/ 1605 w 2811"/>
              <a:gd name="T57" fmla="*/ 2957 h 3360"/>
              <a:gd name="T58" fmla="*/ 1532 w 2811"/>
              <a:gd name="T59" fmla="*/ 3046 h 3360"/>
              <a:gd name="T60" fmla="*/ 1279 w 2811"/>
              <a:gd name="T61" fmla="*/ 3046 h 3360"/>
              <a:gd name="T62" fmla="*/ 1207 w 2811"/>
              <a:gd name="T63" fmla="*/ 2957 h 3360"/>
              <a:gd name="T64" fmla="*/ 1089 w 2811"/>
              <a:gd name="T65" fmla="*/ 2968 h 3360"/>
              <a:gd name="T66" fmla="*/ 1034 w 2811"/>
              <a:gd name="T67" fmla="*/ 3070 h 3360"/>
              <a:gd name="T68" fmla="*/ 777 w 2811"/>
              <a:gd name="T69" fmla="*/ 3022 h 3360"/>
              <a:gd name="T70" fmla="*/ 687 w 2811"/>
              <a:gd name="T71" fmla="*/ 2950 h 3360"/>
              <a:gd name="T72" fmla="*/ 575 w 2811"/>
              <a:gd name="T73" fmla="*/ 2983 h 3360"/>
              <a:gd name="T74" fmla="*/ 539 w 2811"/>
              <a:gd name="T75" fmla="*/ 3360 h 3360"/>
              <a:gd name="T76" fmla="*/ 80 w 2811"/>
              <a:gd name="T77" fmla="*/ 3323 h 3360"/>
              <a:gd name="T78" fmla="*/ 43 w 2811"/>
              <a:gd name="T79" fmla="*/ 1780 h 3360"/>
              <a:gd name="T80" fmla="*/ 3 w 2811"/>
              <a:gd name="T81" fmla="*/ 1563 h 3360"/>
              <a:gd name="T82" fmla="*/ 98 w 2811"/>
              <a:gd name="T83" fmla="*/ 1346 h 3360"/>
              <a:gd name="T84" fmla="*/ 249 w 2811"/>
              <a:gd name="T85" fmla="*/ 1162 h 3360"/>
              <a:gd name="T86" fmla="*/ 301 w 2811"/>
              <a:gd name="T87" fmla="*/ 958 h 3360"/>
              <a:gd name="T88" fmla="*/ 390 w 2811"/>
              <a:gd name="T89" fmla="*/ 885 h 3360"/>
              <a:gd name="T90" fmla="*/ 485 w 2811"/>
              <a:gd name="T91" fmla="*/ 904 h 3360"/>
              <a:gd name="T92" fmla="*/ 539 w 2811"/>
              <a:gd name="T93" fmla="*/ 1006 h 3360"/>
              <a:gd name="T94" fmla="*/ 644 w 2811"/>
              <a:gd name="T95" fmla="*/ 1231 h 3360"/>
              <a:gd name="T96" fmla="*/ 769 w 2811"/>
              <a:gd name="T97" fmla="*/ 1301 h 3360"/>
              <a:gd name="T98" fmla="*/ 808 w 2811"/>
              <a:gd name="T99" fmla="*/ 1103 h 3360"/>
              <a:gd name="T100" fmla="*/ 910 w 2811"/>
              <a:gd name="T101" fmla="*/ 1047 h 3360"/>
              <a:gd name="T102" fmla="*/ 998 w 2811"/>
              <a:gd name="T103" fmla="*/ 1084 h 3360"/>
              <a:gd name="T104" fmla="*/ 1034 w 2811"/>
              <a:gd name="T105" fmla="*/ 1199 h 3360"/>
              <a:gd name="T106" fmla="*/ 1303 w 2811"/>
              <a:gd name="T107" fmla="*/ 54 h 3360"/>
              <a:gd name="T108" fmla="*/ 1406 w 2811"/>
              <a:gd name="T109" fmla="*/ 0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11" h="3360">
                <a:moveTo>
                  <a:pt x="1777" y="2038"/>
                </a:moveTo>
                <a:lnTo>
                  <a:pt x="1777" y="2452"/>
                </a:lnTo>
                <a:lnTo>
                  <a:pt x="2025" y="2452"/>
                </a:lnTo>
                <a:lnTo>
                  <a:pt x="2025" y="2038"/>
                </a:lnTo>
                <a:lnTo>
                  <a:pt x="1777" y="2038"/>
                </a:lnTo>
                <a:close/>
                <a:moveTo>
                  <a:pt x="1282" y="2038"/>
                </a:moveTo>
                <a:lnTo>
                  <a:pt x="1282" y="2452"/>
                </a:lnTo>
                <a:lnTo>
                  <a:pt x="1530" y="2452"/>
                </a:lnTo>
                <a:lnTo>
                  <a:pt x="1530" y="2038"/>
                </a:lnTo>
                <a:lnTo>
                  <a:pt x="1282" y="2038"/>
                </a:lnTo>
                <a:close/>
                <a:moveTo>
                  <a:pt x="786" y="2038"/>
                </a:moveTo>
                <a:lnTo>
                  <a:pt x="786" y="2452"/>
                </a:lnTo>
                <a:lnTo>
                  <a:pt x="1034" y="2452"/>
                </a:lnTo>
                <a:lnTo>
                  <a:pt x="1034" y="2038"/>
                </a:lnTo>
                <a:lnTo>
                  <a:pt x="786" y="2038"/>
                </a:lnTo>
                <a:close/>
                <a:moveTo>
                  <a:pt x="2300" y="1874"/>
                </a:moveTo>
                <a:lnTo>
                  <a:pt x="2287" y="1910"/>
                </a:lnTo>
                <a:lnTo>
                  <a:pt x="2272" y="1945"/>
                </a:lnTo>
                <a:lnTo>
                  <a:pt x="2272" y="2452"/>
                </a:lnTo>
                <a:lnTo>
                  <a:pt x="2519" y="2452"/>
                </a:lnTo>
                <a:lnTo>
                  <a:pt x="2519" y="1874"/>
                </a:lnTo>
                <a:lnTo>
                  <a:pt x="2300" y="1874"/>
                </a:lnTo>
                <a:close/>
                <a:moveTo>
                  <a:pt x="291" y="1874"/>
                </a:moveTo>
                <a:lnTo>
                  <a:pt x="291" y="2452"/>
                </a:lnTo>
                <a:lnTo>
                  <a:pt x="539" y="2452"/>
                </a:lnTo>
                <a:lnTo>
                  <a:pt x="539" y="1945"/>
                </a:lnTo>
                <a:lnTo>
                  <a:pt x="523" y="1910"/>
                </a:lnTo>
                <a:lnTo>
                  <a:pt x="511" y="1874"/>
                </a:lnTo>
                <a:lnTo>
                  <a:pt x="291" y="1874"/>
                </a:lnTo>
                <a:close/>
                <a:moveTo>
                  <a:pt x="1406" y="0"/>
                </a:moveTo>
                <a:lnTo>
                  <a:pt x="1430" y="2"/>
                </a:lnTo>
                <a:lnTo>
                  <a:pt x="1454" y="9"/>
                </a:lnTo>
                <a:lnTo>
                  <a:pt x="1474" y="22"/>
                </a:lnTo>
                <a:lnTo>
                  <a:pt x="1493" y="36"/>
                </a:lnTo>
                <a:lnTo>
                  <a:pt x="1508" y="54"/>
                </a:lnTo>
                <a:lnTo>
                  <a:pt x="1519" y="76"/>
                </a:lnTo>
                <a:lnTo>
                  <a:pt x="1527" y="99"/>
                </a:lnTo>
                <a:lnTo>
                  <a:pt x="1530" y="124"/>
                </a:lnTo>
                <a:lnTo>
                  <a:pt x="1530" y="708"/>
                </a:lnTo>
                <a:lnTo>
                  <a:pt x="1777" y="1199"/>
                </a:lnTo>
                <a:lnTo>
                  <a:pt x="1777" y="1171"/>
                </a:lnTo>
                <a:lnTo>
                  <a:pt x="1779" y="1147"/>
                </a:lnTo>
                <a:lnTo>
                  <a:pt x="1786" y="1123"/>
                </a:lnTo>
                <a:lnTo>
                  <a:pt x="1799" y="1103"/>
                </a:lnTo>
                <a:lnTo>
                  <a:pt x="1813" y="1084"/>
                </a:lnTo>
                <a:lnTo>
                  <a:pt x="1831" y="1069"/>
                </a:lnTo>
                <a:lnTo>
                  <a:pt x="1853" y="1058"/>
                </a:lnTo>
                <a:lnTo>
                  <a:pt x="1876" y="1050"/>
                </a:lnTo>
                <a:lnTo>
                  <a:pt x="1901" y="1047"/>
                </a:lnTo>
                <a:lnTo>
                  <a:pt x="1925" y="1050"/>
                </a:lnTo>
                <a:lnTo>
                  <a:pt x="1949" y="1058"/>
                </a:lnTo>
                <a:lnTo>
                  <a:pt x="1970" y="1069"/>
                </a:lnTo>
                <a:lnTo>
                  <a:pt x="1989" y="1084"/>
                </a:lnTo>
                <a:lnTo>
                  <a:pt x="2003" y="1103"/>
                </a:lnTo>
                <a:lnTo>
                  <a:pt x="2015" y="1123"/>
                </a:lnTo>
                <a:lnTo>
                  <a:pt x="2022" y="1147"/>
                </a:lnTo>
                <a:lnTo>
                  <a:pt x="2025" y="1171"/>
                </a:lnTo>
                <a:lnTo>
                  <a:pt x="2025" y="1284"/>
                </a:lnTo>
                <a:lnTo>
                  <a:pt x="2042" y="1301"/>
                </a:lnTo>
                <a:lnTo>
                  <a:pt x="2060" y="1321"/>
                </a:lnTo>
                <a:lnTo>
                  <a:pt x="2082" y="1343"/>
                </a:lnTo>
                <a:lnTo>
                  <a:pt x="2109" y="1304"/>
                </a:lnTo>
                <a:lnTo>
                  <a:pt x="2138" y="1266"/>
                </a:lnTo>
                <a:lnTo>
                  <a:pt x="2168" y="1231"/>
                </a:lnTo>
                <a:lnTo>
                  <a:pt x="2196" y="1199"/>
                </a:lnTo>
                <a:lnTo>
                  <a:pt x="2224" y="1168"/>
                </a:lnTo>
                <a:lnTo>
                  <a:pt x="2249" y="1141"/>
                </a:lnTo>
                <a:lnTo>
                  <a:pt x="2272" y="1119"/>
                </a:lnTo>
                <a:lnTo>
                  <a:pt x="2272" y="1006"/>
                </a:lnTo>
                <a:lnTo>
                  <a:pt x="2275" y="982"/>
                </a:lnTo>
                <a:lnTo>
                  <a:pt x="2282" y="958"/>
                </a:lnTo>
                <a:lnTo>
                  <a:pt x="2293" y="937"/>
                </a:lnTo>
                <a:lnTo>
                  <a:pt x="2309" y="919"/>
                </a:lnTo>
                <a:lnTo>
                  <a:pt x="2327" y="904"/>
                </a:lnTo>
                <a:lnTo>
                  <a:pt x="2348" y="892"/>
                </a:lnTo>
                <a:lnTo>
                  <a:pt x="2371" y="885"/>
                </a:lnTo>
                <a:lnTo>
                  <a:pt x="2396" y="883"/>
                </a:lnTo>
                <a:lnTo>
                  <a:pt x="2421" y="885"/>
                </a:lnTo>
                <a:lnTo>
                  <a:pt x="2445" y="892"/>
                </a:lnTo>
                <a:lnTo>
                  <a:pt x="2465" y="904"/>
                </a:lnTo>
                <a:lnTo>
                  <a:pt x="2484" y="919"/>
                </a:lnTo>
                <a:lnTo>
                  <a:pt x="2499" y="937"/>
                </a:lnTo>
                <a:lnTo>
                  <a:pt x="2510" y="958"/>
                </a:lnTo>
                <a:lnTo>
                  <a:pt x="2517" y="982"/>
                </a:lnTo>
                <a:lnTo>
                  <a:pt x="2519" y="1006"/>
                </a:lnTo>
                <a:lnTo>
                  <a:pt x="2519" y="1119"/>
                </a:lnTo>
                <a:lnTo>
                  <a:pt x="2540" y="1138"/>
                </a:lnTo>
                <a:lnTo>
                  <a:pt x="2561" y="1162"/>
                </a:lnTo>
                <a:lnTo>
                  <a:pt x="2585" y="1188"/>
                </a:lnTo>
                <a:lnTo>
                  <a:pt x="2610" y="1215"/>
                </a:lnTo>
                <a:lnTo>
                  <a:pt x="2636" y="1246"/>
                </a:lnTo>
                <a:lnTo>
                  <a:pt x="2678" y="1297"/>
                </a:lnTo>
                <a:lnTo>
                  <a:pt x="2713" y="1346"/>
                </a:lnTo>
                <a:lnTo>
                  <a:pt x="2743" y="1394"/>
                </a:lnTo>
                <a:lnTo>
                  <a:pt x="2768" y="1439"/>
                </a:lnTo>
                <a:lnTo>
                  <a:pt x="2786" y="1482"/>
                </a:lnTo>
                <a:lnTo>
                  <a:pt x="2800" y="1524"/>
                </a:lnTo>
                <a:lnTo>
                  <a:pt x="2808" y="1563"/>
                </a:lnTo>
                <a:lnTo>
                  <a:pt x="2811" y="1602"/>
                </a:lnTo>
                <a:lnTo>
                  <a:pt x="2808" y="1646"/>
                </a:lnTo>
                <a:lnTo>
                  <a:pt x="2800" y="1691"/>
                </a:lnTo>
                <a:lnTo>
                  <a:pt x="2786" y="1736"/>
                </a:lnTo>
                <a:lnTo>
                  <a:pt x="2768" y="1780"/>
                </a:lnTo>
                <a:lnTo>
                  <a:pt x="2768" y="2574"/>
                </a:lnTo>
                <a:lnTo>
                  <a:pt x="2768" y="2575"/>
                </a:lnTo>
                <a:lnTo>
                  <a:pt x="2768" y="3236"/>
                </a:lnTo>
                <a:lnTo>
                  <a:pt x="2765" y="3261"/>
                </a:lnTo>
                <a:lnTo>
                  <a:pt x="2758" y="3284"/>
                </a:lnTo>
                <a:lnTo>
                  <a:pt x="2746" y="3306"/>
                </a:lnTo>
                <a:lnTo>
                  <a:pt x="2731" y="3323"/>
                </a:lnTo>
                <a:lnTo>
                  <a:pt x="2713" y="3338"/>
                </a:lnTo>
                <a:lnTo>
                  <a:pt x="2692" y="3350"/>
                </a:lnTo>
                <a:lnTo>
                  <a:pt x="2669" y="3357"/>
                </a:lnTo>
                <a:lnTo>
                  <a:pt x="2644" y="3360"/>
                </a:lnTo>
                <a:lnTo>
                  <a:pt x="2272" y="3360"/>
                </a:lnTo>
                <a:lnTo>
                  <a:pt x="2272" y="3070"/>
                </a:lnTo>
                <a:lnTo>
                  <a:pt x="2270" y="3046"/>
                </a:lnTo>
                <a:lnTo>
                  <a:pt x="2263" y="3022"/>
                </a:lnTo>
                <a:lnTo>
                  <a:pt x="2252" y="3002"/>
                </a:lnTo>
                <a:lnTo>
                  <a:pt x="2236" y="2983"/>
                </a:lnTo>
                <a:lnTo>
                  <a:pt x="2218" y="2968"/>
                </a:lnTo>
                <a:lnTo>
                  <a:pt x="2196" y="2957"/>
                </a:lnTo>
                <a:lnTo>
                  <a:pt x="2174" y="2950"/>
                </a:lnTo>
                <a:lnTo>
                  <a:pt x="2148" y="2947"/>
                </a:lnTo>
                <a:lnTo>
                  <a:pt x="2124" y="2950"/>
                </a:lnTo>
                <a:lnTo>
                  <a:pt x="2100" y="2957"/>
                </a:lnTo>
                <a:lnTo>
                  <a:pt x="2080" y="2968"/>
                </a:lnTo>
                <a:lnTo>
                  <a:pt x="2061" y="2983"/>
                </a:lnTo>
                <a:lnTo>
                  <a:pt x="2046" y="3002"/>
                </a:lnTo>
                <a:lnTo>
                  <a:pt x="2035" y="3022"/>
                </a:lnTo>
                <a:lnTo>
                  <a:pt x="2028" y="3046"/>
                </a:lnTo>
                <a:lnTo>
                  <a:pt x="2025" y="3070"/>
                </a:lnTo>
                <a:lnTo>
                  <a:pt x="2025" y="3360"/>
                </a:lnTo>
                <a:lnTo>
                  <a:pt x="1777" y="3360"/>
                </a:lnTo>
                <a:lnTo>
                  <a:pt x="1777" y="3070"/>
                </a:lnTo>
                <a:lnTo>
                  <a:pt x="1774" y="3046"/>
                </a:lnTo>
                <a:lnTo>
                  <a:pt x="1767" y="3022"/>
                </a:lnTo>
                <a:lnTo>
                  <a:pt x="1756" y="3002"/>
                </a:lnTo>
                <a:lnTo>
                  <a:pt x="1740" y="2983"/>
                </a:lnTo>
                <a:lnTo>
                  <a:pt x="1723" y="2968"/>
                </a:lnTo>
                <a:lnTo>
                  <a:pt x="1701" y="2957"/>
                </a:lnTo>
                <a:lnTo>
                  <a:pt x="1678" y="2950"/>
                </a:lnTo>
                <a:lnTo>
                  <a:pt x="1653" y="2947"/>
                </a:lnTo>
                <a:lnTo>
                  <a:pt x="1628" y="2950"/>
                </a:lnTo>
                <a:lnTo>
                  <a:pt x="1605" y="2957"/>
                </a:lnTo>
                <a:lnTo>
                  <a:pt x="1584" y="2968"/>
                </a:lnTo>
                <a:lnTo>
                  <a:pt x="1565" y="2983"/>
                </a:lnTo>
                <a:lnTo>
                  <a:pt x="1550" y="3002"/>
                </a:lnTo>
                <a:lnTo>
                  <a:pt x="1539" y="3022"/>
                </a:lnTo>
                <a:lnTo>
                  <a:pt x="1532" y="3046"/>
                </a:lnTo>
                <a:lnTo>
                  <a:pt x="1530" y="3070"/>
                </a:lnTo>
                <a:lnTo>
                  <a:pt x="1530" y="3360"/>
                </a:lnTo>
                <a:lnTo>
                  <a:pt x="1282" y="3360"/>
                </a:lnTo>
                <a:lnTo>
                  <a:pt x="1282" y="3070"/>
                </a:lnTo>
                <a:lnTo>
                  <a:pt x="1279" y="3046"/>
                </a:lnTo>
                <a:lnTo>
                  <a:pt x="1272" y="3022"/>
                </a:lnTo>
                <a:lnTo>
                  <a:pt x="1261" y="3002"/>
                </a:lnTo>
                <a:lnTo>
                  <a:pt x="1245" y="2983"/>
                </a:lnTo>
                <a:lnTo>
                  <a:pt x="1227" y="2968"/>
                </a:lnTo>
                <a:lnTo>
                  <a:pt x="1207" y="2957"/>
                </a:lnTo>
                <a:lnTo>
                  <a:pt x="1183" y="2950"/>
                </a:lnTo>
                <a:lnTo>
                  <a:pt x="1157" y="2947"/>
                </a:lnTo>
                <a:lnTo>
                  <a:pt x="1133" y="2950"/>
                </a:lnTo>
                <a:lnTo>
                  <a:pt x="1109" y="2957"/>
                </a:lnTo>
                <a:lnTo>
                  <a:pt x="1089" y="2968"/>
                </a:lnTo>
                <a:lnTo>
                  <a:pt x="1071" y="2983"/>
                </a:lnTo>
                <a:lnTo>
                  <a:pt x="1055" y="3002"/>
                </a:lnTo>
                <a:lnTo>
                  <a:pt x="1044" y="3022"/>
                </a:lnTo>
                <a:lnTo>
                  <a:pt x="1037" y="3046"/>
                </a:lnTo>
                <a:lnTo>
                  <a:pt x="1034" y="3070"/>
                </a:lnTo>
                <a:lnTo>
                  <a:pt x="1034" y="3360"/>
                </a:lnTo>
                <a:lnTo>
                  <a:pt x="786" y="3360"/>
                </a:lnTo>
                <a:lnTo>
                  <a:pt x="786" y="3070"/>
                </a:lnTo>
                <a:lnTo>
                  <a:pt x="784" y="3046"/>
                </a:lnTo>
                <a:lnTo>
                  <a:pt x="777" y="3022"/>
                </a:lnTo>
                <a:lnTo>
                  <a:pt x="765" y="3002"/>
                </a:lnTo>
                <a:lnTo>
                  <a:pt x="750" y="2983"/>
                </a:lnTo>
                <a:lnTo>
                  <a:pt x="732" y="2968"/>
                </a:lnTo>
                <a:lnTo>
                  <a:pt x="711" y="2957"/>
                </a:lnTo>
                <a:lnTo>
                  <a:pt x="687" y="2950"/>
                </a:lnTo>
                <a:lnTo>
                  <a:pt x="663" y="2947"/>
                </a:lnTo>
                <a:lnTo>
                  <a:pt x="638" y="2950"/>
                </a:lnTo>
                <a:lnTo>
                  <a:pt x="615" y="2957"/>
                </a:lnTo>
                <a:lnTo>
                  <a:pt x="593" y="2968"/>
                </a:lnTo>
                <a:lnTo>
                  <a:pt x="575" y="2983"/>
                </a:lnTo>
                <a:lnTo>
                  <a:pt x="560" y="3002"/>
                </a:lnTo>
                <a:lnTo>
                  <a:pt x="548" y="3022"/>
                </a:lnTo>
                <a:lnTo>
                  <a:pt x="541" y="3046"/>
                </a:lnTo>
                <a:lnTo>
                  <a:pt x="539" y="3070"/>
                </a:lnTo>
                <a:lnTo>
                  <a:pt x="539" y="3360"/>
                </a:lnTo>
                <a:lnTo>
                  <a:pt x="168" y="3360"/>
                </a:lnTo>
                <a:lnTo>
                  <a:pt x="142" y="3357"/>
                </a:lnTo>
                <a:lnTo>
                  <a:pt x="119" y="3350"/>
                </a:lnTo>
                <a:lnTo>
                  <a:pt x="98" y="3338"/>
                </a:lnTo>
                <a:lnTo>
                  <a:pt x="80" y="3323"/>
                </a:lnTo>
                <a:lnTo>
                  <a:pt x="64" y="3306"/>
                </a:lnTo>
                <a:lnTo>
                  <a:pt x="53" y="3284"/>
                </a:lnTo>
                <a:lnTo>
                  <a:pt x="46" y="3261"/>
                </a:lnTo>
                <a:lnTo>
                  <a:pt x="43" y="3236"/>
                </a:lnTo>
                <a:lnTo>
                  <a:pt x="43" y="1780"/>
                </a:lnTo>
                <a:lnTo>
                  <a:pt x="25" y="1736"/>
                </a:lnTo>
                <a:lnTo>
                  <a:pt x="11" y="1691"/>
                </a:lnTo>
                <a:lnTo>
                  <a:pt x="3" y="1646"/>
                </a:lnTo>
                <a:lnTo>
                  <a:pt x="0" y="1602"/>
                </a:lnTo>
                <a:lnTo>
                  <a:pt x="3" y="1563"/>
                </a:lnTo>
                <a:lnTo>
                  <a:pt x="11" y="1524"/>
                </a:lnTo>
                <a:lnTo>
                  <a:pt x="25" y="1482"/>
                </a:lnTo>
                <a:lnTo>
                  <a:pt x="44" y="1439"/>
                </a:lnTo>
                <a:lnTo>
                  <a:pt x="68" y="1394"/>
                </a:lnTo>
                <a:lnTo>
                  <a:pt x="98" y="1346"/>
                </a:lnTo>
                <a:lnTo>
                  <a:pt x="134" y="1297"/>
                </a:lnTo>
                <a:lnTo>
                  <a:pt x="175" y="1246"/>
                </a:lnTo>
                <a:lnTo>
                  <a:pt x="200" y="1215"/>
                </a:lnTo>
                <a:lnTo>
                  <a:pt x="226" y="1188"/>
                </a:lnTo>
                <a:lnTo>
                  <a:pt x="249" y="1162"/>
                </a:lnTo>
                <a:lnTo>
                  <a:pt x="272" y="1138"/>
                </a:lnTo>
                <a:lnTo>
                  <a:pt x="291" y="1119"/>
                </a:lnTo>
                <a:lnTo>
                  <a:pt x="291" y="1006"/>
                </a:lnTo>
                <a:lnTo>
                  <a:pt x="293" y="982"/>
                </a:lnTo>
                <a:lnTo>
                  <a:pt x="301" y="958"/>
                </a:lnTo>
                <a:lnTo>
                  <a:pt x="312" y="937"/>
                </a:lnTo>
                <a:lnTo>
                  <a:pt x="327" y="919"/>
                </a:lnTo>
                <a:lnTo>
                  <a:pt x="346" y="904"/>
                </a:lnTo>
                <a:lnTo>
                  <a:pt x="367" y="892"/>
                </a:lnTo>
                <a:lnTo>
                  <a:pt x="390" y="885"/>
                </a:lnTo>
                <a:lnTo>
                  <a:pt x="415" y="883"/>
                </a:lnTo>
                <a:lnTo>
                  <a:pt x="415" y="883"/>
                </a:lnTo>
                <a:lnTo>
                  <a:pt x="440" y="885"/>
                </a:lnTo>
                <a:lnTo>
                  <a:pt x="463" y="892"/>
                </a:lnTo>
                <a:lnTo>
                  <a:pt x="485" y="904"/>
                </a:lnTo>
                <a:lnTo>
                  <a:pt x="502" y="919"/>
                </a:lnTo>
                <a:lnTo>
                  <a:pt x="517" y="937"/>
                </a:lnTo>
                <a:lnTo>
                  <a:pt x="529" y="958"/>
                </a:lnTo>
                <a:lnTo>
                  <a:pt x="536" y="982"/>
                </a:lnTo>
                <a:lnTo>
                  <a:pt x="539" y="1006"/>
                </a:lnTo>
                <a:lnTo>
                  <a:pt x="539" y="1119"/>
                </a:lnTo>
                <a:lnTo>
                  <a:pt x="561" y="1141"/>
                </a:lnTo>
                <a:lnTo>
                  <a:pt x="587" y="1168"/>
                </a:lnTo>
                <a:lnTo>
                  <a:pt x="615" y="1198"/>
                </a:lnTo>
                <a:lnTo>
                  <a:pt x="644" y="1231"/>
                </a:lnTo>
                <a:lnTo>
                  <a:pt x="673" y="1266"/>
                </a:lnTo>
                <a:lnTo>
                  <a:pt x="701" y="1304"/>
                </a:lnTo>
                <a:lnTo>
                  <a:pt x="730" y="1343"/>
                </a:lnTo>
                <a:lnTo>
                  <a:pt x="750" y="1321"/>
                </a:lnTo>
                <a:lnTo>
                  <a:pt x="769" y="1301"/>
                </a:lnTo>
                <a:lnTo>
                  <a:pt x="786" y="1284"/>
                </a:lnTo>
                <a:lnTo>
                  <a:pt x="786" y="1171"/>
                </a:lnTo>
                <a:lnTo>
                  <a:pt x="789" y="1147"/>
                </a:lnTo>
                <a:lnTo>
                  <a:pt x="797" y="1123"/>
                </a:lnTo>
                <a:lnTo>
                  <a:pt x="808" y="1103"/>
                </a:lnTo>
                <a:lnTo>
                  <a:pt x="823" y="1084"/>
                </a:lnTo>
                <a:lnTo>
                  <a:pt x="841" y="1069"/>
                </a:lnTo>
                <a:lnTo>
                  <a:pt x="862" y="1058"/>
                </a:lnTo>
                <a:lnTo>
                  <a:pt x="885" y="1050"/>
                </a:lnTo>
                <a:lnTo>
                  <a:pt x="910" y="1047"/>
                </a:lnTo>
                <a:lnTo>
                  <a:pt x="910" y="1047"/>
                </a:lnTo>
                <a:lnTo>
                  <a:pt x="936" y="1050"/>
                </a:lnTo>
                <a:lnTo>
                  <a:pt x="958" y="1058"/>
                </a:lnTo>
                <a:lnTo>
                  <a:pt x="980" y="1069"/>
                </a:lnTo>
                <a:lnTo>
                  <a:pt x="998" y="1084"/>
                </a:lnTo>
                <a:lnTo>
                  <a:pt x="1013" y="1103"/>
                </a:lnTo>
                <a:lnTo>
                  <a:pt x="1025" y="1123"/>
                </a:lnTo>
                <a:lnTo>
                  <a:pt x="1032" y="1147"/>
                </a:lnTo>
                <a:lnTo>
                  <a:pt x="1034" y="1171"/>
                </a:lnTo>
                <a:lnTo>
                  <a:pt x="1034" y="1199"/>
                </a:lnTo>
                <a:lnTo>
                  <a:pt x="1282" y="708"/>
                </a:lnTo>
                <a:lnTo>
                  <a:pt x="1282" y="124"/>
                </a:lnTo>
                <a:lnTo>
                  <a:pt x="1284" y="99"/>
                </a:lnTo>
                <a:lnTo>
                  <a:pt x="1291" y="76"/>
                </a:lnTo>
                <a:lnTo>
                  <a:pt x="1303" y="54"/>
                </a:lnTo>
                <a:lnTo>
                  <a:pt x="1318" y="36"/>
                </a:lnTo>
                <a:lnTo>
                  <a:pt x="1336" y="22"/>
                </a:lnTo>
                <a:lnTo>
                  <a:pt x="1357" y="9"/>
                </a:lnTo>
                <a:lnTo>
                  <a:pt x="1380" y="2"/>
                </a:lnTo>
                <a:lnTo>
                  <a:pt x="14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1" name="Group 260"/>
          <p:cNvGrpSpPr/>
          <p:nvPr/>
        </p:nvGrpSpPr>
        <p:grpSpPr>
          <a:xfrm>
            <a:off x="7254109" y="1917700"/>
            <a:ext cx="481013" cy="552451"/>
            <a:chOff x="7226300" y="1917700"/>
            <a:chExt cx="481013" cy="552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4" name="Freeform 262"/>
            <p:cNvSpPr>
              <a:spLocks/>
            </p:cNvSpPr>
            <p:nvPr/>
          </p:nvSpPr>
          <p:spPr bwMode="auto">
            <a:xfrm>
              <a:off x="7226300" y="2354263"/>
              <a:ext cx="481013" cy="115888"/>
            </a:xfrm>
            <a:custGeom>
              <a:avLst/>
              <a:gdLst>
                <a:gd name="T0" fmla="*/ 137 w 3031"/>
                <a:gd name="T1" fmla="*/ 0 h 733"/>
                <a:gd name="T2" fmla="*/ 2894 w 3031"/>
                <a:gd name="T3" fmla="*/ 0 h 733"/>
                <a:gd name="T4" fmla="*/ 2921 w 3031"/>
                <a:gd name="T5" fmla="*/ 3 h 733"/>
                <a:gd name="T6" fmla="*/ 2946 w 3031"/>
                <a:gd name="T7" fmla="*/ 11 h 733"/>
                <a:gd name="T8" fmla="*/ 2970 w 3031"/>
                <a:gd name="T9" fmla="*/ 24 h 733"/>
                <a:gd name="T10" fmla="*/ 2991 w 3031"/>
                <a:gd name="T11" fmla="*/ 40 h 733"/>
                <a:gd name="T12" fmla="*/ 3008 w 3031"/>
                <a:gd name="T13" fmla="*/ 61 h 733"/>
                <a:gd name="T14" fmla="*/ 3020 w 3031"/>
                <a:gd name="T15" fmla="*/ 84 h 733"/>
                <a:gd name="T16" fmla="*/ 3028 w 3031"/>
                <a:gd name="T17" fmla="*/ 110 h 733"/>
                <a:gd name="T18" fmla="*/ 3031 w 3031"/>
                <a:gd name="T19" fmla="*/ 138 h 733"/>
                <a:gd name="T20" fmla="*/ 3031 w 3031"/>
                <a:gd name="T21" fmla="*/ 596 h 733"/>
                <a:gd name="T22" fmla="*/ 3028 w 3031"/>
                <a:gd name="T23" fmla="*/ 623 h 733"/>
                <a:gd name="T24" fmla="*/ 3020 w 3031"/>
                <a:gd name="T25" fmla="*/ 649 h 733"/>
                <a:gd name="T26" fmla="*/ 3008 w 3031"/>
                <a:gd name="T27" fmla="*/ 673 h 733"/>
                <a:gd name="T28" fmla="*/ 2991 w 3031"/>
                <a:gd name="T29" fmla="*/ 693 h 733"/>
                <a:gd name="T30" fmla="*/ 2970 w 3031"/>
                <a:gd name="T31" fmla="*/ 710 h 733"/>
                <a:gd name="T32" fmla="*/ 2946 w 3031"/>
                <a:gd name="T33" fmla="*/ 722 h 733"/>
                <a:gd name="T34" fmla="*/ 2921 w 3031"/>
                <a:gd name="T35" fmla="*/ 730 h 733"/>
                <a:gd name="T36" fmla="*/ 2894 w 3031"/>
                <a:gd name="T37" fmla="*/ 733 h 733"/>
                <a:gd name="T38" fmla="*/ 137 w 3031"/>
                <a:gd name="T39" fmla="*/ 733 h 733"/>
                <a:gd name="T40" fmla="*/ 110 w 3031"/>
                <a:gd name="T41" fmla="*/ 730 h 733"/>
                <a:gd name="T42" fmla="*/ 85 w 3031"/>
                <a:gd name="T43" fmla="*/ 722 h 733"/>
                <a:gd name="T44" fmla="*/ 61 w 3031"/>
                <a:gd name="T45" fmla="*/ 710 h 733"/>
                <a:gd name="T46" fmla="*/ 40 w 3031"/>
                <a:gd name="T47" fmla="*/ 693 h 733"/>
                <a:gd name="T48" fmla="*/ 23 w 3031"/>
                <a:gd name="T49" fmla="*/ 673 h 733"/>
                <a:gd name="T50" fmla="*/ 11 w 3031"/>
                <a:gd name="T51" fmla="*/ 649 h 733"/>
                <a:gd name="T52" fmla="*/ 3 w 3031"/>
                <a:gd name="T53" fmla="*/ 623 h 733"/>
                <a:gd name="T54" fmla="*/ 0 w 3031"/>
                <a:gd name="T55" fmla="*/ 596 h 733"/>
                <a:gd name="T56" fmla="*/ 0 w 3031"/>
                <a:gd name="T57" fmla="*/ 138 h 733"/>
                <a:gd name="T58" fmla="*/ 3 w 3031"/>
                <a:gd name="T59" fmla="*/ 110 h 733"/>
                <a:gd name="T60" fmla="*/ 11 w 3031"/>
                <a:gd name="T61" fmla="*/ 84 h 733"/>
                <a:gd name="T62" fmla="*/ 23 w 3031"/>
                <a:gd name="T63" fmla="*/ 61 h 733"/>
                <a:gd name="T64" fmla="*/ 40 w 3031"/>
                <a:gd name="T65" fmla="*/ 40 h 733"/>
                <a:gd name="T66" fmla="*/ 61 w 3031"/>
                <a:gd name="T67" fmla="*/ 24 h 733"/>
                <a:gd name="T68" fmla="*/ 85 w 3031"/>
                <a:gd name="T69" fmla="*/ 11 h 733"/>
                <a:gd name="T70" fmla="*/ 110 w 3031"/>
                <a:gd name="T71" fmla="*/ 3 h 733"/>
                <a:gd name="T72" fmla="*/ 137 w 3031"/>
                <a:gd name="T73" fmla="*/ 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31" h="733">
                  <a:moveTo>
                    <a:pt x="137" y="0"/>
                  </a:moveTo>
                  <a:lnTo>
                    <a:pt x="2894" y="0"/>
                  </a:lnTo>
                  <a:lnTo>
                    <a:pt x="2921" y="3"/>
                  </a:lnTo>
                  <a:lnTo>
                    <a:pt x="2946" y="11"/>
                  </a:lnTo>
                  <a:lnTo>
                    <a:pt x="2970" y="24"/>
                  </a:lnTo>
                  <a:lnTo>
                    <a:pt x="2991" y="40"/>
                  </a:lnTo>
                  <a:lnTo>
                    <a:pt x="3008" y="61"/>
                  </a:lnTo>
                  <a:lnTo>
                    <a:pt x="3020" y="84"/>
                  </a:lnTo>
                  <a:lnTo>
                    <a:pt x="3028" y="110"/>
                  </a:lnTo>
                  <a:lnTo>
                    <a:pt x="3031" y="138"/>
                  </a:lnTo>
                  <a:lnTo>
                    <a:pt x="3031" y="596"/>
                  </a:lnTo>
                  <a:lnTo>
                    <a:pt x="3028" y="623"/>
                  </a:lnTo>
                  <a:lnTo>
                    <a:pt x="3020" y="649"/>
                  </a:lnTo>
                  <a:lnTo>
                    <a:pt x="3008" y="673"/>
                  </a:lnTo>
                  <a:lnTo>
                    <a:pt x="2991" y="693"/>
                  </a:lnTo>
                  <a:lnTo>
                    <a:pt x="2970" y="710"/>
                  </a:lnTo>
                  <a:lnTo>
                    <a:pt x="2946" y="722"/>
                  </a:lnTo>
                  <a:lnTo>
                    <a:pt x="2921" y="730"/>
                  </a:lnTo>
                  <a:lnTo>
                    <a:pt x="2894" y="733"/>
                  </a:lnTo>
                  <a:lnTo>
                    <a:pt x="137" y="733"/>
                  </a:lnTo>
                  <a:lnTo>
                    <a:pt x="110" y="730"/>
                  </a:lnTo>
                  <a:lnTo>
                    <a:pt x="85" y="722"/>
                  </a:lnTo>
                  <a:lnTo>
                    <a:pt x="61" y="710"/>
                  </a:lnTo>
                  <a:lnTo>
                    <a:pt x="40" y="693"/>
                  </a:lnTo>
                  <a:lnTo>
                    <a:pt x="23" y="673"/>
                  </a:lnTo>
                  <a:lnTo>
                    <a:pt x="11" y="649"/>
                  </a:lnTo>
                  <a:lnTo>
                    <a:pt x="3" y="623"/>
                  </a:lnTo>
                  <a:lnTo>
                    <a:pt x="0" y="596"/>
                  </a:lnTo>
                  <a:lnTo>
                    <a:pt x="0" y="138"/>
                  </a:lnTo>
                  <a:lnTo>
                    <a:pt x="3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40" y="40"/>
                  </a:lnTo>
                  <a:lnTo>
                    <a:pt x="61" y="24"/>
                  </a:lnTo>
                  <a:lnTo>
                    <a:pt x="85" y="11"/>
                  </a:lnTo>
                  <a:lnTo>
                    <a:pt x="110" y="3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63"/>
            <p:cNvSpPr>
              <a:spLocks noEditPoints="1"/>
            </p:cNvSpPr>
            <p:nvPr/>
          </p:nvSpPr>
          <p:spPr bwMode="auto">
            <a:xfrm>
              <a:off x="7226300" y="1917700"/>
              <a:ext cx="481013" cy="392113"/>
            </a:xfrm>
            <a:custGeom>
              <a:avLst/>
              <a:gdLst>
                <a:gd name="T0" fmla="*/ 2388 w 3031"/>
                <a:gd name="T1" fmla="*/ 2106 h 2473"/>
                <a:gd name="T2" fmla="*/ 1194 w 3031"/>
                <a:gd name="T3" fmla="*/ 1374 h 2473"/>
                <a:gd name="T4" fmla="*/ 1837 w 3031"/>
                <a:gd name="T5" fmla="*/ 1374 h 2473"/>
                <a:gd name="T6" fmla="*/ 643 w 3031"/>
                <a:gd name="T7" fmla="*/ 2106 h 2473"/>
                <a:gd name="T8" fmla="*/ 643 w 3031"/>
                <a:gd name="T9" fmla="*/ 1374 h 2473"/>
                <a:gd name="T10" fmla="*/ 2002 w 3031"/>
                <a:gd name="T11" fmla="*/ 3 h 2473"/>
                <a:gd name="T12" fmla="*/ 2072 w 3031"/>
                <a:gd name="T13" fmla="*/ 40 h 2473"/>
                <a:gd name="T14" fmla="*/ 2110 w 3031"/>
                <a:gd name="T15" fmla="*/ 110 h 2473"/>
                <a:gd name="T16" fmla="*/ 2125 w 3031"/>
                <a:gd name="T17" fmla="*/ 238 h 2473"/>
                <a:gd name="T18" fmla="*/ 2187 w 3031"/>
                <a:gd name="T19" fmla="*/ 372 h 2473"/>
                <a:gd name="T20" fmla="*/ 2290 w 3031"/>
                <a:gd name="T21" fmla="*/ 476 h 2473"/>
                <a:gd name="T22" fmla="*/ 2424 w 3031"/>
                <a:gd name="T23" fmla="*/ 537 h 2473"/>
                <a:gd name="T24" fmla="*/ 2554 w 3031"/>
                <a:gd name="T25" fmla="*/ 553 h 2473"/>
                <a:gd name="T26" fmla="*/ 2623 w 3031"/>
                <a:gd name="T27" fmla="*/ 589 h 2473"/>
                <a:gd name="T28" fmla="*/ 2661 w 3031"/>
                <a:gd name="T29" fmla="*/ 659 h 2473"/>
                <a:gd name="T30" fmla="*/ 2652 w 3031"/>
                <a:gd name="T31" fmla="*/ 740 h 2473"/>
                <a:gd name="T32" fmla="*/ 2603 w 3031"/>
                <a:gd name="T33" fmla="*/ 800 h 2473"/>
                <a:gd name="T34" fmla="*/ 2525 w 3031"/>
                <a:gd name="T35" fmla="*/ 825 h 2473"/>
                <a:gd name="T36" fmla="*/ 2543 w 3031"/>
                <a:gd name="T37" fmla="*/ 906 h 2473"/>
                <a:gd name="T38" fmla="*/ 2634 w 3031"/>
                <a:gd name="T39" fmla="*/ 1007 h 2473"/>
                <a:gd name="T40" fmla="*/ 2753 w 3031"/>
                <a:gd name="T41" fmla="*/ 1075 h 2473"/>
                <a:gd name="T42" fmla="*/ 2894 w 3031"/>
                <a:gd name="T43" fmla="*/ 1099 h 2473"/>
                <a:gd name="T44" fmla="*/ 2970 w 3031"/>
                <a:gd name="T45" fmla="*/ 1122 h 2473"/>
                <a:gd name="T46" fmla="*/ 3020 w 3031"/>
                <a:gd name="T47" fmla="*/ 1183 h 2473"/>
                <a:gd name="T48" fmla="*/ 3028 w 3031"/>
                <a:gd name="T49" fmla="*/ 1264 h 2473"/>
                <a:gd name="T50" fmla="*/ 2991 w 3031"/>
                <a:gd name="T51" fmla="*/ 1333 h 2473"/>
                <a:gd name="T52" fmla="*/ 2921 w 3031"/>
                <a:gd name="T53" fmla="*/ 1371 h 2473"/>
                <a:gd name="T54" fmla="*/ 2664 w 3031"/>
                <a:gd name="T55" fmla="*/ 2106 h 2473"/>
                <a:gd name="T56" fmla="*/ 2763 w 3031"/>
                <a:gd name="T57" fmla="*/ 2118 h 2473"/>
                <a:gd name="T58" fmla="*/ 2824 w 3031"/>
                <a:gd name="T59" fmla="*/ 2167 h 2473"/>
                <a:gd name="T60" fmla="*/ 2847 w 3031"/>
                <a:gd name="T61" fmla="*/ 2244 h 2473"/>
                <a:gd name="T62" fmla="*/ 184 w 3031"/>
                <a:gd name="T63" fmla="*/ 2244 h 2473"/>
                <a:gd name="T64" fmla="*/ 207 w 3031"/>
                <a:gd name="T65" fmla="*/ 2167 h 2473"/>
                <a:gd name="T66" fmla="*/ 268 w 3031"/>
                <a:gd name="T67" fmla="*/ 2118 h 2473"/>
                <a:gd name="T68" fmla="*/ 367 w 3031"/>
                <a:gd name="T69" fmla="*/ 2106 h 2473"/>
                <a:gd name="T70" fmla="*/ 110 w 3031"/>
                <a:gd name="T71" fmla="*/ 1371 h 2473"/>
                <a:gd name="T72" fmla="*/ 40 w 3031"/>
                <a:gd name="T73" fmla="*/ 1333 h 2473"/>
                <a:gd name="T74" fmla="*/ 3 w 3031"/>
                <a:gd name="T75" fmla="*/ 1264 h 2473"/>
                <a:gd name="T76" fmla="*/ 11 w 3031"/>
                <a:gd name="T77" fmla="*/ 1183 h 2473"/>
                <a:gd name="T78" fmla="*/ 61 w 3031"/>
                <a:gd name="T79" fmla="*/ 1122 h 2473"/>
                <a:gd name="T80" fmla="*/ 137 w 3031"/>
                <a:gd name="T81" fmla="*/ 1099 h 2473"/>
                <a:gd name="T82" fmla="*/ 278 w 3031"/>
                <a:gd name="T83" fmla="*/ 1075 h 2473"/>
                <a:gd name="T84" fmla="*/ 397 w 3031"/>
                <a:gd name="T85" fmla="*/ 1007 h 2473"/>
                <a:gd name="T86" fmla="*/ 487 w 3031"/>
                <a:gd name="T87" fmla="*/ 906 h 2473"/>
                <a:gd name="T88" fmla="*/ 505 w 3031"/>
                <a:gd name="T89" fmla="*/ 825 h 2473"/>
                <a:gd name="T90" fmla="*/ 428 w 3031"/>
                <a:gd name="T91" fmla="*/ 800 h 2473"/>
                <a:gd name="T92" fmla="*/ 379 w 3031"/>
                <a:gd name="T93" fmla="*/ 740 h 2473"/>
                <a:gd name="T94" fmla="*/ 370 w 3031"/>
                <a:gd name="T95" fmla="*/ 659 h 2473"/>
                <a:gd name="T96" fmla="*/ 408 w 3031"/>
                <a:gd name="T97" fmla="*/ 589 h 2473"/>
                <a:gd name="T98" fmla="*/ 477 w 3031"/>
                <a:gd name="T99" fmla="*/ 553 h 2473"/>
                <a:gd name="T100" fmla="*/ 607 w 3031"/>
                <a:gd name="T101" fmla="*/ 537 h 2473"/>
                <a:gd name="T102" fmla="*/ 741 w 3031"/>
                <a:gd name="T103" fmla="*/ 476 h 2473"/>
                <a:gd name="T104" fmla="*/ 844 w 3031"/>
                <a:gd name="T105" fmla="*/ 372 h 2473"/>
                <a:gd name="T106" fmla="*/ 906 w 3031"/>
                <a:gd name="T107" fmla="*/ 238 h 2473"/>
                <a:gd name="T108" fmla="*/ 921 w 3031"/>
                <a:gd name="T109" fmla="*/ 110 h 2473"/>
                <a:gd name="T110" fmla="*/ 959 w 3031"/>
                <a:gd name="T111" fmla="*/ 40 h 2473"/>
                <a:gd name="T112" fmla="*/ 1029 w 3031"/>
                <a:gd name="T113" fmla="*/ 3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1" h="2473">
                  <a:moveTo>
                    <a:pt x="2112" y="1374"/>
                  </a:moveTo>
                  <a:lnTo>
                    <a:pt x="2112" y="2106"/>
                  </a:lnTo>
                  <a:lnTo>
                    <a:pt x="2388" y="2106"/>
                  </a:lnTo>
                  <a:lnTo>
                    <a:pt x="2388" y="1374"/>
                  </a:lnTo>
                  <a:lnTo>
                    <a:pt x="2112" y="1374"/>
                  </a:lnTo>
                  <a:close/>
                  <a:moveTo>
                    <a:pt x="1194" y="1374"/>
                  </a:moveTo>
                  <a:lnTo>
                    <a:pt x="1194" y="2106"/>
                  </a:lnTo>
                  <a:lnTo>
                    <a:pt x="1837" y="2106"/>
                  </a:lnTo>
                  <a:lnTo>
                    <a:pt x="1837" y="1374"/>
                  </a:lnTo>
                  <a:lnTo>
                    <a:pt x="1194" y="1374"/>
                  </a:lnTo>
                  <a:close/>
                  <a:moveTo>
                    <a:pt x="643" y="1374"/>
                  </a:moveTo>
                  <a:lnTo>
                    <a:pt x="643" y="2106"/>
                  </a:lnTo>
                  <a:lnTo>
                    <a:pt x="919" y="2106"/>
                  </a:lnTo>
                  <a:lnTo>
                    <a:pt x="919" y="1374"/>
                  </a:lnTo>
                  <a:lnTo>
                    <a:pt x="643" y="1374"/>
                  </a:lnTo>
                  <a:close/>
                  <a:moveTo>
                    <a:pt x="1056" y="0"/>
                  </a:moveTo>
                  <a:lnTo>
                    <a:pt x="1974" y="0"/>
                  </a:lnTo>
                  <a:lnTo>
                    <a:pt x="2002" y="3"/>
                  </a:lnTo>
                  <a:lnTo>
                    <a:pt x="2028" y="11"/>
                  </a:lnTo>
                  <a:lnTo>
                    <a:pt x="2052" y="23"/>
                  </a:lnTo>
                  <a:lnTo>
                    <a:pt x="2072" y="40"/>
                  </a:lnTo>
                  <a:lnTo>
                    <a:pt x="2089" y="60"/>
                  </a:lnTo>
                  <a:lnTo>
                    <a:pt x="2101" y="84"/>
                  </a:lnTo>
                  <a:lnTo>
                    <a:pt x="2110" y="110"/>
                  </a:lnTo>
                  <a:lnTo>
                    <a:pt x="2112" y="137"/>
                  </a:lnTo>
                  <a:lnTo>
                    <a:pt x="2116" y="189"/>
                  </a:lnTo>
                  <a:lnTo>
                    <a:pt x="2125" y="238"/>
                  </a:lnTo>
                  <a:lnTo>
                    <a:pt x="2141" y="286"/>
                  </a:lnTo>
                  <a:lnTo>
                    <a:pt x="2161" y="331"/>
                  </a:lnTo>
                  <a:lnTo>
                    <a:pt x="2187" y="372"/>
                  </a:lnTo>
                  <a:lnTo>
                    <a:pt x="2217" y="411"/>
                  </a:lnTo>
                  <a:lnTo>
                    <a:pt x="2252" y="445"/>
                  </a:lnTo>
                  <a:lnTo>
                    <a:pt x="2290" y="476"/>
                  </a:lnTo>
                  <a:lnTo>
                    <a:pt x="2332" y="501"/>
                  </a:lnTo>
                  <a:lnTo>
                    <a:pt x="2376" y="522"/>
                  </a:lnTo>
                  <a:lnTo>
                    <a:pt x="2424" y="537"/>
                  </a:lnTo>
                  <a:lnTo>
                    <a:pt x="2474" y="546"/>
                  </a:lnTo>
                  <a:lnTo>
                    <a:pt x="2525" y="549"/>
                  </a:lnTo>
                  <a:lnTo>
                    <a:pt x="2554" y="553"/>
                  </a:lnTo>
                  <a:lnTo>
                    <a:pt x="2579" y="560"/>
                  </a:lnTo>
                  <a:lnTo>
                    <a:pt x="2603" y="573"/>
                  </a:lnTo>
                  <a:lnTo>
                    <a:pt x="2623" y="589"/>
                  </a:lnTo>
                  <a:lnTo>
                    <a:pt x="2640" y="610"/>
                  </a:lnTo>
                  <a:lnTo>
                    <a:pt x="2652" y="634"/>
                  </a:lnTo>
                  <a:lnTo>
                    <a:pt x="2661" y="659"/>
                  </a:lnTo>
                  <a:lnTo>
                    <a:pt x="2664" y="687"/>
                  </a:lnTo>
                  <a:lnTo>
                    <a:pt x="2661" y="715"/>
                  </a:lnTo>
                  <a:lnTo>
                    <a:pt x="2652" y="740"/>
                  </a:lnTo>
                  <a:lnTo>
                    <a:pt x="2640" y="763"/>
                  </a:lnTo>
                  <a:lnTo>
                    <a:pt x="2623" y="784"/>
                  </a:lnTo>
                  <a:lnTo>
                    <a:pt x="2603" y="800"/>
                  </a:lnTo>
                  <a:lnTo>
                    <a:pt x="2579" y="813"/>
                  </a:lnTo>
                  <a:lnTo>
                    <a:pt x="2554" y="821"/>
                  </a:lnTo>
                  <a:lnTo>
                    <a:pt x="2525" y="825"/>
                  </a:lnTo>
                  <a:lnTo>
                    <a:pt x="2503" y="824"/>
                  </a:lnTo>
                  <a:lnTo>
                    <a:pt x="2521" y="866"/>
                  </a:lnTo>
                  <a:lnTo>
                    <a:pt x="2543" y="906"/>
                  </a:lnTo>
                  <a:lnTo>
                    <a:pt x="2570" y="943"/>
                  </a:lnTo>
                  <a:lnTo>
                    <a:pt x="2601" y="978"/>
                  </a:lnTo>
                  <a:lnTo>
                    <a:pt x="2634" y="1007"/>
                  </a:lnTo>
                  <a:lnTo>
                    <a:pt x="2671" y="1035"/>
                  </a:lnTo>
                  <a:lnTo>
                    <a:pt x="2711" y="1057"/>
                  </a:lnTo>
                  <a:lnTo>
                    <a:pt x="2753" y="1075"/>
                  </a:lnTo>
                  <a:lnTo>
                    <a:pt x="2798" y="1088"/>
                  </a:lnTo>
                  <a:lnTo>
                    <a:pt x="2845" y="1096"/>
                  </a:lnTo>
                  <a:lnTo>
                    <a:pt x="2894" y="1099"/>
                  </a:lnTo>
                  <a:lnTo>
                    <a:pt x="2921" y="1102"/>
                  </a:lnTo>
                  <a:lnTo>
                    <a:pt x="2946" y="1109"/>
                  </a:lnTo>
                  <a:lnTo>
                    <a:pt x="2970" y="1122"/>
                  </a:lnTo>
                  <a:lnTo>
                    <a:pt x="2991" y="1139"/>
                  </a:lnTo>
                  <a:lnTo>
                    <a:pt x="3008" y="1160"/>
                  </a:lnTo>
                  <a:lnTo>
                    <a:pt x="3020" y="1183"/>
                  </a:lnTo>
                  <a:lnTo>
                    <a:pt x="3028" y="1209"/>
                  </a:lnTo>
                  <a:lnTo>
                    <a:pt x="3031" y="1236"/>
                  </a:lnTo>
                  <a:lnTo>
                    <a:pt x="3028" y="1264"/>
                  </a:lnTo>
                  <a:lnTo>
                    <a:pt x="3020" y="1290"/>
                  </a:lnTo>
                  <a:lnTo>
                    <a:pt x="3008" y="1313"/>
                  </a:lnTo>
                  <a:lnTo>
                    <a:pt x="2991" y="1333"/>
                  </a:lnTo>
                  <a:lnTo>
                    <a:pt x="2970" y="1350"/>
                  </a:lnTo>
                  <a:lnTo>
                    <a:pt x="2946" y="1362"/>
                  </a:lnTo>
                  <a:lnTo>
                    <a:pt x="2921" y="1371"/>
                  </a:lnTo>
                  <a:lnTo>
                    <a:pt x="2894" y="1374"/>
                  </a:lnTo>
                  <a:lnTo>
                    <a:pt x="2664" y="1374"/>
                  </a:lnTo>
                  <a:lnTo>
                    <a:pt x="2664" y="2106"/>
                  </a:lnTo>
                  <a:lnTo>
                    <a:pt x="2709" y="2106"/>
                  </a:lnTo>
                  <a:lnTo>
                    <a:pt x="2737" y="2109"/>
                  </a:lnTo>
                  <a:lnTo>
                    <a:pt x="2763" y="2118"/>
                  </a:lnTo>
                  <a:lnTo>
                    <a:pt x="2787" y="2130"/>
                  </a:lnTo>
                  <a:lnTo>
                    <a:pt x="2807" y="2147"/>
                  </a:lnTo>
                  <a:lnTo>
                    <a:pt x="2824" y="2167"/>
                  </a:lnTo>
                  <a:lnTo>
                    <a:pt x="2836" y="2190"/>
                  </a:lnTo>
                  <a:lnTo>
                    <a:pt x="2845" y="2216"/>
                  </a:lnTo>
                  <a:lnTo>
                    <a:pt x="2847" y="2244"/>
                  </a:lnTo>
                  <a:lnTo>
                    <a:pt x="2847" y="2473"/>
                  </a:lnTo>
                  <a:lnTo>
                    <a:pt x="184" y="2473"/>
                  </a:lnTo>
                  <a:lnTo>
                    <a:pt x="184" y="2244"/>
                  </a:lnTo>
                  <a:lnTo>
                    <a:pt x="186" y="2216"/>
                  </a:lnTo>
                  <a:lnTo>
                    <a:pt x="195" y="2190"/>
                  </a:lnTo>
                  <a:lnTo>
                    <a:pt x="207" y="2167"/>
                  </a:lnTo>
                  <a:lnTo>
                    <a:pt x="224" y="2147"/>
                  </a:lnTo>
                  <a:lnTo>
                    <a:pt x="244" y="2130"/>
                  </a:lnTo>
                  <a:lnTo>
                    <a:pt x="268" y="2118"/>
                  </a:lnTo>
                  <a:lnTo>
                    <a:pt x="294" y="2109"/>
                  </a:lnTo>
                  <a:lnTo>
                    <a:pt x="321" y="2106"/>
                  </a:lnTo>
                  <a:lnTo>
                    <a:pt x="367" y="2106"/>
                  </a:lnTo>
                  <a:lnTo>
                    <a:pt x="367" y="1374"/>
                  </a:lnTo>
                  <a:lnTo>
                    <a:pt x="137" y="1374"/>
                  </a:lnTo>
                  <a:lnTo>
                    <a:pt x="110" y="1371"/>
                  </a:lnTo>
                  <a:lnTo>
                    <a:pt x="85" y="1362"/>
                  </a:lnTo>
                  <a:lnTo>
                    <a:pt x="61" y="1350"/>
                  </a:lnTo>
                  <a:lnTo>
                    <a:pt x="40" y="1333"/>
                  </a:lnTo>
                  <a:lnTo>
                    <a:pt x="23" y="1313"/>
                  </a:lnTo>
                  <a:lnTo>
                    <a:pt x="11" y="1290"/>
                  </a:lnTo>
                  <a:lnTo>
                    <a:pt x="3" y="1264"/>
                  </a:lnTo>
                  <a:lnTo>
                    <a:pt x="0" y="1236"/>
                  </a:lnTo>
                  <a:lnTo>
                    <a:pt x="3" y="1209"/>
                  </a:lnTo>
                  <a:lnTo>
                    <a:pt x="11" y="1183"/>
                  </a:lnTo>
                  <a:lnTo>
                    <a:pt x="23" y="1160"/>
                  </a:lnTo>
                  <a:lnTo>
                    <a:pt x="40" y="1139"/>
                  </a:lnTo>
                  <a:lnTo>
                    <a:pt x="61" y="1122"/>
                  </a:lnTo>
                  <a:lnTo>
                    <a:pt x="85" y="1109"/>
                  </a:lnTo>
                  <a:lnTo>
                    <a:pt x="110" y="1102"/>
                  </a:lnTo>
                  <a:lnTo>
                    <a:pt x="137" y="1099"/>
                  </a:lnTo>
                  <a:lnTo>
                    <a:pt x="186" y="1096"/>
                  </a:lnTo>
                  <a:lnTo>
                    <a:pt x="233" y="1088"/>
                  </a:lnTo>
                  <a:lnTo>
                    <a:pt x="278" y="1075"/>
                  </a:lnTo>
                  <a:lnTo>
                    <a:pt x="320" y="1057"/>
                  </a:lnTo>
                  <a:lnTo>
                    <a:pt x="360" y="1035"/>
                  </a:lnTo>
                  <a:lnTo>
                    <a:pt x="397" y="1007"/>
                  </a:lnTo>
                  <a:lnTo>
                    <a:pt x="430" y="978"/>
                  </a:lnTo>
                  <a:lnTo>
                    <a:pt x="461" y="943"/>
                  </a:lnTo>
                  <a:lnTo>
                    <a:pt x="487" y="906"/>
                  </a:lnTo>
                  <a:lnTo>
                    <a:pt x="510" y="866"/>
                  </a:lnTo>
                  <a:lnTo>
                    <a:pt x="528" y="824"/>
                  </a:lnTo>
                  <a:lnTo>
                    <a:pt x="505" y="825"/>
                  </a:lnTo>
                  <a:lnTo>
                    <a:pt x="477" y="821"/>
                  </a:lnTo>
                  <a:lnTo>
                    <a:pt x="452" y="813"/>
                  </a:lnTo>
                  <a:lnTo>
                    <a:pt x="428" y="800"/>
                  </a:lnTo>
                  <a:lnTo>
                    <a:pt x="408" y="784"/>
                  </a:lnTo>
                  <a:lnTo>
                    <a:pt x="391" y="763"/>
                  </a:lnTo>
                  <a:lnTo>
                    <a:pt x="379" y="740"/>
                  </a:lnTo>
                  <a:lnTo>
                    <a:pt x="370" y="715"/>
                  </a:lnTo>
                  <a:lnTo>
                    <a:pt x="367" y="687"/>
                  </a:lnTo>
                  <a:lnTo>
                    <a:pt x="370" y="659"/>
                  </a:lnTo>
                  <a:lnTo>
                    <a:pt x="379" y="634"/>
                  </a:lnTo>
                  <a:lnTo>
                    <a:pt x="391" y="610"/>
                  </a:lnTo>
                  <a:lnTo>
                    <a:pt x="408" y="589"/>
                  </a:lnTo>
                  <a:lnTo>
                    <a:pt x="428" y="573"/>
                  </a:lnTo>
                  <a:lnTo>
                    <a:pt x="452" y="560"/>
                  </a:lnTo>
                  <a:lnTo>
                    <a:pt x="477" y="553"/>
                  </a:lnTo>
                  <a:lnTo>
                    <a:pt x="505" y="549"/>
                  </a:lnTo>
                  <a:lnTo>
                    <a:pt x="557" y="546"/>
                  </a:lnTo>
                  <a:lnTo>
                    <a:pt x="607" y="537"/>
                  </a:lnTo>
                  <a:lnTo>
                    <a:pt x="655" y="522"/>
                  </a:lnTo>
                  <a:lnTo>
                    <a:pt x="699" y="501"/>
                  </a:lnTo>
                  <a:lnTo>
                    <a:pt x="741" y="476"/>
                  </a:lnTo>
                  <a:lnTo>
                    <a:pt x="779" y="445"/>
                  </a:lnTo>
                  <a:lnTo>
                    <a:pt x="814" y="411"/>
                  </a:lnTo>
                  <a:lnTo>
                    <a:pt x="844" y="372"/>
                  </a:lnTo>
                  <a:lnTo>
                    <a:pt x="870" y="331"/>
                  </a:lnTo>
                  <a:lnTo>
                    <a:pt x="890" y="286"/>
                  </a:lnTo>
                  <a:lnTo>
                    <a:pt x="906" y="238"/>
                  </a:lnTo>
                  <a:lnTo>
                    <a:pt x="915" y="189"/>
                  </a:lnTo>
                  <a:lnTo>
                    <a:pt x="919" y="137"/>
                  </a:lnTo>
                  <a:lnTo>
                    <a:pt x="921" y="110"/>
                  </a:lnTo>
                  <a:lnTo>
                    <a:pt x="930" y="84"/>
                  </a:lnTo>
                  <a:lnTo>
                    <a:pt x="942" y="60"/>
                  </a:lnTo>
                  <a:lnTo>
                    <a:pt x="959" y="40"/>
                  </a:lnTo>
                  <a:lnTo>
                    <a:pt x="979" y="23"/>
                  </a:lnTo>
                  <a:lnTo>
                    <a:pt x="1003" y="11"/>
                  </a:lnTo>
                  <a:lnTo>
                    <a:pt x="1029" y="3"/>
                  </a:lnTo>
                  <a:lnTo>
                    <a:pt x="10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1" name="Freeform 330"/>
          <p:cNvSpPr>
            <a:spLocks/>
          </p:cNvSpPr>
          <p:nvPr/>
        </p:nvSpPr>
        <p:spPr bwMode="auto">
          <a:xfrm>
            <a:off x="8189603" y="1931988"/>
            <a:ext cx="481013" cy="523875"/>
          </a:xfrm>
          <a:custGeom>
            <a:avLst/>
            <a:gdLst>
              <a:gd name="connsiteX0" fmla="*/ 160188 w 481013"/>
              <a:gd name="connsiteY0" fmla="*/ 234950 h 523875"/>
              <a:gd name="connsiteX1" fmla="*/ 319074 w 481013"/>
              <a:gd name="connsiteY1" fmla="*/ 393109 h 523875"/>
              <a:gd name="connsiteX2" fmla="*/ 357920 w 481013"/>
              <a:gd name="connsiteY2" fmla="*/ 393109 h 523875"/>
              <a:gd name="connsiteX3" fmla="*/ 362219 w 481013"/>
              <a:gd name="connsiteY3" fmla="*/ 393542 h 523875"/>
              <a:gd name="connsiteX4" fmla="*/ 366199 w 481013"/>
              <a:gd name="connsiteY4" fmla="*/ 394983 h 523875"/>
              <a:gd name="connsiteX5" fmla="*/ 369861 w 481013"/>
              <a:gd name="connsiteY5" fmla="*/ 396858 h 523875"/>
              <a:gd name="connsiteX6" fmla="*/ 373045 w 481013"/>
              <a:gd name="connsiteY6" fmla="*/ 399597 h 523875"/>
              <a:gd name="connsiteX7" fmla="*/ 375751 w 481013"/>
              <a:gd name="connsiteY7" fmla="*/ 402769 h 523875"/>
              <a:gd name="connsiteX8" fmla="*/ 377662 w 481013"/>
              <a:gd name="connsiteY8" fmla="*/ 406517 h 523875"/>
              <a:gd name="connsiteX9" fmla="*/ 378935 w 481013"/>
              <a:gd name="connsiteY9" fmla="*/ 410554 h 523875"/>
              <a:gd name="connsiteX10" fmla="*/ 379413 w 481013"/>
              <a:gd name="connsiteY10" fmla="*/ 414879 h 523875"/>
              <a:gd name="connsiteX11" fmla="*/ 379413 w 481013"/>
              <a:gd name="connsiteY11" fmla="*/ 502105 h 523875"/>
              <a:gd name="connsiteX12" fmla="*/ 378935 w 481013"/>
              <a:gd name="connsiteY12" fmla="*/ 506430 h 523875"/>
              <a:gd name="connsiteX13" fmla="*/ 377662 w 481013"/>
              <a:gd name="connsiteY13" fmla="*/ 510611 h 523875"/>
              <a:gd name="connsiteX14" fmla="*/ 375592 w 481013"/>
              <a:gd name="connsiteY14" fmla="*/ 514215 h 523875"/>
              <a:gd name="connsiteX15" fmla="*/ 373045 w 481013"/>
              <a:gd name="connsiteY15" fmla="*/ 517531 h 523875"/>
              <a:gd name="connsiteX16" fmla="*/ 369702 w 481013"/>
              <a:gd name="connsiteY16" fmla="*/ 520271 h 523875"/>
              <a:gd name="connsiteX17" fmla="*/ 366040 w 481013"/>
              <a:gd name="connsiteY17" fmla="*/ 522145 h 523875"/>
              <a:gd name="connsiteX18" fmla="*/ 361900 w 481013"/>
              <a:gd name="connsiteY18" fmla="*/ 523443 h 523875"/>
              <a:gd name="connsiteX19" fmla="*/ 357443 w 481013"/>
              <a:gd name="connsiteY19" fmla="*/ 523875 h 523875"/>
              <a:gd name="connsiteX20" fmla="*/ 123571 w 481013"/>
              <a:gd name="connsiteY20" fmla="*/ 523875 h 523875"/>
              <a:gd name="connsiteX21" fmla="*/ 119113 w 481013"/>
              <a:gd name="connsiteY21" fmla="*/ 523443 h 523875"/>
              <a:gd name="connsiteX22" fmla="*/ 114973 w 481013"/>
              <a:gd name="connsiteY22" fmla="*/ 522145 h 523875"/>
              <a:gd name="connsiteX23" fmla="*/ 111312 w 481013"/>
              <a:gd name="connsiteY23" fmla="*/ 520271 h 523875"/>
              <a:gd name="connsiteX24" fmla="*/ 107968 w 481013"/>
              <a:gd name="connsiteY24" fmla="*/ 517531 h 523875"/>
              <a:gd name="connsiteX25" fmla="*/ 105421 w 481013"/>
              <a:gd name="connsiteY25" fmla="*/ 514215 h 523875"/>
              <a:gd name="connsiteX26" fmla="*/ 103352 w 481013"/>
              <a:gd name="connsiteY26" fmla="*/ 510611 h 523875"/>
              <a:gd name="connsiteX27" fmla="*/ 102078 w 481013"/>
              <a:gd name="connsiteY27" fmla="*/ 506430 h 523875"/>
              <a:gd name="connsiteX28" fmla="*/ 101600 w 481013"/>
              <a:gd name="connsiteY28" fmla="*/ 502105 h 523875"/>
              <a:gd name="connsiteX29" fmla="*/ 101600 w 481013"/>
              <a:gd name="connsiteY29" fmla="*/ 414879 h 523875"/>
              <a:gd name="connsiteX30" fmla="*/ 102078 w 481013"/>
              <a:gd name="connsiteY30" fmla="*/ 410554 h 523875"/>
              <a:gd name="connsiteX31" fmla="*/ 103352 w 481013"/>
              <a:gd name="connsiteY31" fmla="*/ 406373 h 523875"/>
              <a:gd name="connsiteX32" fmla="*/ 105421 w 481013"/>
              <a:gd name="connsiteY32" fmla="*/ 402769 h 523875"/>
              <a:gd name="connsiteX33" fmla="*/ 107968 w 481013"/>
              <a:gd name="connsiteY33" fmla="*/ 399453 h 523875"/>
              <a:gd name="connsiteX34" fmla="*/ 111312 w 481013"/>
              <a:gd name="connsiteY34" fmla="*/ 396714 h 523875"/>
              <a:gd name="connsiteX35" fmla="*/ 114973 w 481013"/>
              <a:gd name="connsiteY35" fmla="*/ 394839 h 523875"/>
              <a:gd name="connsiteX36" fmla="*/ 119113 w 481013"/>
              <a:gd name="connsiteY36" fmla="*/ 393542 h 523875"/>
              <a:gd name="connsiteX37" fmla="*/ 123571 w 481013"/>
              <a:gd name="connsiteY37" fmla="*/ 393109 h 523875"/>
              <a:gd name="connsiteX38" fmla="*/ 160188 w 481013"/>
              <a:gd name="connsiteY38" fmla="*/ 393109 h 523875"/>
              <a:gd name="connsiteX39" fmla="*/ 363538 w 481013"/>
              <a:gd name="connsiteY39" fmla="*/ 115888 h 523875"/>
              <a:gd name="connsiteX40" fmla="*/ 458956 w 481013"/>
              <a:gd name="connsiteY40" fmla="*/ 115888 h 523875"/>
              <a:gd name="connsiteX41" fmla="*/ 463432 w 481013"/>
              <a:gd name="connsiteY41" fmla="*/ 116468 h 523875"/>
              <a:gd name="connsiteX42" fmla="*/ 467587 w 481013"/>
              <a:gd name="connsiteY42" fmla="*/ 117629 h 523875"/>
              <a:gd name="connsiteX43" fmla="*/ 471263 w 481013"/>
              <a:gd name="connsiteY43" fmla="*/ 119806 h 523875"/>
              <a:gd name="connsiteX44" fmla="*/ 474460 w 481013"/>
              <a:gd name="connsiteY44" fmla="*/ 122418 h 523875"/>
              <a:gd name="connsiteX45" fmla="*/ 477177 w 481013"/>
              <a:gd name="connsiteY45" fmla="*/ 125611 h 523875"/>
              <a:gd name="connsiteX46" fmla="*/ 479255 w 481013"/>
              <a:gd name="connsiteY46" fmla="*/ 129383 h 523875"/>
              <a:gd name="connsiteX47" fmla="*/ 480534 w 481013"/>
              <a:gd name="connsiteY47" fmla="*/ 133447 h 523875"/>
              <a:gd name="connsiteX48" fmla="*/ 481013 w 481013"/>
              <a:gd name="connsiteY48" fmla="*/ 137945 h 523875"/>
              <a:gd name="connsiteX49" fmla="*/ 480534 w 481013"/>
              <a:gd name="connsiteY49" fmla="*/ 142444 h 523875"/>
              <a:gd name="connsiteX50" fmla="*/ 479255 w 481013"/>
              <a:gd name="connsiteY50" fmla="*/ 146362 h 523875"/>
              <a:gd name="connsiteX51" fmla="*/ 477177 w 481013"/>
              <a:gd name="connsiteY51" fmla="*/ 150280 h 523875"/>
              <a:gd name="connsiteX52" fmla="*/ 474460 w 481013"/>
              <a:gd name="connsiteY52" fmla="*/ 153472 h 523875"/>
              <a:gd name="connsiteX53" fmla="*/ 471263 w 481013"/>
              <a:gd name="connsiteY53" fmla="*/ 156229 h 523875"/>
              <a:gd name="connsiteX54" fmla="*/ 467587 w 481013"/>
              <a:gd name="connsiteY54" fmla="*/ 158261 h 523875"/>
              <a:gd name="connsiteX55" fmla="*/ 463432 w 481013"/>
              <a:gd name="connsiteY55" fmla="*/ 159567 h 523875"/>
              <a:gd name="connsiteX56" fmla="*/ 458956 w 481013"/>
              <a:gd name="connsiteY56" fmla="*/ 159857 h 523875"/>
              <a:gd name="connsiteX57" fmla="*/ 451604 w 481013"/>
              <a:gd name="connsiteY57" fmla="*/ 159857 h 523875"/>
              <a:gd name="connsiteX58" fmla="*/ 451604 w 481013"/>
              <a:gd name="connsiteY58" fmla="*/ 225739 h 523875"/>
              <a:gd name="connsiteX59" fmla="*/ 451125 w 481013"/>
              <a:gd name="connsiteY59" fmla="*/ 230237 h 523875"/>
              <a:gd name="connsiteX60" fmla="*/ 449846 w 481013"/>
              <a:gd name="connsiteY60" fmla="*/ 234155 h 523875"/>
              <a:gd name="connsiteX61" fmla="*/ 447928 w 481013"/>
              <a:gd name="connsiteY61" fmla="*/ 238074 h 523875"/>
              <a:gd name="connsiteX62" fmla="*/ 445211 w 481013"/>
              <a:gd name="connsiteY62" fmla="*/ 241266 h 523875"/>
              <a:gd name="connsiteX63" fmla="*/ 442014 w 481013"/>
              <a:gd name="connsiteY63" fmla="*/ 244023 h 523875"/>
              <a:gd name="connsiteX64" fmla="*/ 438179 w 481013"/>
              <a:gd name="connsiteY64" fmla="*/ 246055 h 523875"/>
              <a:gd name="connsiteX65" fmla="*/ 434023 w 481013"/>
              <a:gd name="connsiteY65" fmla="*/ 247361 h 523875"/>
              <a:gd name="connsiteX66" fmla="*/ 429548 w 481013"/>
              <a:gd name="connsiteY66" fmla="*/ 247651 h 523875"/>
              <a:gd name="connsiteX67" fmla="*/ 363538 w 481013"/>
              <a:gd name="connsiteY67" fmla="*/ 247651 h 523875"/>
              <a:gd name="connsiteX68" fmla="*/ 21758 w 481013"/>
              <a:gd name="connsiteY68" fmla="*/ 115888 h 523875"/>
              <a:gd name="connsiteX69" fmla="*/ 115888 w 481013"/>
              <a:gd name="connsiteY69" fmla="*/ 115888 h 523875"/>
              <a:gd name="connsiteX70" fmla="*/ 115888 w 481013"/>
              <a:gd name="connsiteY70" fmla="*/ 247651 h 523875"/>
              <a:gd name="connsiteX71" fmla="*/ 50770 w 481013"/>
              <a:gd name="connsiteY71" fmla="*/ 247651 h 523875"/>
              <a:gd name="connsiteX72" fmla="*/ 46355 w 481013"/>
              <a:gd name="connsiteY72" fmla="*/ 247361 h 523875"/>
              <a:gd name="connsiteX73" fmla="*/ 42256 w 481013"/>
              <a:gd name="connsiteY73" fmla="*/ 246055 h 523875"/>
              <a:gd name="connsiteX74" fmla="*/ 38471 w 481013"/>
              <a:gd name="connsiteY74" fmla="*/ 244023 h 523875"/>
              <a:gd name="connsiteX75" fmla="*/ 35318 w 481013"/>
              <a:gd name="connsiteY75" fmla="*/ 241266 h 523875"/>
              <a:gd name="connsiteX76" fmla="*/ 32638 w 481013"/>
              <a:gd name="connsiteY76" fmla="*/ 238074 h 523875"/>
              <a:gd name="connsiteX77" fmla="*/ 30746 w 481013"/>
              <a:gd name="connsiteY77" fmla="*/ 234155 h 523875"/>
              <a:gd name="connsiteX78" fmla="*/ 29484 w 481013"/>
              <a:gd name="connsiteY78" fmla="*/ 230237 h 523875"/>
              <a:gd name="connsiteX79" fmla="*/ 29011 w 481013"/>
              <a:gd name="connsiteY79" fmla="*/ 225739 h 523875"/>
              <a:gd name="connsiteX80" fmla="*/ 29011 w 481013"/>
              <a:gd name="connsiteY80" fmla="*/ 159857 h 523875"/>
              <a:gd name="connsiteX81" fmla="*/ 21758 w 481013"/>
              <a:gd name="connsiteY81" fmla="*/ 159857 h 523875"/>
              <a:gd name="connsiteX82" fmla="*/ 17344 w 481013"/>
              <a:gd name="connsiteY82" fmla="*/ 159567 h 523875"/>
              <a:gd name="connsiteX83" fmla="*/ 13244 w 481013"/>
              <a:gd name="connsiteY83" fmla="*/ 158261 h 523875"/>
              <a:gd name="connsiteX84" fmla="*/ 9618 w 481013"/>
              <a:gd name="connsiteY84" fmla="*/ 156229 h 523875"/>
              <a:gd name="connsiteX85" fmla="*/ 6464 w 481013"/>
              <a:gd name="connsiteY85" fmla="*/ 153472 h 523875"/>
              <a:gd name="connsiteX86" fmla="*/ 3784 w 481013"/>
              <a:gd name="connsiteY86" fmla="*/ 150280 h 523875"/>
              <a:gd name="connsiteX87" fmla="*/ 1734 w 481013"/>
              <a:gd name="connsiteY87" fmla="*/ 146362 h 523875"/>
              <a:gd name="connsiteX88" fmla="*/ 473 w 481013"/>
              <a:gd name="connsiteY88" fmla="*/ 142444 h 523875"/>
              <a:gd name="connsiteX89" fmla="*/ 0 w 481013"/>
              <a:gd name="connsiteY89" fmla="*/ 137945 h 523875"/>
              <a:gd name="connsiteX90" fmla="*/ 473 w 481013"/>
              <a:gd name="connsiteY90" fmla="*/ 133447 h 523875"/>
              <a:gd name="connsiteX91" fmla="*/ 1734 w 481013"/>
              <a:gd name="connsiteY91" fmla="*/ 129383 h 523875"/>
              <a:gd name="connsiteX92" fmla="*/ 3784 w 481013"/>
              <a:gd name="connsiteY92" fmla="*/ 125611 h 523875"/>
              <a:gd name="connsiteX93" fmla="*/ 6464 w 481013"/>
              <a:gd name="connsiteY93" fmla="*/ 122418 h 523875"/>
              <a:gd name="connsiteX94" fmla="*/ 9618 w 481013"/>
              <a:gd name="connsiteY94" fmla="*/ 119806 h 523875"/>
              <a:gd name="connsiteX95" fmla="*/ 13244 w 481013"/>
              <a:gd name="connsiteY95" fmla="*/ 117629 h 523875"/>
              <a:gd name="connsiteX96" fmla="*/ 17344 w 481013"/>
              <a:gd name="connsiteY96" fmla="*/ 116468 h 523875"/>
              <a:gd name="connsiteX97" fmla="*/ 240428 w 481013"/>
              <a:gd name="connsiteY97" fmla="*/ 0 h 523875"/>
              <a:gd name="connsiteX98" fmla="*/ 248214 w 481013"/>
              <a:gd name="connsiteY98" fmla="*/ 433 h 523875"/>
              <a:gd name="connsiteX99" fmla="*/ 255524 w 481013"/>
              <a:gd name="connsiteY99" fmla="*/ 1734 h 523875"/>
              <a:gd name="connsiteX100" fmla="*/ 262675 w 481013"/>
              <a:gd name="connsiteY100" fmla="*/ 3757 h 523875"/>
              <a:gd name="connsiteX101" fmla="*/ 269349 w 481013"/>
              <a:gd name="connsiteY101" fmla="*/ 6647 h 523875"/>
              <a:gd name="connsiteX102" fmla="*/ 275705 w 481013"/>
              <a:gd name="connsiteY102" fmla="*/ 10115 h 523875"/>
              <a:gd name="connsiteX103" fmla="*/ 281585 w 481013"/>
              <a:gd name="connsiteY103" fmla="*/ 14451 h 523875"/>
              <a:gd name="connsiteX104" fmla="*/ 286988 w 481013"/>
              <a:gd name="connsiteY104" fmla="*/ 19219 h 523875"/>
              <a:gd name="connsiteX105" fmla="*/ 291755 w 481013"/>
              <a:gd name="connsiteY105" fmla="*/ 24710 h 523875"/>
              <a:gd name="connsiteX106" fmla="*/ 295886 w 481013"/>
              <a:gd name="connsiteY106" fmla="*/ 30491 h 523875"/>
              <a:gd name="connsiteX107" fmla="*/ 299541 w 481013"/>
              <a:gd name="connsiteY107" fmla="*/ 36704 h 523875"/>
              <a:gd name="connsiteX108" fmla="*/ 302243 w 481013"/>
              <a:gd name="connsiteY108" fmla="*/ 43496 h 523875"/>
              <a:gd name="connsiteX109" fmla="*/ 304467 w 481013"/>
              <a:gd name="connsiteY109" fmla="*/ 50577 h 523875"/>
              <a:gd name="connsiteX110" fmla="*/ 305739 w 481013"/>
              <a:gd name="connsiteY110" fmla="*/ 57802 h 523875"/>
              <a:gd name="connsiteX111" fmla="*/ 306215 w 481013"/>
              <a:gd name="connsiteY111" fmla="*/ 65461 h 523875"/>
              <a:gd name="connsiteX112" fmla="*/ 306215 w 481013"/>
              <a:gd name="connsiteY112" fmla="*/ 116472 h 523875"/>
              <a:gd name="connsiteX113" fmla="*/ 320676 w 481013"/>
              <a:gd name="connsiteY113" fmla="*/ 116472 h 523875"/>
              <a:gd name="connsiteX114" fmla="*/ 320676 w 481013"/>
              <a:gd name="connsiteY114" fmla="*/ 333375 h 523875"/>
              <a:gd name="connsiteX115" fmla="*/ 160338 w 481013"/>
              <a:gd name="connsiteY115" fmla="*/ 173118 h 523875"/>
              <a:gd name="connsiteX116" fmla="*/ 160338 w 481013"/>
              <a:gd name="connsiteY116" fmla="*/ 116472 h 523875"/>
              <a:gd name="connsiteX117" fmla="*/ 174958 w 481013"/>
              <a:gd name="connsiteY117" fmla="*/ 116472 h 523875"/>
              <a:gd name="connsiteX118" fmla="*/ 174958 w 481013"/>
              <a:gd name="connsiteY118" fmla="*/ 65461 h 523875"/>
              <a:gd name="connsiteX119" fmla="*/ 175276 w 481013"/>
              <a:gd name="connsiteY119" fmla="*/ 57802 h 523875"/>
              <a:gd name="connsiteX120" fmla="*/ 176547 w 481013"/>
              <a:gd name="connsiteY120" fmla="*/ 50577 h 523875"/>
              <a:gd name="connsiteX121" fmla="*/ 178772 w 481013"/>
              <a:gd name="connsiteY121" fmla="*/ 43496 h 523875"/>
              <a:gd name="connsiteX122" fmla="*/ 181473 w 481013"/>
              <a:gd name="connsiteY122" fmla="*/ 36704 h 523875"/>
              <a:gd name="connsiteX123" fmla="*/ 185128 w 481013"/>
              <a:gd name="connsiteY123" fmla="*/ 30491 h 523875"/>
              <a:gd name="connsiteX124" fmla="*/ 189259 w 481013"/>
              <a:gd name="connsiteY124" fmla="*/ 24710 h 523875"/>
              <a:gd name="connsiteX125" fmla="*/ 194027 w 481013"/>
              <a:gd name="connsiteY125" fmla="*/ 19219 h 523875"/>
              <a:gd name="connsiteX126" fmla="*/ 199430 w 481013"/>
              <a:gd name="connsiteY126" fmla="*/ 14451 h 523875"/>
              <a:gd name="connsiteX127" fmla="*/ 205309 w 481013"/>
              <a:gd name="connsiteY127" fmla="*/ 10115 h 523875"/>
              <a:gd name="connsiteX128" fmla="*/ 211665 w 481013"/>
              <a:gd name="connsiteY128" fmla="*/ 6647 h 523875"/>
              <a:gd name="connsiteX129" fmla="*/ 218340 w 481013"/>
              <a:gd name="connsiteY129" fmla="*/ 3757 h 523875"/>
              <a:gd name="connsiteX130" fmla="*/ 225490 w 481013"/>
              <a:gd name="connsiteY130" fmla="*/ 1734 h 523875"/>
              <a:gd name="connsiteX131" fmla="*/ 232800 w 481013"/>
              <a:gd name="connsiteY131" fmla="*/ 433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481013" h="523875">
                <a:moveTo>
                  <a:pt x="160188" y="234950"/>
                </a:moveTo>
                <a:lnTo>
                  <a:pt x="319074" y="393109"/>
                </a:lnTo>
                <a:lnTo>
                  <a:pt x="357920" y="393109"/>
                </a:lnTo>
                <a:lnTo>
                  <a:pt x="362219" y="393542"/>
                </a:lnTo>
                <a:lnTo>
                  <a:pt x="366199" y="394983"/>
                </a:lnTo>
                <a:lnTo>
                  <a:pt x="369861" y="396858"/>
                </a:lnTo>
                <a:lnTo>
                  <a:pt x="373045" y="399597"/>
                </a:lnTo>
                <a:lnTo>
                  <a:pt x="375751" y="402769"/>
                </a:lnTo>
                <a:lnTo>
                  <a:pt x="377662" y="406517"/>
                </a:lnTo>
                <a:lnTo>
                  <a:pt x="378935" y="410554"/>
                </a:lnTo>
                <a:lnTo>
                  <a:pt x="379413" y="414879"/>
                </a:lnTo>
                <a:lnTo>
                  <a:pt x="379413" y="502105"/>
                </a:lnTo>
                <a:lnTo>
                  <a:pt x="378935" y="506430"/>
                </a:lnTo>
                <a:lnTo>
                  <a:pt x="377662" y="510611"/>
                </a:lnTo>
                <a:lnTo>
                  <a:pt x="375592" y="514215"/>
                </a:lnTo>
                <a:lnTo>
                  <a:pt x="373045" y="517531"/>
                </a:lnTo>
                <a:lnTo>
                  <a:pt x="369702" y="520271"/>
                </a:lnTo>
                <a:lnTo>
                  <a:pt x="366040" y="522145"/>
                </a:lnTo>
                <a:lnTo>
                  <a:pt x="361900" y="523443"/>
                </a:lnTo>
                <a:lnTo>
                  <a:pt x="357443" y="523875"/>
                </a:lnTo>
                <a:lnTo>
                  <a:pt x="123571" y="523875"/>
                </a:lnTo>
                <a:lnTo>
                  <a:pt x="119113" y="523443"/>
                </a:lnTo>
                <a:lnTo>
                  <a:pt x="114973" y="522145"/>
                </a:lnTo>
                <a:lnTo>
                  <a:pt x="111312" y="520271"/>
                </a:lnTo>
                <a:lnTo>
                  <a:pt x="107968" y="517531"/>
                </a:lnTo>
                <a:lnTo>
                  <a:pt x="105421" y="514215"/>
                </a:lnTo>
                <a:lnTo>
                  <a:pt x="103352" y="510611"/>
                </a:lnTo>
                <a:lnTo>
                  <a:pt x="102078" y="506430"/>
                </a:lnTo>
                <a:lnTo>
                  <a:pt x="101600" y="502105"/>
                </a:lnTo>
                <a:lnTo>
                  <a:pt x="101600" y="414879"/>
                </a:lnTo>
                <a:lnTo>
                  <a:pt x="102078" y="410554"/>
                </a:lnTo>
                <a:lnTo>
                  <a:pt x="103352" y="406373"/>
                </a:lnTo>
                <a:lnTo>
                  <a:pt x="105421" y="402769"/>
                </a:lnTo>
                <a:lnTo>
                  <a:pt x="107968" y="399453"/>
                </a:lnTo>
                <a:lnTo>
                  <a:pt x="111312" y="396714"/>
                </a:lnTo>
                <a:lnTo>
                  <a:pt x="114973" y="394839"/>
                </a:lnTo>
                <a:lnTo>
                  <a:pt x="119113" y="393542"/>
                </a:lnTo>
                <a:lnTo>
                  <a:pt x="123571" y="393109"/>
                </a:lnTo>
                <a:lnTo>
                  <a:pt x="160188" y="393109"/>
                </a:lnTo>
                <a:close/>
                <a:moveTo>
                  <a:pt x="363538" y="115888"/>
                </a:moveTo>
                <a:lnTo>
                  <a:pt x="458956" y="115888"/>
                </a:lnTo>
                <a:lnTo>
                  <a:pt x="463432" y="116468"/>
                </a:lnTo>
                <a:lnTo>
                  <a:pt x="467587" y="117629"/>
                </a:lnTo>
                <a:lnTo>
                  <a:pt x="471263" y="119806"/>
                </a:lnTo>
                <a:lnTo>
                  <a:pt x="474460" y="122418"/>
                </a:lnTo>
                <a:lnTo>
                  <a:pt x="477177" y="125611"/>
                </a:lnTo>
                <a:lnTo>
                  <a:pt x="479255" y="129383"/>
                </a:lnTo>
                <a:lnTo>
                  <a:pt x="480534" y="133447"/>
                </a:lnTo>
                <a:lnTo>
                  <a:pt x="481013" y="137945"/>
                </a:lnTo>
                <a:lnTo>
                  <a:pt x="480534" y="142444"/>
                </a:lnTo>
                <a:lnTo>
                  <a:pt x="479255" y="146362"/>
                </a:lnTo>
                <a:lnTo>
                  <a:pt x="477177" y="150280"/>
                </a:lnTo>
                <a:lnTo>
                  <a:pt x="474460" y="153472"/>
                </a:lnTo>
                <a:lnTo>
                  <a:pt x="471263" y="156229"/>
                </a:lnTo>
                <a:lnTo>
                  <a:pt x="467587" y="158261"/>
                </a:lnTo>
                <a:lnTo>
                  <a:pt x="463432" y="159567"/>
                </a:lnTo>
                <a:lnTo>
                  <a:pt x="458956" y="159857"/>
                </a:lnTo>
                <a:lnTo>
                  <a:pt x="451604" y="159857"/>
                </a:lnTo>
                <a:lnTo>
                  <a:pt x="451604" y="225739"/>
                </a:lnTo>
                <a:lnTo>
                  <a:pt x="451125" y="230237"/>
                </a:lnTo>
                <a:lnTo>
                  <a:pt x="449846" y="234155"/>
                </a:lnTo>
                <a:lnTo>
                  <a:pt x="447928" y="238074"/>
                </a:lnTo>
                <a:lnTo>
                  <a:pt x="445211" y="241266"/>
                </a:lnTo>
                <a:lnTo>
                  <a:pt x="442014" y="244023"/>
                </a:lnTo>
                <a:lnTo>
                  <a:pt x="438179" y="246055"/>
                </a:lnTo>
                <a:lnTo>
                  <a:pt x="434023" y="247361"/>
                </a:lnTo>
                <a:lnTo>
                  <a:pt x="429548" y="247651"/>
                </a:lnTo>
                <a:lnTo>
                  <a:pt x="363538" y="247651"/>
                </a:lnTo>
                <a:close/>
                <a:moveTo>
                  <a:pt x="21758" y="115888"/>
                </a:moveTo>
                <a:lnTo>
                  <a:pt x="115888" y="115888"/>
                </a:lnTo>
                <a:lnTo>
                  <a:pt x="115888" y="247651"/>
                </a:lnTo>
                <a:lnTo>
                  <a:pt x="50770" y="247651"/>
                </a:lnTo>
                <a:lnTo>
                  <a:pt x="46355" y="247361"/>
                </a:lnTo>
                <a:lnTo>
                  <a:pt x="42256" y="246055"/>
                </a:lnTo>
                <a:lnTo>
                  <a:pt x="38471" y="244023"/>
                </a:lnTo>
                <a:lnTo>
                  <a:pt x="35318" y="241266"/>
                </a:lnTo>
                <a:lnTo>
                  <a:pt x="32638" y="238074"/>
                </a:lnTo>
                <a:lnTo>
                  <a:pt x="30746" y="234155"/>
                </a:lnTo>
                <a:lnTo>
                  <a:pt x="29484" y="230237"/>
                </a:lnTo>
                <a:lnTo>
                  <a:pt x="29011" y="225739"/>
                </a:lnTo>
                <a:lnTo>
                  <a:pt x="29011" y="159857"/>
                </a:lnTo>
                <a:lnTo>
                  <a:pt x="21758" y="159857"/>
                </a:lnTo>
                <a:lnTo>
                  <a:pt x="17344" y="159567"/>
                </a:lnTo>
                <a:lnTo>
                  <a:pt x="13244" y="158261"/>
                </a:lnTo>
                <a:lnTo>
                  <a:pt x="9618" y="156229"/>
                </a:lnTo>
                <a:lnTo>
                  <a:pt x="6464" y="153472"/>
                </a:lnTo>
                <a:lnTo>
                  <a:pt x="3784" y="150280"/>
                </a:lnTo>
                <a:lnTo>
                  <a:pt x="1734" y="146362"/>
                </a:lnTo>
                <a:lnTo>
                  <a:pt x="473" y="142444"/>
                </a:lnTo>
                <a:lnTo>
                  <a:pt x="0" y="137945"/>
                </a:lnTo>
                <a:lnTo>
                  <a:pt x="473" y="133447"/>
                </a:lnTo>
                <a:lnTo>
                  <a:pt x="1734" y="129383"/>
                </a:lnTo>
                <a:lnTo>
                  <a:pt x="3784" y="125611"/>
                </a:lnTo>
                <a:lnTo>
                  <a:pt x="6464" y="122418"/>
                </a:lnTo>
                <a:lnTo>
                  <a:pt x="9618" y="119806"/>
                </a:lnTo>
                <a:lnTo>
                  <a:pt x="13244" y="117629"/>
                </a:lnTo>
                <a:lnTo>
                  <a:pt x="17344" y="116468"/>
                </a:lnTo>
                <a:close/>
                <a:moveTo>
                  <a:pt x="240428" y="0"/>
                </a:moveTo>
                <a:lnTo>
                  <a:pt x="248214" y="433"/>
                </a:lnTo>
                <a:lnTo>
                  <a:pt x="255524" y="1734"/>
                </a:lnTo>
                <a:lnTo>
                  <a:pt x="262675" y="3757"/>
                </a:lnTo>
                <a:lnTo>
                  <a:pt x="269349" y="6647"/>
                </a:lnTo>
                <a:lnTo>
                  <a:pt x="275705" y="10115"/>
                </a:lnTo>
                <a:lnTo>
                  <a:pt x="281585" y="14451"/>
                </a:lnTo>
                <a:lnTo>
                  <a:pt x="286988" y="19219"/>
                </a:lnTo>
                <a:lnTo>
                  <a:pt x="291755" y="24710"/>
                </a:lnTo>
                <a:lnTo>
                  <a:pt x="295886" y="30491"/>
                </a:lnTo>
                <a:lnTo>
                  <a:pt x="299541" y="36704"/>
                </a:lnTo>
                <a:lnTo>
                  <a:pt x="302243" y="43496"/>
                </a:lnTo>
                <a:lnTo>
                  <a:pt x="304467" y="50577"/>
                </a:lnTo>
                <a:lnTo>
                  <a:pt x="305739" y="57802"/>
                </a:lnTo>
                <a:lnTo>
                  <a:pt x="306215" y="65461"/>
                </a:lnTo>
                <a:lnTo>
                  <a:pt x="306215" y="116472"/>
                </a:lnTo>
                <a:lnTo>
                  <a:pt x="320676" y="116472"/>
                </a:lnTo>
                <a:lnTo>
                  <a:pt x="320676" y="333375"/>
                </a:lnTo>
                <a:lnTo>
                  <a:pt x="160338" y="173118"/>
                </a:lnTo>
                <a:lnTo>
                  <a:pt x="160338" y="116472"/>
                </a:lnTo>
                <a:lnTo>
                  <a:pt x="174958" y="116472"/>
                </a:lnTo>
                <a:lnTo>
                  <a:pt x="174958" y="65461"/>
                </a:lnTo>
                <a:lnTo>
                  <a:pt x="175276" y="57802"/>
                </a:lnTo>
                <a:lnTo>
                  <a:pt x="176547" y="50577"/>
                </a:lnTo>
                <a:lnTo>
                  <a:pt x="178772" y="43496"/>
                </a:lnTo>
                <a:lnTo>
                  <a:pt x="181473" y="36704"/>
                </a:lnTo>
                <a:lnTo>
                  <a:pt x="185128" y="30491"/>
                </a:lnTo>
                <a:lnTo>
                  <a:pt x="189259" y="24710"/>
                </a:lnTo>
                <a:lnTo>
                  <a:pt x="194027" y="19219"/>
                </a:lnTo>
                <a:lnTo>
                  <a:pt x="199430" y="14451"/>
                </a:lnTo>
                <a:lnTo>
                  <a:pt x="205309" y="10115"/>
                </a:lnTo>
                <a:lnTo>
                  <a:pt x="211665" y="6647"/>
                </a:lnTo>
                <a:lnTo>
                  <a:pt x="218340" y="3757"/>
                </a:lnTo>
                <a:lnTo>
                  <a:pt x="225490" y="1734"/>
                </a:lnTo>
                <a:lnTo>
                  <a:pt x="232800" y="43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26" name="Freeform 276"/>
          <p:cNvSpPr>
            <a:spLocks noEditPoints="1"/>
          </p:cNvSpPr>
          <p:nvPr/>
        </p:nvSpPr>
        <p:spPr bwMode="auto">
          <a:xfrm>
            <a:off x="9125891" y="1997075"/>
            <a:ext cx="479425" cy="392113"/>
          </a:xfrm>
          <a:custGeom>
            <a:avLst/>
            <a:gdLst>
              <a:gd name="T0" fmla="*/ 875 w 3319"/>
              <a:gd name="T1" fmla="*/ 1502 h 2715"/>
              <a:gd name="T2" fmla="*/ 1330 w 3319"/>
              <a:gd name="T3" fmla="*/ 1199 h 2715"/>
              <a:gd name="T4" fmla="*/ 146 w 3319"/>
              <a:gd name="T5" fmla="*/ 0 h 2715"/>
              <a:gd name="T6" fmla="*/ 197 w 3319"/>
              <a:gd name="T7" fmla="*/ 7 h 2715"/>
              <a:gd name="T8" fmla="*/ 244 w 3319"/>
              <a:gd name="T9" fmla="*/ 31 h 2715"/>
              <a:gd name="T10" fmla="*/ 279 w 3319"/>
              <a:gd name="T11" fmla="*/ 69 h 2715"/>
              <a:gd name="T12" fmla="*/ 624 w 3319"/>
              <a:gd name="T13" fmla="*/ 896 h 2715"/>
              <a:gd name="T14" fmla="*/ 1815 w 3319"/>
              <a:gd name="T15" fmla="*/ 899 h 2715"/>
              <a:gd name="T16" fmla="*/ 1869 w 3319"/>
              <a:gd name="T17" fmla="*/ 922 h 2715"/>
              <a:gd name="T18" fmla="*/ 1910 w 3319"/>
              <a:gd name="T19" fmla="*/ 962 h 2715"/>
              <a:gd name="T20" fmla="*/ 1933 w 3319"/>
              <a:gd name="T21" fmla="*/ 1017 h 2715"/>
              <a:gd name="T22" fmla="*/ 1933 w 3319"/>
              <a:gd name="T23" fmla="*/ 1078 h 2715"/>
              <a:gd name="T24" fmla="*/ 1910 w 3319"/>
              <a:gd name="T25" fmla="*/ 1132 h 2715"/>
              <a:gd name="T26" fmla="*/ 1869 w 3319"/>
              <a:gd name="T27" fmla="*/ 1173 h 2715"/>
              <a:gd name="T28" fmla="*/ 1815 w 3319"/>
              <a:gd name="T29" fmla="*/ 1196 h 2715"/>
              <a:gd name="T30" fmla="*/ 1633 w 3319"/>
              <a:gd name="T31" fmla="*/ 1199 h 2715"/>
              <a:gd name="T32" fmla="*/ 3168 w 3319"/>
              <a:gd name="T33" fmla="*/ 1502 h 2715"/>
              <a:gd name="T34" fmla="*/ 3226 w 3319"/>
              <a:gd name="T35" fmla="*/ 1514 h 2715"/>
              <a:gd name="T36" fmla="*/ 3275 w 3319"/>
              <a:gd name="T37" fmla="*/ 1546 h 2715"/>
              <a:gd name="T38" fmla="*/ 3307 w 3319"/>
              <a:gd name="T39" fmla="*/ 1595 h 2715"/>
              <a:gd name="T40" fmla="*/ 3319 w 3319"/>
              <a:gd name="T41" fmla="*/ 1654 h 2715"/>
              <a:gd name="T42" fmla="*/ 3307 w 3319"/>
              <a:gd name="T43" fmla="*/ 1712 h 2715"/>
              <a:gd name="T44" fmla="*/ 3275 w 3319"/>
              <a:gd name="T45" fmla="*/ 1761 h 2715"/>
              <a:gd name="T46" fmla="*/ 3226 w 3319"/>
              <a:gd name="T47" fmla="*/ 1794 h 2715"/>
              <a:gd name="T48" fmla="*/ 3168 w 3319"/>
              <a:gd name="T49" fmla="*/ 1805 h 2715"/>
              <a:gd name="T50" fmla="*/ 3047 w 3319"/>
              <a:gd name="T51" fmla="*/ 2563 h 2715"/>
              <a:gd name="T52" fmla="*/ 3035 w 3319"/>
              <a:gd name="T53" fmla="*/ 2622 h 2715"/>
              <a:gd name="T54" fmla="*/ 3003 w 3319"/>
              <a:gd name="T55" fmla="*/ 2670 h 2715"/>
              <a:gd name="T56" fmla="*/ 2955 w 3319"/>
              <a:gd name="T57" fmla="*/ 2703 h 2715"/>
              <a:gd name="T58" fmla="*/ 2896 w 3319"/>
              <a:gd name="T59" fmla="*/ 2715 h 2715"/>
              <a:gd name="T60" fmla="*/ 2837 w 3319"/>
              <a:gd name="T61" fmla="*/ 2703 h 2715"/>
              <a:gd name="T62" fmla="*/ 2788 w 3319"/>
              <a:gd name="T63" fmla="*/ 2670 h 2715"/>
              <a:gd name="T64" fmla="*/ 2756 w 3319"/>
              <a:gd name="T65" fmla="*/ 2622 h 2715"/>
              <a:gd name="T66" fmla="*/ 2744 w 3319"/>
              <a:gd name="T67" fmla="*/ 2563 h 2715"/>
              <a:gd name="T68" fmla="*/ 925 w 3319"/>
              <a:gd name="T69" fmla="*/ 1805 h 2715"/>
              <a:gd name="T70" fmla="*/ 922 w 3319"/>
              <a:gd name="T71" fmla="*/ 2593 h 2715"/>
              <a:gd name="T72" fmla="*/ 899 w 3319"/>
              <a:gd name="T73" fmla="*/ 2647 h 2715"/>
              <a:gd name="T74" fmla="*/ 859 w 3319"/>
              <a:gd name="T75" fmla="*/ 2689 h 2715"/>
              <a:gd name="T76" fmla="*/ 804 w 3319"/>
              <a:gd name="T77" fmla="*/ 2712 h 2715"/>
              <a:gd name="T78" fmla="*/ 743 w 3319"/>
              <a:gd name="T79" fmla="*/ 2712 h 2715"/>
              <a:gd name="T80" fmla="*/ 689 w 3319"/>
              <a:gd name="T81" fmla="*/ 2689 h 2715"/>
              <a:gd name="T82" fmla="*/ 648 w 3319"/>
              <a:gd name="T83" fmla="*/ 2647 h 2715"/>
              <a:gd name="T84" fmla="*/ 625 w 3319"/>
              <a:gd name="T85" fmla="*/ 2593 h 2715"/>
              <a:gd name="T86" fmla="*/ 622 w 3319"/>
              <a:gd name="T87" fmla="*/ 1684 h 2715"/>
              <a:gd name="T88" fmla="*/ 382 w 3319"/>
              <a:gd name="T89" fmla="*/ 1105 h 2715"/>
              <a:gd name="T90" fmla="*/ 12 w 3319"/>
              <a:gd name="T91" fmla="*/ 209 h 2715"/>
              <a:gd name="T92" fmla="*/ 0 w 3319"/>
              <a:gd name="T93" fmla="*/ 157 h 2715"/>
              <a:gd name="T94" fmla="*/ 7 w 3319"/>
              <a:gd name="T95" fmla="*/ 106 h 2715"/>
              <a:gd name="T96" fmla="*/ 31 w 3319"/>
              <a:gd name="T97" fmla="*/ 60 h 2715"/>
              <a:gd name="T98" fmla="*/ 69 w 3319"/>
              <a:gd name="T99" fmla="*/ 24 h 2715"/>
              <a:gd name="T100" fmla="*/ 120 w 3319"/>
              <a:gd name="T101" fmla="*/ 3 h 2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19" h="2715">
                <a:moveTo>
                  <a:pt x="749" y="1199"/>
                </a:moveTo>
                <a:lnTo>
                  <a:pt x="875" y="1502"/>
                </a:lnTo>
                <a:lnTo>
                  <a:pt x="1330" y="1502"/>
                </a:lnTo>
                <a:lnTo>
                  <a:pt x="1330" y="1199"/>
                </a:lnTo>
                <a:lnTo>
                  <a:pt x="749" y="1199"/>
                </a:lnTo>
                <a:close/>
                <a:moveTo>
                  <a:pt x="146" y="0"/>
                </a:moveTo>
                <a:lnTo>
                  <a:pt x="172" y="1"/>
                </a:lnTo>
                <a:lnTo>
                  <a:pt x="197" y="7"/>
                </a:lnTo>
                <a:lnTo>
                  <a:pt x="221" y="17"/>
                </a:lnTo>
                <a:lnTo>
                  <a:pt x="244" y="31"/>
                </a:lnTo>
                <a:lnTo>
                  <a:pt x="263" y="48"/>
                </a:lnTo>
                <a:lnTo>
                  <a:pt x="279" y="69"/>
                </a:lnTo>
                <a:lnTo>
                  <a:pt x="292" y="94"/>
                </a:lnTo>
                <a:lnTo>
                  <a:pt x="624" y="896"/>
                </a:lnTo>
                <a:lnTo>
                  <a:pt x="1784" y="896"/>
                </a:lnTo>
                <a:lnTo>
                  <a:pt x="1815" y="899"/>
                </a:lnTo>
                <a:lnTo>
                  <a:pt x="1843" y="908"/>
                </a:lnTo>
                <a:lnTo>
                  <a:pt x="1869" y="922"/>
                </a:lnTo>
                <a:lnTo>
                  <a:pt x="1892" y="940"/>
                </a:lnTo>
                <a:lnTo>
                  <a:pt x="1910" y="962"/>
                </a:lnTo>
                <a:lnTo>
                  <a:pt x="1924" y="989"/>
                </a:lnTo>
                <a:lnTo>
                  <a:pt x="1933" y="1017"/>
                </a:lnTo>
                <a:lnTo>
                  <a:pt x="1936" y="1047"/>
                </a:lnTo>
                <a:lnTo>
                  <a:pt x="1933" y="1078"/>
                </a:lnTo>
                <a:lnTo>
                  <a:pt x="1924" y="1106"/>
                </a:lnTo>
                <a:lnTo>
                  <a:pt x="1910" y="1132"/>
                </a:lnTo>
                <a:lnTo>
                  <a:pt x="1892" y="1155"/>
                </a:lnTo>
                <a:lnTo>
                  <a:pt x="1869" y="1173"/>
                </a:lnTo>
                <a:lnTo>
                  <a:pt x="1843" y="1187"/>
                </a:lnTo>
                <a:lnTo>
                  <a:pt x="1815" y="1196"/>
                </a:lnTo>
                <a:lnTo>
                  <a:pt x="1784" y="1199"/>
                </a:lnTo>
                <a:lnTo>
                  <a:pt x="1633" y="1199"/>
                </a:lnTo>
                <a:lnTo>
                  <a:pt x="1633" y="1502"/>
                </a:lnTo>
                <a:lnTo>
                  <a:pt x="3168" y="1502"/>
                </a:lnTo>
                <a:lnTo>
                  <a:pt x="3198" y="1505"/>
                </a:lnTo>
                <a:lnTo>
                  <a:pt x="3226" y="1514"/>
                </a:lnTo>
                <a:lnTo>
                  <a:pt x="3253" y="1528"/>
                </a:lnTo>
                <a:lnTo>
                  <a:pt x="3275" y="1546"/>
                </a:lnTo>
                <a:lnTo>
                  <a:pt x="3293" y="1569"/>
                </a:lnTo>
                <a:lnTo>
                  <a:pt x="3307" y="1595"/>
                </a:lnTo>
                <a:lnTo>
                  <a:pt x="3316" y="1623"/>
                </a:lnTo>
                <a:lnTo>
                  <a:pt x="3319" y="1654"/>
                </a:lnTo>
                <a:lnTo>
                  <a:pt x="3316" y="1684"/>
                </a:lnTo>
                <a:lnTo>
                  <a:pt x="3307" y="1712"/>
                </a:lnTo>
                <a:lnTo>
                  <a:pt x="3293" y="1738"/>
                </a:lnTo>
                <a:lnTo>
                  <a:pt x="3275" y="1761"/>
                </a:lnTo>
                <a:lnTo>
                  <a:pt x="3253" y="1780"/>
                </a:lnTo>
                <a:lnTo>
                  <a:pt x="3226" y="1794"/>
                </a:lnTo>
                <a:lnTo>
                  <a:pt x="3198" y="1802"/>
                </a:lnTo>
                <a:lnTo>
                  <a:pt x="3168" y="1805"/>
                </a:lnTo>
                <a:lnTo>
                  <a:pt x="3047" y="1805"/>
                </a:lnTo>
                <a:lnTo>
                  <a:pt x="3047" y="2563"/>
                </a:lnTo>
                <a:lnTo>
                  <a:pt x="3044" y="2593"/>
                </a:lnTo>
                <a:lnTo>
                  <a:pt x="3035" y="2622"/>
                </a:lnTo>
                <a:lnTo>
                  <a:pt x="3021" y="2647"/>
                </a:lnTo>
                <a:lnTo>
                  <a:pt x="3003" y="2670"/>
                </a:lnTo>
                <a:lnTo>
                  <a:pt x="2981" y="2689"/>
                </a:lnTo>
                <a:lnTo>
                  <a:pt x="2955" y="2703"/>
                </a:lnTo>
                <a:lnTo>
                  <a:pt x="2926" y="2712"/>
                </a:lnTo>
                <a:lnTo>
                  <a:pt x="2896" y="2715"/>
                </a:lnTo>
                <a:lnTo>
                  <a:pt x="2865" y="2712"/>
                </a:lnTo>
                <a:lnTo>
                  <a:pt x="2837" y="2703"/>
                </a:lnTo>
                <a:lnTo>
                  <a:pt x="2811" y="2689"/>
                </a:lnTo>
                <a:lnTo>
                  <a:pt x="2788" y="2670"/>
                </a:lnTo>
                <a:lnTo>
                  <a:pt x="2770" y="2647"/>
                </a:lnTo>
                <a:lnTo>
                  <a:pt x="2756" y="2622"/>
                </a:lnTo>
                <a:lnTo>
                  <a:pt x="2747" y="2593"/>
                </a:lnTo>
                <a:lnTo>
                  <a:pt x="2744" y="2563"/>
                </a:lnTo>
                <a:lnTo>
                  <a:pt x="2744" y="1805"/>
                </a:lnTo>
                <a:lnTo>
                  <a:pt x="925" y="1805"/>
                </a:lnTo>
                <a:lnTo>
                  <a:pt x="925" y="2563"/>
                </a:lnTo>
                <a:lnTo>
                  <a:pt x="922" y="2593"/>
                </a:lnTo>
                <a:lnTo>
                  <a:pt x="913" y="2622"/>
                </a:lnTo>
                <a:lnTo>
                  <a:pt x="899" y="2647"/>
                </a:lnTo>
                <a:lnTo>
                  <a:pt x="881" y="2670"/>
                </a:lnTo>
                <a:lnTo>
                  <a:pt x="859" y="2689"/>
                </a:lnTo>
                <a:lnTo>
                  <a:pt x="833" y="2703"/>
                </a:lnTo>
                <a:lnTo>
                  <a:pt x="804" y="2712"/>
                </a:lnTo>
                <a:lnTo>
                  <a:pt x="774" y="2715"/>
                </a:lnTo>
                <a:lnTo>
                  <a:pt x="743" y="2712"/>
                </a:lnTo>
                <a:lnTo>
                  <a:pt x="715" y="2703"/>
                </a:lnTo>
                <a:lnTo>
                  <a:pt x="689" y="2689"/>
                </a:lnTo>
                <a:lnTo>
                  <a:pt x="666" y="2670"/>
                </a:lnTo>
                <a:lnTo>
                  <a:pt x="648" y="2647"/>
                </a:lnTo>
                <a:lnTo>
                  <a:pt x="634" y="2622"/>
                </a:lnTo>
                <a:lnTo>
                  <a:pt x="625" y="2593"/>
                </a:lnTo>
                <a:lnTo>
                  <a:pt x="622" y="2563"/>
                </a:lnTo>
                <a:lnTo>
                  <a:pt x="622" y="1684"/>
                </a:lnTo>
                <a:lnTo>
                  <a:pt x="390" y="1123"/>
                </a:lnTo>
                <a:lnTo>
                  <a:pt x="382" y="1105"/>
                </a:lnTo>
                <a:lnTo>
                  <a:pt x="374" y="1087"/>
                </a:lnTo>
                <a:lnTo>
                  <a:pt x="12" y="209"/>
                </a:lnTo>
                <a:lnTo>
                  <a:pt x="3" y="183"/>
                </a:lnTo>
                <a:lnTo>
                  <a:pt x="0" y="157"/>
                </a:lnTo>
                <a:lnTo>
                  <a:pt x="1" y="131"/>
                </a:lnTo>
                <a:lnTo>
                  <a:pt x="7" y="106"/>
                </a:lnTo>
                <a:lnTo>
                  <a:pt x="17" y="82"/>
                </a:lnTo>
                <a:lnTo>
                  <a:pt x="31" y="60"/>
                </a:lnTo>
                <a:lnTo>
                  <a:pt x="48" y="40"/>
                </a:lnTo>
                <a:lnTo>
                  <a:pt x="69" y="24"/>
                </a:lnTo>
                <a:lnTo>
                  <a:pt x="94" y="12"/>
                </a:lnTo>
                <a:lnTo>
                  <a:pt x="120" y="3"/>
                </a:lnTo>
                <a:lnTo>
                  <a:pt x="1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0" name="Group 259"/>
          <p:cNvGrpSpPr/>
          <p:nvPr/>
        </p:nvGrpSpPr>
        <p:grpSpPr>
          <a:xfrm>
            <a:off x="10097103" y="1909763"/>
            <a:ext cx="407988" cy="566738"/>
            <a:chOff x="10058400" y="1909763"/>
            <a:chExt cx="407988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0" name="Freeform 281"/>
            <p:cNvSpPr>
              <a:spLocks/>
            </p:cNvSpPr>
            <p:nvPr/>
          </p:nvSpPr>
          <p:spPr bwMode="auto">
            <a:xfrm>
              <a:off x="10058400" y="1909763"/>
              <a:ext cx="407988" cy="566738"/>
            </a:xfrm>
            <a:custGeom>
              <a:avLst/>
              <a:gdLst>
                <a:gd name="T0" fmla="*/ 1818 w 2571"/>
                <a:gd name="T1" fmla="*/ 3 h 3568"/>
                <a:gd name="T2" fmla="*/ 1887 w 2571"/>
                <a:gd name="T3" fmla="*/ 40 h 3568"/>
                <a:gd name="T4" fmla="*/ 1926 w 2571"/>
                <a:gd name="T5" fmla="*/ 109 h 3568"/>
                <a:gd name="T6" fmla="*/ 1917 w 2571"/>
                <a:gd name="T7" fmla="*/ 191 h 3568"/>
                <a:gd name="T8" fmla="*/ 1868 w 2571"/>
                <a:gd name="T9" fmla="*/ 252 h 3568"/>
                <a:gd name="T10" fmla="*/ 1791 w 2571"/>
                <a:gd name="T11" fmla="*/ 274 h 3568"/>
                <a:gd name="T12" fmla="*/ 1332 w 2571"/>
                <a:gd name="T13" fmla="*/ 288 h 3568"/>
                <a:gd name="T14" fmla="*/ 1074 w 2571"/>
                <a:gd name="T15" fmla="*/ 356 h 3568"/>
                <a:gd name="T16" fmla="*/ 840 w 2571"/>
                <a:gd name="T17" fmla="*/ 474 h 3568"/>
                <a:gd name="T18" fmla="*/ 639 w 2571"/>
                <a:gd name="T19" fmla="*/ 637 h 3568"/>
                <a:gd name="T20" fmla="*/ 476 w 2571"/>
                <a:gd name="T21" fmla="*/ 837 h 3568"/>
                <a:gd name="T22" fmla="*/ 357 w 2571"/>
                <a:gd name="T23" fmla="*/ 1071 h 3568"/>
                <a:gd name="T24" fmla="*/ 289 w 2571"/>
                <a:gd name="T25" fmla="*/ 1328 h 3568"/>
                <a:gd name="T26" fmla="*/ 279 w 2571"/>
                <a:gd name="T27" fmla="*/ 1592 h 3568"/>
                <a:gd name="T28" fmla="*/ 318 w 2571"/>
                <a:gd name="T29" fmla="*/ 1831 h 3568"/>
                <a:gd name="T30" fmla="*/ 403 w 2571"/>
                <a:gd name="T31" fmla="*/ 2056 h 3568"/>
                <a:gd name="T32" fmla="*/ 530 w 2571"/>
                <a:gd name="T33" fmla="*/ 2261 h 3568"/>
                <a:gd name="T34" fmla="*/ 699 w 2571"/>
                <a:gd name="T35" fmla="*/ 2440 h 3568"/>
                <a:gd name="T36" fmla="*/ 896 w 2571"/>
                <a:gd name="T37" fmla="*/ 2581 h 3568"/>
                <a:gd name="T38" fmla="*/ 1116 w 2571"/>
                <a:gd name="T39" fmla="*/ 2679 h 3568"/>
                <a:gd name="T40" fmla="*/ 1352 w 2571"/>
                <a:gd name="T41" fmla="*/ 2735 h 3568"/>
                <a:gd name="T42" fmla="*/ 1791 w 2571"/>
                <a:gd name="T43" fmla="*/ 2746 h 3568"/>
                <a:gd name="T44" fmla="*/ 1868 w 2571"/>
                <a:gd name="T45" fmla="*/ 2768 h 3568"/>
                <a:gd name="T46" fmla="*/ 1917 w 2571"/>
                <a:gd name="T47" fmla="*/ 2829 h 3568"/>
                <a:gd name="T48" fmla="*/ 1926 w 2571"/>
                <a:gd name="T49" fmla="*/ 2911 h 3568"/>
                <a:gd name="T50" fmla="*/ 1887 w 2571"/>
                <a:gd name="T51" fmla="*/ 2980 h 3568"/>
                <a:gd name="T52" fmla="*/ 1818 w 2571"/>
                <a:gd name="T53" fmla="*/ 3017 h 3568"/>
                <a:gd name="T54" fmla="*/ 1652 w 2571"/>
                <a:gd name="T55" fmla="*/ 3294 h 3568"/>
                <a:gd name="T56" fmla="*/ 2487 w 2571"/>
                <a:gd name="T57" fmla="*/ 3304 h 3568"/>
                <a:gd name="T58" fmla="*/ 2547 w 2571"/>
                <a:gd name="T59" fmla="*/ 3354 h 3568"/>
                <a:gd name="T60" fmla="*/ 2571 w 2571"/>
                <a:gd name="T61" fmla="*/ 3431 h 3568"/>
                <a:gd name="T62" fmla="*/ 2547 w 2571"/>
                <a:gd name="T63" fmla="*/ 3508 h 3568"/>
                <a:gd name="T64" fmla="*/ 2487 w 2571"/>
                <a:gd name="T65" fmla="*/ 3557 h 3568"/>
                <a:gd name="T66" fmla="*/ 596 w 2571"/>
                <a:gd name="T67" fmla="*/ 3568 h 3568"/>
                <a:gd name="T68" fmla="*/ 520 w 2571"/>
                <a:gd name="T69" fmla="*/ 3545 h 3568"/>
                <a:gd name="T70" fmla="*/ 470 w 2571"/>
                <a:gd name="T71" fmla="*/ 3484 h 3568"/>
                <a:gd name="T72" fmla="*/ 461 w 2571"/>
                <a:gd name="T73" fmla="*/ 3403 h 3568"/>
                <a:gd name="T74" fmla="*/ 500 w 2571"/>
                <a:gd name="T75" fmla="*/ 3334 h 3568"/>
                <a:gd name="T76" fmla="*/ 569 w 2571"/>
                <a:gd name="T77" fmla="*/ 3297 h 3568"/>
                <a:gd name="T78" fmla="*/ 1377 w 2571"/>
                <a:gd name="T79" fmla="*/ 3014 h 3568"/>
                <a:gd name="T80" fmla="*/ 1095 w 2571"/>
                <a:gd name="T81" fmla="*/ 2962 h 3568"/>
                <a:gd name="T82" fmla="*/ 830 w 2571"/>
                <a:gd name="T83" fmla="*/ 2857 h 3568"/>
                <a:gd name="T84" fmla="*/ 589 w 2571"/>
                <a:gd name="T85" fmla="*/ 2706 h 3568"/>
                <a:gd name="T86" fmla="*/ 380 w 2571"/>
                <a:gd name="T87" fmla="*/ 2510 h 3568"/>
                <a:gd name="T88" fmla="*/ 217 w 2571"/>
                <a:gd name="T89" fmla="*/ 2290 h 3568"/>
                <a:gd name="T90" fmla="*/ 98 w 2571"/>
                <a:gd name="T91" fmla="*/ 2046 h 3568"/>
                <a:gd name="T92" fmla="*/ 25 w 2571"/>
                <a:gd name="T93" fmla="*/ 1784 h 3568"/>
                <a:gd name="T94" fmla="*/ 0 w 2571"/>
                <a:gd name="T95" fmla="*/ 1510 h 3568"/>
                <a:gd name="T96" fmla="*/ 30 w 2571"/>
                <a:gd name="T97" fmla="*/ 1206 h 3568"/>
                <a:gd name="T98" fmla="*/ 120 w 2571"/>
                <a:gd name="T99" fmla="*/ 923 h 3568"/>
                <a:gd name="T100" fmla="*/ 259 w 2571"/>
                <a:gd name="T101" fmla="*/ 666 h 3568"/>
                <a:gd name="T102" fmla="*/ 444 w 2571"/>
                <a:gd name="T103" fmla="*/ 443 h 3568"/>
                <a:gd name="T104" fmla="*/ 668 w 2571"/>
                <a:gd name="T105" fmla="*/ 258 h 3568"/>
                <a:gd name="T106" fmla="*/ 926 w 2571"/>
                <a:gd name="T107" fmla="*/ 119 h 3568"/>
                <a:gd name="T108" fmla="*/ 1210 w 2571"/>
                <a:gd name="T109" fmla="*/ 31 h 3568"/>
                <a:gd name="T110" fmla="*/ 1515 w 2571"/>
                <a:gd name="T111" fmla="*/ 0 h 3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71" h="3568">
                  <a:moveTo>
                    <a:pt x="1515" y="0"/>
                  </a:moveTo>
                  <a:lnTo>
                    <a:pt x="1791" y="0"/>
                  </a:lnTo>
                  <a:lnTo>
                    <a:pt x="1818" y="3"/>
                  </a:lnTo>
                  <a:lnTo>
                    <a:pt x="1844" y="11"/>
                  </a:lnTo>
                  <a:lnTo>
                    <a:pt x="1868" y="24"/>
                  </a:lnTo>
                  <a:lnTo>
                    <a:pt x="1887" y="40"/>
                  </a:lnTo>
                  <a:lnTo>
                    <a:pt x="1905" y="61"/>
                  </a:lnTo>
                  <a:lnTo>
                    <a:pt x="1917" y="83"/>
                  </a:lnTo>
                  <a:lnTo>
                    <a:pt x="1926" y="109"/>
                  </a:lnTo>
                  <a:lnTo>
                    <a:pt x="1928" y="138"/>
                  </a:lnTo>
                  <a:lnTo>
                    <a:pt x="1926" y="165"/>
                  </a:lnTo>
                  <a:lnTo>
                    <a:pt x="1917" y="191"/>
                  </a:lnTo>
                  <a:lnTo>
                    <a:pt x="1905" y="214"/>
                  </a:lnTo>
                  <a:lnTo>
                    <a:pt x="1887" y="234"/>
                  </a:lnTo>
                  <a:lnTo>
                    <a:pt x="1868" y="252"/>
                  </a:lnTo>
                  <a:lnTo>
                    <a:pt x="1844" y="264"/>
                  </a:lnTo>
                  <a:lnTo>
                    <a:pt x="1818" y="272"/>
                  </a:lnTo>
                  <a:lnTo>
                    <a:pt x="1791" y="274"/>
                  </a:lnTo>
                  <a:lnTo>
                    <a:pt x="1515" y="274"/>
                  </a:lnTo>
                  <a:lnTo>
                    <a:pt x="1423" y="278"/>
                  </a:lnTo>
                  <a:lnTo>
                    <a:pt x="1332" y="288"/>
                  </a:lnTo>
                  <a:lnTo>
                    <a:pt x="1244" y="305"/>
                  </a:lnTo>
                  <a:lnTo>
                    <a:pt x="1157" y="328"/>
                  </a:lnTo>
                  <a:lnTo>
                    <a:pt x="1074" y="356"/>
                  </a:lnTo>
                  <a:lnTo>
                    <a:pt x="993" y="389"/>
                  </a:lnTo>
                  <a:lnTo>
                    <a:pt x="915" y="430"/>
                  </a:lnTo>
                  <a:lnTo>
                    <a:pt x="840" y="474"/>
                  </a:lnTo>
                  <a:lnTo>
                    <a:pt x="769" y="524"/>
                  </a:lnTo>
                  <a:lnTo>
                    <a:pt x="702" y="578"/>
                  </a:lnTo>
                  <a:lnTo>
                    <a:pt x="639" y="637"/>
                  </a:lnTo>
                  <a:lnTo>
                    <a:pt x="580" y="700"/>
                  </a:lnTo>
                  <a:lnTo>
                    <a:pt x="526" y="767"/>
                  </a:lnTo>
                  <a:lnTo>
                    <a:pt x="476" y="837"/>
                  </a:lnTo>
                  <a:lnTo>
                    <a:pt x="431" y="912"/>
                  </a:lnTo>
                  <a:lnTo>
                    <a:pt x="391" y="989"/>
                  </a:lnTo>
                  <a:lnTo>
                    <a:pt x="357" y="1071"/>
                  </a:lnTo>
                  <a:lnTo>
                    <a:pt x="328" y="1153"/>
                  </a:lnTo>
                  <a:lnTo>
                    <a:pt x="306" y="1240"/>
                  </a:lnTo>
                  <a:lnTo>
                    <a:pt x="289" y="1328"/>
                  </a:lnTo>
                  <a:lnTo>
                    <a:pt x="279" y="1418"/>
                  </a:lnTo>
                  <a:lnTo>
                    <a:pt x="275" y="1510"/>
                  </a:lnTo>
                  <a:lnTo>
                    <a:pt x="279" y="1592"/>
                  </a:lnTo>
                  <a:lnTo>
                    <a:pt x="286" y="1673"/>
                  </a:lnTo>
                  <a:lnTo>
                    <a:pt x="299" y="1753"/>
                  </a:lnTo>
                  <a:lnTo>
                    <a:pt x="318" y="1831"/>
                  </a:lnTo>
                  <a:lnTo>
                    <a:pt x="341" y="1908"/>
                  </a:lnTo>
                  <a:lnTo>
                    <a:pt x="369" y="1983"/>
                  </a:lnTo>
                  <a:lnTo>
                    <a:pt x="403" y="2056"/>
                  </a:lnTo>
                  <a:lnTo>
                    <a:pt x="441" y="2126"/>
                  </a:lnTo>
                  <a:lnTo>
                    <a:pt x="483" y="2195"/>
                  </a:lnTo>
                  <a:lnTo>
                    <a:pt x="530" y="2261"/>
                  </a:lnTo>
                  <a:lnTo>
                    <a:pt x="582" y="2324"/>
                  </a:lnTo>
                  <a:lnTo>
                    <a:pt x="639" y="2383"/>
                  </a:lnTo>
                  <a:lnTo>
                    <a:pt x="699" y="2440"/>
                  </a:lnTo>
                  <a:lnTo>
                    <a:pt x="762" y="2491"/>
                  </a:lnTo>
                  <a:lnTo>
                    <a:pt x="827" y="2538"/>
                  </a:lnTo>
                  <a:lnTo>
                    <a:pt x="896" y="2581"/>
                  </a:lnTo>
                  <a:lnTo>
                    <a:pt x="968" y="2619"/>
                  </a:lnTo>
                  <a:lnTo>
                    <a:pt x="1041" y="2651"/>
                  </a:lnTo>
                  <a:lnTo>
                    <a:pt x="1116" y="2679"/>
                  </a:lnTo>
                  <a:lnTo>
                    <a:pt x="1193" y="2703"/>
                  </a:lnTo>
                  <a:lnTo>
                    <a:pt x="1271" y="2722"/>
                  </a:lnTo>
                  <a:lnTo>
                    <a:pt x="1352" y="2735"/>
                  </a:lnTo>
                  <a:lnTo>
                    <a:pt x="1432" y="2742"/>
                  </a:lnTo>
                  <a:lnTo>
                    <a:pt x="1515" y="2746"/>
                  </a:lnTo>
                  <a:lnTo>
                    <a:pt x="1791" y="2746"/>
                  </a:lnTo>
                  <a:lnTo>
                    <a:pt x="1818" y="2748"/>
                  </a:lnTo>
                  <a:lnTo>
                    <a:pt x="1844" y="2757"/>
                  </a:lnTo>
                  <a:lnTo>
                    <a:pt x="1868" y="2768"/>
                  </a:lnTo>
                  <a:lnTo>
                    <a:pt x="1887" y="2786"/>
                  </a:lnTo>
                  <a:lnTo>
                    <a:pt x="1905" y="2805"/>
                  </a:lnTo>
                  <a:lnTo>
                    <a:pt x="1917" y="2829"/>
                  </a:lnTo>
                  <a:lnTo>
                    <a:pt x="1926" y="2855"/>
                  </a:lnTo>
                  <a:lnTo>
                    <a:pt x="1928" y="2882"/>
                  </a:lnTo>
                  <a:lnTo>
                    <a:pt x="1926" y="2911"/>
                  </a:lnTo>
                  <a:lnTo>
                    <a:pt x="1917" y="2936"/>
                  </a:lnTo>
                  <a:lnTo>
                    <a:pt x="1905" y="2959"/>
                  </a:lnTo>
                  <a:lnTo>
                    <a:pt x="1887" y="2980"/>
                  </a:lnTo>
                  <a:lnTo>
                    <a:pt x="1868" y="2996"/>
                  </a:lnTo>
                  <a:lnTo>
                    <a:pt x="1844" y="3009"/>
                  </a:lnTo>
                  <a:lnTo>
                    <a:pt x="1818" y="3017"/>
                  </a:lnTo>
                  <a:lnTo>
                    <a:pt x="1791" y="3020"/>
                  </a:lnTo>
                  <a:lnTo>
                    <a:pt x="1652" y="3020"/>
                  </a:lnTo>
                  <a:lnTo>
                    <a:pt x="1652" y="3294"/>
                  </a:lnTo>
                  <a:lnTo>
                    <a:pt x="2433" y="3294"/>
                  </a:lnTo>
                  <a:lnTo>
                    <a:pt x="2461" y="3297"/>
                  </a:lnTo>
                  <a:lnTo>
                    <a:pt x="2487" y="3304"/>
                  </a:lnTo>
                  <a:lnTo>
                    <a:pt x="2510" y="3317"/>
                  </a:lnTo>
                  <a:lnTo>
                    <a:pt x="2531" y="3334"/>
                  </a:lnTo>
                  <a:lnTo>
                    <a:pt x="2547" y="3354"/>
                  </a:lnTo>
                  <a:lnTo>
                    <a:pt x="2560" y="3378"/>
                  </a:lnTo>
                  <a:lnTo>
                    <a:pt x="2568" y="3403"/>
                  </a:lnTo>
                  <a:lnTo>
                    <a:pt x="2571" y="3431"/>
                  </a:lnTo>
                  <a:lnTo>
                    <a:pt x="2568" y="3458"/>
                  </a:lnTo>
                  <a:lnTo>
                    <a:pt x="2560" y="3484"/>
                  </a:lnTo>
                  <a:lnTo>
                    <a:pt x="2547" y="3508"/>
                  </a:lnTo>
                  <a:lnTo>
                    <a:pt x="2531" y="3528"/>
                  </a:lnTo>
                  <a:lnTo>
                    <a:pt x="2510" y="3545"/>
                  </a:lnTo>
                  <a:lnTo>
                    <a:pt x="2487" y="3557"/>
                  </a:lnTo>
                  <a:lnTo>
                    <a:pt x="2461" y="3566"/>
                  </a:lnTo>
                  <a:lnTo>
                    <a:pt x="2433" y="3568"/>
                  </a:lnTo>
                  <a:lnTo>
                    <a:pt x="596" y="3568"/>
                  </a:lnTo>
                  <a:lnTo>
                    <a:pt x="569" y="3566"/>
                  </a:lnTo>
                  <a:lnTo>
                    <a:pt x="543" y="3557"/>
                  </a:lnTo>
                  <a:lnTo>
                    <a:pt x="520" y="3545"/>
                  </a:lnTo>
                  <a:lnTo>
                    <a:pt x="500" y="3528"/>
                  </a:lnTo>
                  <a:lnTo>
                    <a:pt x="482" y="3508"/>
                  </a:lnTo>
                  <a:lnTo>
                    <a:pt x="470" y="3484"/>
                  </a:lnTo>
                  <a:lnTo>
                    <a:pt x="461" y="3458"/>
                  </a:lnTo>
                  <a:lnTo>
                    <a:pt x="459" y="3431"/>
                  </a:lnTo>
                  <a:lnTo>
                    <a:pt x="461" y="3403"/>
                  </a:lnTo>
                  <a:lnTo>
                    <a:pt x="470" y="3378"/>
                  </a:lnTo>
                  <a:lnTo>
                    <a:pt x="482" y="3354"/>
                  </a:lnTo>
                  <a:lnTo>
                    <a:pt x="500" y="3334"/>
                  </a:lnTo>
                  <a:lnTo>
                    <a:pt x="520" y="3317"/>
                  </a:lnTo>
                  <a:lnTo>
                    <a:pt x="543" y="3304"/>
                  </a:lnTo>
                  <a:lnTo>
                    <a:pt x="569" y="3297"/>
                  </a:lnTo>
                  <a:lnTo>
                    <a:pt x="596" y="3294"/>
                  </a:lnTo>
                  <a:lnTo>
                    <a:pt x="1377" y="3294"/>
                  </a:lnTo>
                  <a:lnTo>
                    <a:pt x="1377" y="3014"/>
                  </a:lnTo>
                  <a:lnTo>
                    <a:pt x="1282" y="3002"/>
                  </a:lnTo>
                  <a:lnTo>
                    <a:pt x="1187" y="2984"/>
                  </a:lnTo>
                  <a:lnTo>
                    <a:pt x="1095" y="2962"/>
                  </a:lnTo>
                  <a:lnTo>
                    <a:pt x="1005" y="2932"/>
                  </a:lnTo>
                  <a:lnTo>
                    <a:pt x="916" y="2898"/>
                  </a:lnTo>
                  <a:lnTo>
                    <a:pt x="830" y="2857"/>
                  </a:lnTo>
                  <a:lnTo>
                    <a:pt x="748" y="2812"/>
                  </a:lnTo>
                  <a:lnTo>
                    <a:pt x="667" y="2761"/>
                  </a:lnTo>
                  <a:lnTo>
                    <a:pt x="589" y="2706"/>
                  </a:lnTo>
                  <a:lnTo>
                    <a:pt x="515" y="2644"/>
                  </a:lnTo>
                  <a:lnTo>
                    <a:pt x="444" y="2578"/>
                  </a:lnTo>
                  <a:lnTo>
                    <a:pt x="380" y="2510"/>
                  </a:lnTo>
                  <a:lnTo>
                    <a:pt x="321" y="2440"/>
                  </a:lnTo>
                  <a:lnTo>
                    <a:pt x="267" y="2366"/>
                  </a:lnTo>
                  <a:lnTo>
                    <a:pt x="217" y="2290"/>
                  </a:lnTo>
                  <a:lnTo>
                    <a:pt x="172" y="2211"/>
                  </a:lnTo>
                  <a:lnTo>
                    <a:pt x="133" y="2129"/>
                  </a:lnTo>
                  <a:lnTo>
                    <a:pt x="98" y="2046"/>
                  </a:lnTo>
                  <a:lnTo>
                    <a:pt x="68" y="1960"/>
                  </a:lnTo>
                  <a:lnTo>
                    <a:pt x="45" y="1873"/>
                  </a:lnTo>
                  <a:lnTo>
                    <a:pt x="25" y="1784"/>
                  </a:lnTo>
                  <a:lnTo>
                    <a:pt x="11" y="1694"/>
                  </a:lnTo>
                  <a:lnTo>
                    <a:pt x="3" y="1602"/>
                  </a:lnTo>
                  <a:lnTo>
                    <a:pt x="0" y="1510"/>
                  </a:lnTo>
                  <a:lnTo>
                    <a:pt x="3" y="1407"/>
                  </a:lnTo>
                  <a:lnTo>
                    <a:pt x="14" y="1305"/>
                  </a:lnTo>
                  <a:lnTo>
                    <a:pt x="30" y="1206"/>
                  </a:lnTo>
                  <a:lnTo>
                    <a:pt x="54" y="1109"/>
                  </a:lnTo>
                  <a:lnTo>
                    <a:pt x="84" y="1014"/>
                  </a:lnTo>
                  <a:lnTo>
                    <a:pt x="120" y="923"/>
                  </a:lnTo>
                  <a:lnTo>
                    <a:pt x="161" y="834"/>
                  </a:lnTo>
                  <a:lnTo>
                    <a:pt x="207" y="748"/>
                  </a:lnTo>
                  <a:lnTo>
                    <a:pt x="259" y="666"/>
                  </a:lnTo>
                  <a:lnTo>
                    <a:pt x="317" y="588"/>
                  </a:lnTo>
                  <a:lnTo>
                    <a:pt x="378" y="513"/>
                  </a:lnTo>
                  <a:lnTo>
                    <a:pt x="444" y="443"/>
                  </a:lnTo>
                  <a:lnTo>
                    <a:pt x="515" y="376"/>
                  </a:lnTo>
                  <a:lnTo>
                    <a:pt x="590" y="316"/>
                  </a:lnTo>
                  <a:lnTo>
                    <a:pt x="668" y="258"/>
                  </a:lnTo>
                  <a:lnTo>
                    <a:pt x="751" y="207"/>
                  </a:lnTo>
                  <a:lnTo>
                    <a:pt x="837" y="160"/>
                  </a:lnTo>
                  <a:lnTo>
                    <a:pt x="926" y="119"/>
                  </a:lnTo>
                  <a:lnTo>
                    <a:pt x="1018" y="83"/>
                  </a:lnTo>
                  <a:lnTo>
                    <a:pt x="1112" y="54"/>
                  </a:lnTo>
                  <a:lnTo>
                    <a:pt x="1210" y="31"/>
                  </a:lnTo>
                  <a:lnTo>
                    <a:pt x="1309" y="14"/>
                  </a:lnTo>
                  <a:lnTo>
                    <a:pt x="1412" y="3"/>
                  </a:lnTo>
                  <a:lnTo>
                    <a:pt x="1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82"/>
            <p:cNvSpPr>
              <a:spLocks noEditPoints="1"/>
            </p:cNvSpPr>
            <p:nvPr/>
          </p:nvSpPr>
          <p:spPr bwMode="auto">
            <a:xfrm>
              <a:off x="10145713" y="1997076"/>
              <a:ext cx="306388" cy="304800"/>
            </a:xfrm>
            <a:custGeom>
              <a:avLst/>
              <a:gdLst>
                <a:gd name="T0" fmla="*/ 1348 w 1927"/>
                <a:gd name="T1" fmla="*/ 1341 h 1922"/>
                <a:gd name="T2" fmla="*/ 1348 w 1927"/>
                <a:gd name="T3" fmla="*/ 1529 h 1922"/>
                <a:gd name="T4" fmla="*/ 1518 w 1927"/>
                <a:gd name="T5" fmla="*/ 1368 h 1922"/>
                <a:gd name="T6" fmla="*/ 1624 w 1927"/>
                <a:gd name="T7" fmla="*/ 1157 h 1922"/>
                <a:gd name="T8" fmla="*/ 837 w 1927"/>
                <a:gd name="T9" fmla="*/ 1177 h 1922"/>
                <a:gd name="T10" fmla="*/ 880 w 1927"/>
                <a:gd name="T11" fmla="*/ 1432 h 1922"/>
                <a:gd name="T12" fmla="*/ 938 w 1927"/>
                <a:gd name="T13" fmla="*/ 1591 h 1922"/>
                <a:gd name="T14" fmla="*/ 990 w 1927"/>
                <a:gd name="T15" fmla="*/ 1591 h 1922"/>
                <a:gd name="T16" fmla="*/ 1048 w 1927"/>
                <a:gd name="T17" fmla="*/ 1432 h 1922"/>
                <a:gd name="T18" fmla="*/ 1091 w 1927"/>
                <a:gd name="T19" fmla="*/ 1177 h 1922"/>
                <a:gd name="T20" fmla="*/ 304 w 1927"/>
                <a:gd name="T21" fmla="*/ 1157 h 1922"/>
                <a:gd name="T22" fmla="*/ 410 w 1927"/>
                <a:gd name="T23" fmla="*/ 1368 h 1922"/>
                <a:gd name="T24" fmla="*/ 580 w 1927"/>
                <a:gd name="T25" fmla="*/ 1529 h 1922"/>
                <a:gd name="T26" fmla="*/ 580 w 1927"/>
                <a:gd name="T27" fmla="*/ 1341 h 1922"/>
                <a:gd name="T28" fmla="*/ 289 w 1927"/>
                <a:gd name="T29" fmla="*/ 1098 h 1922"/>
                <a:gd name="T30" fmla="*/ 1348 w 1927"/>
                <a:gd name="T31" fmla="*/ 580 h 1922"/>
                <a:gd name="T32" fmla="*/ 1639 w 1927"/>
                <a:gd name="T33" fmla="*/ 823 h 1922"/>
                <a:gd name="T34" fmla="*/ 1551 w 1927"/>
                <a:gd name="T35" fmla="*/ 603 h 1922"/>
                <a:gd name="T36" fmla="*/ 1396 w 1927"/>
                <a:gd name="T37" fmla="*/ 427 h 1922"/>
                <a:gd name="T38" fmla="*/ 580 w 1927"/>
                <a:gd name="T39" fmla="*/ 391 h 1922"/>
                <a:gd name="T40" fmla="*/ 410 w 1927"/>
                <a:gd name="T41" fmla="*/ 554 h 1922"/>
                <a:gd name="T42" fmla="*/ 304 w 1927"/>
                <a:gd name="T43" fmla="*/ 765 h 1922"/>
                <a:gd name="T44" fmla="*/ 569 w 1927"/>
                <a:gd name="T45" fmla="*/ 659 h 1922"/>
                <a:gd name="T46" fmla="*/ 630 w 1927"/>
                <a:gd name="T47" fmla="*/ 361 h 1922"/>
                <a:gd name="T48" fmla="*/ 923 w 1927"/>
                <a:gd name="T49" fmla="*/ 361 h 1922"/>
                <a:gd name="T50" fmla="*/ 867 w 1927"/>
                <a:gd name="T51" fmla="*/ 546 h 1922"/>
                <a:gd name="T52" fmla="*/ 830 w 1927"/>
                <a:gd name="T53" fmla="*/ 823 h 1922"/>
                <a:gd name="T54" fmla="*/ 1073 w 1927"/>
                <a:gd name="T55" fmla="*/ 606 h 1922"/>
                <a:gd name="T56" fmla="*/ 1020 w 1927"/>
                <a:gd name="T57" fmla="*/ 398 h 1922"/>
                <a:gd name="T58" fmla="*/ 964 w 1927"/>
                <a:gd name="T59" fmla="*/ 287 h 1922"/>
                <a:gd name="T60" fmla="*/ 1195 w 1927"/>
                <a:gd name="T61" fmla="*/ 28 h 1922"/>
                <a:gd name="T62" fmla="*/ 1471 w 1927"/>
                <a:gd name="T63" fmla="*/ 144 h 1922"/>
                <a:gd name="T64" fmla="*/ 1696 w 1927"/>
                <a:gd name="T65" fmla="*/ 336 h 1922"/>
                <a:gd name="T66" fmla="*/ 1852 w 1927"/>
                <a:gd name="T67" fmla="*/ 588 h 1922"/>
                <a:gd name="T68" fmla="*/ 1925 w 1927"/>
                <a:gd name="T69" fmla="*/ 882 h 1922"/>
                <a:gd name="T70" fmla="*/ 1900 w 1927"/>
                <a:gd name="T71" fmla="*/ 1191 h 1922"/>
                <a:gd name="T72" fmla="*/ 1784 w 1927"/>
                <a:gd name="T73" fmla="*/ 1467 h 1922"/>
                <a:gd name="T74" fmla="*/ 1591 w 1927"/>
                <a:gd name="T75" fmla="*/ 1690 h 1922"/>
                <a:gd name="T76" fmla="*/ 1339 w 1927"/>
                <a:gd name="T77" fmla="*/ 1846 h 1922"/>
                <a:gd name="T78" fmla="*/ 1043 w 1927"/>
                <a:gd name="T79" fmla="*/ 1919 h 1922"/>
                <a:gd name="T80" fmla="*/ 732 w 1927"/>
                <a:gd name="T81" fmla="*/ 1894 h 1922"/>
                <a:gd name="T82" fmla="*/ 457 w 1927"/>
                <a:gd name="T83" fmla="*/ 1778 h 1922"/>
                <a:gd name="T84" fmla="*/ 233 w 1927"/>
                <a:gd name="T85" fmla="*/ 1586 h 1922"/>
                <a:gd name="T86" fmla="*/ 76 w 1927"/>
                <a:gd name="T87" fmla="*/ 1334 h 1922"/>
                <a:gd name="T88" fmla="*/ 3 w 1927"/>
                <a:gd name="T89" fmla="*/ 1039 h 1922"/>
                <a:gd name="T90" fmla="*/ 28 w 1927"/>
                <a:gd name="T91" fmla="*/ 730 h 1922"/>
                <a:gd name="T92" fmla="*/ 144 w 1927"/>
                <a:gd name="T93" fmla="*/ 455 h 1922"/>
                <a:gd name="T94" fmla="*/ 337 w 1927"/>
                <a:gd name="T95" fmla="*/ 232 h 1922"/>
                <a:gd name="T96" fmla="*/ 589 w 1927"/>
                <a:gd name="T97" fmla="*/ 76 h 1922"/>
                <a:gd name="T98" fmla="*/ 885 w 1927"/>
                <a:gd name="T99" fmla="*/ 3 h 1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7" h="1922">
                  <a:moveTo>
                    <a:pt x="1373" y="1098"/>
                  </a:moveTo>
                  <a:lnTo>
                    <a:pt x="1368" y="1181"/>
                  </a:lnTo>
                  <a:lnTo>
                    <a:pt x="1359" y="1262"/>
                  </a:lnTo>
                  <a:lnTo>
                    <a:pt x="1348" y="1341"/>
                  </a:lnTo>
                  <a:lnTo>
                    <a:pt x="1334" y="1418"/>
                  </a:lnTo>
                  <a:lnTo>
                    <a:pt x="1318" y="1492"/>
                  </a:lnTo>
                  <a:lnTo>
                    <a:pt x="1298" y="1561"/>
                  </a:lnTo>
                  <a:lnTo>
                    <a:pt x="1348" y="1529"/>
                  </a:lnTo>
                  <a:lnTo>
                    <a:pt x="1396" y="1495"/>
                  </a:lnTo>
                  <a:lnTo>
                    <a:pt x="1440" y="1456"/>
                  </a:lnTo>
                  <a:lnTo>
                    <a:pt x="1481" y="1413"/>
                  </a:lnTo>
                  <a:lnTo>
                    <a:pt x="1518" y="1368"/>
                  </a:lnTo>
                  <a:lnTo>
                    <a:pt x="1551" y="1319"/>
                  </a:lnTo>
                  <a:lnTo>
                    <a:pt x="1580" y="1268"/>
                  </a:lnTo>
                  <a:lnTo>
                    <a:pt x="1604" y="1214"/>
                  </a:lnTo>
                  <a:lnTo>
                    <a:pt x="1624" y="1157"/>
                  </a:lnTo>
                  <a:lnTo>
                    <a:pt x="1639" y="1098"/>
                  </a:lnTo>
                  <a:lnTo>
                    <a:pt x="1373" y="1098"/>
                  </a:lnTo>
                  <a:close/>
                  <a:moveTo>
                    <a:pt x="830" y="1098"/>
                  </a:moveTo>
                  <a:lnTo>
                    <a:pt x="837" y="1177"/>
                  </a:lnTo>
                  <a:lnTo>
                    <a:pt x="844" y="1250"/>
                  </a:lnTo>
                  <a:lnTo>
                    <a:pt x="855" y="1316"/>
                  </a:lnTo>
                  <a:lnTo>
                    <a:pt x="867" y="1377"/>
                  </a:lnTo>
                  <a:lnTo>
                    <a:pt x="880" y="1432"/>
                  </a:lnTo>
                  <a:lnTo>
                    <a:pt x="894" y="1481"/>
                  </a:lnTo>
                  <a:lnTo>
                    <a:pt x="909" y="1524"/>
                  </a:lnTo>
                  <a:lnTo>
                    <a:pt x="923" y="1561"/>
                  </a:lnTo>
                  <a:lnTo>
                    <a:pt x="938" y="1591"/>
                  </a:lnTo>
                  <a:lnTo>
                    <a:pt x="951" y="1616"/>
                  </a:lnTo>
                  <a:lnTo>
                    <a:pt x="964" y="1635"/>
                  </a:lnTo>
                  <a:lnTo>
                    <a:pt x="977" y="1616"/>
                  </a:lnTo>
                  <a:lnTo>
                    <a:pt x="990" y="1591"/>
                  </a:lnTo>
                  <a:lnTo>
                    <a:pt x="1004" y="1561"/>
                  </a:lnTo>
                  <a:lnTo>
                    <a:pt x="1020" y="1524"/>
                  </a:lnTo>
                  <a:lnTo>
                    <a:pt x="1034" y="1481"/>
                  </a:lnTo>
                  <a:lnTo>
                    <a:pt x="1048" y="1432"/>
                  </a:lnTo>
                  <a:lnTo>
                    <a:pt x="1061" y="1377"/>
                  </a:lnTo>
                  <a:lnTo>
                    <a:pt x="1073" y="1316"/>
                  </a:lnTo>
                  <a:lnTo>
                    <a:pt x="1083" y="1250"/>
                  </a:lnTo>
                  <a:lnTo>
                    <a:pt x="1091" y="1177"/>
                  </a:lnTo>
                  <a:lnTo>
                    <a:pt x="1098" y="1098"/>
                  </a:lnTo>
                  <a:lnTo>
                    <a:pt x="830" y="1098"/>
                  </a:lnTo>
                  <a:close/>
                  <a:moveTo>
                    <a:pt x="289" y="1098"/>
                  </a:moveTo>
                  <a:lnTo>
                    <a:pt x="304" y="1157"/>
                  </a:lnTo>
                  <a:lnTo>
                    <a:pt x="324" y="1214"/>
                  </a:lnTo>
                  <a:lnTo>
                    <a:pt x="348" y="1268"/>
                  </a:lnTo>
                  <a:lnTo>
                    <a:pt x="377" y="1319"/>
                  </a:lnTo>
                  <a:lnTo>
                    <a:pt x="410" y="1368"/>
                  </a:lnTo>
                  <a:lnTo>
                    <a:pt x="447" y="1413"/>
                  </a:lnTo>
                  <a:lnTo>
                    <a:pt x="487" y="1456"/>
                  </a:lnTo>
                  <a:lnTo>
                    <a:pt x="532" y="1495"/>
                  </a:lnTo>
                  <a:lnTo>
                    <a:pt x="580" y="1529"/>
                  </a:lnTo>
                  <a:lnTo>
                    <a:pt x="630" y="1561"/>
                  </a:lnTo>
                  <a:lnTo>
                    <a:pt x="610" y="1492"/>
                  </a:lnTo>
                  <a:lnTo>
                    <a:pt x="594" y="1418"/>
                  </a:lnTo>
                  <a:lnTo>
                    <a:pt x="580" y="1341"/>
                  </a:lnTo>
                  <a:lnTo>
                    <a:pt x="569" y="1262"/>
                  </a:lnTo>
                  <a:lnTo>
                    <a:pt x="560" y="1181"/>
                  </a:lnTo>
                  <a:lnTo>
                    <a:pt x="555" y="1098"/>
                  </a:lnTo>
                  <a:lnTo>
                    <a:pt x="289" y="1098"/>
                  </a:lnTo>
                  <a:close/>
                  <a:moveTo>
                    <a:pt x="1298" y="361"/>
                  </a:moveTo>
                  <a:lnTo>
                    <a:pt x="1318" y="431"/>
                  </a:lnTo>
                  <a:lnTo>
                    <a:pt x="1334" y="504"/>
                  </a:lnTo>
                  <a:lnTo>
                    <a:pt x="1348" y="580"/>
                  </a:lnTo>
                  <a:lnTo>
                    <a:pt x="1359" y="659"/>
                  </a:lnTo>
                  <a:lnTo>
                    <a:pt x="1368" y="741"/>
                  </a:lnTo>
                  <a:lnTo>
                    <a:pt x="1373" y="823"/>
                  </a:lnTo>
                  <a:lnTo>
                    <a:pt x="1639" y="823"/>
                  </a:lnTo>
                  <a:lnTo>
                    <a:pt x="1624" y="765"/>
                  </a:lnTo>
                  <a:lnTo>
                    <a:pt x="1604" y="708"/>
                  </a:lnTo>
                  <a:lnTo>
                    <a:pt x="1580" y="654"/>
                  </a:lnTo>
                  <a:lnTo>
                    <a:pt x="1551" y="603"/>
                  </a:lnTo>
                  <a:lnTo>
                    <a:pt x="1518" y="554"/>
                  </a:lnTo>
                  <a:lnTo>
                    <a:pt x="1481" y="509"/>
                  </a:lnTo>
                  <a:lnTo>
                    <a:pt x="1440" y="465"/>
                  </a:lnTo>
                  <a:lnTo>
                    <a:pt x="1396" y="427"/>
                  </a:lnTo>
                  <a:lnTo>
                    <a:pt x="1348" y="391"/>
                  </a:lnTo>
                  <a:lnTo>
                    <a:pt x="1298" y="361"/>
                  </a:lnTo>
                  <a:close/>
                  <a:moveTo>
                    <a:pt x="630" y="361"/>
                  </a:moveTo>
                  <a:lnTo>
                    <a:pt x="580" y="391"/>
                  </a:lnTo>
                  <a:lnTo>
                    <a:pt x="532" y="427"/>
                  </a:lnTo>
                  <a:lnTo>
                    <a:pt x="487" y="465"/>
                  </a:lnTo>
                  <a:lnTo>
                    <a:pt x="447" y="509"/>
                  </a:lnTo>
                  <a:lnTo>
                    <a:pt x="410" y="554"/>
                  </a:lnTo>
                  <a:lnTo>
                    <a:pt x="377" y="603"/>
                  </a:lnTo>
                  <a:lnTo>
                    <a:pt x="348" y="654"/>
                  </a:lnTo>
                  <a:lnTo>
                    <a:pt x="324" y="708"/>
                  </a:lnTo>
                  <a:lnTo>
                    <a:pt x="304" y="765"/>
                  </a:lnTo>
                  <a:lnTo>
                    <a:pt x="289" y="823"/>
                  </a:lnTo>
                  <a:lnTo>
                    <a:pt x="555" y="823"/>
                  </a:lnTo>
                  <a:lnTo>
                    <a:pt x="560" y="741"/>
                  </a:lnTo>
                  <a:lnTo>
                    <a:pt x="569" y="659"/>
                  </a:lnTo>
                  <a:lnTo>
                    <a:pt x="580" y="580"/>
                  </a:lnTo>
                  <a:lnTo>
                    <a:pt x="594" y="504"/>
                  </a:lnTo>
                  <a:lnTo>
                    <a:pt x="610" y="431"/>
                  </a:lnTo>
                  <a:lnTo>
                    <a:pt x="630" y="361"/>
                  </a:lnTo>
                  <a:close/>
                  <a:moveTo>
                    <a:pt x="964" y="287"/>
                  </a:moveTo>
                  <a:lnTo>
                    <a:pt x="951" y="306"/>
                  </a:lnTo>
                  <a:lnTo>
                    <a:pt x="938" y="331"/>
                  </a:lnTo>
                  <a:lnTo>
                    <a:pt x="923" y="361"/>
                  </a:lnTo>
                  <a:lnTo>
                    <a:pt x="909" y="398"/>
                  </a:lnTo>
                  <a:lnTo>
                    <a:pt x="894" y="441"/>
                  </a:lnTo>
                  <a:lnTo>
                    <a:pt x="880" y="490"/>
                  </a:lnTo>
                  <a:lnTo>
                    <a:pt x="867" y="546"/>
                  </a:lnTo>
                  <a:lnTo>
                    <a:pt x="855" y="606"/>
                  </a:lnTo>
                  <a:lnTo>
                    <a:pt x="844" y="672"/>
                  </a:lnTo>
                  <a:lnTo>
                    <a:pt x="837" y="745"/>
                  </a:lnTo>
                  <a:lnTo>
                    <a:pt x="830" y="823"/>
                  </a:lnTo>
                  <a:lnTo>
                    <a:pt x="1098" y="823"/>
                  </a:lnTo>
                  <a:lnTo>
                    <a:pt x="1091" y="745"/>
                  </a:lnTo>
                  <a:lnTo>
                    <a:pt x="1083" y="672"/>
                  </a:lnTo>
                  <a:lnTo>
                    <a:pt x="1073" y="606"/>
                  </a:lnTo>
                  <a:lnTo>
                    <a:pt x="1061" y="546"/>
                  </a:lnTo>
                  <a:lnTo>
                    <a:pt x="1048" y="490"/>
                  </a:lnTo>
                  <a:lnTo>
                    <a:pt x="1034" y="441"/>
                  </a:lnTo>
                  <a:lnTo>
                    <a:pt x="1020" y="398"/>
                  </a:lnTo>
                  <a:lnTo>
                    <a:pt x="1004" y="361"/>
                  </a:lnTo>
                  <a:lnTo>
                    <a:pt x="990" y="331"/>
                  </a:lnTo>
                  <a:lnTo>
                    <a:pt x="977" y="306"/>
                  </a:lnTo>
                  <a:lnTo>
                    <a:pt x="964" y="287"/>
                  </a:lnTo>
                  <a:close/>
                  <a:moveTo>
                    <a:pt x="964" y="0"/>
                  </a:moveTo>
                  <a:lnTo>
                    <a:pt x="1043" y="3"/>
                  </a:lnTo>
                  <a:lnTo>
                    <a:pt x="1120" y="13"/>
                  </a:lnTo>
                  <a:lnTo>
                    <a:pt x="1195" y="28"/>
                  </a:lnTo>
                  <a:lnTo>
                    <a:pt x="1268" y="50"/>
                  </a:lnTo>
                  <a:lnTo>
                    <a:pt x="1339" y="76"/>
                  </a:lnTo>
                  <a:lnTo>
                    <a:pt x="1407" y="107"/>
                  </a:lnTo>
                  <a:lnTo>
                    <a:pt x="1471" y="144"/>
                  </a:lnTo>
                  <a:lnTo>
                    <a:pt x="1533" y="185"/>
                  </a:lnTo>
                  <a:lnTo>
                    <a:pt x="1591" y="232"/>
                  </a:lnTo>
                  <a:lnTo>
                    <a:pt x="1646" y="282"/>
                  </a:lnTo>
                  <a:lnTo>
                    <a:pt x="1696" y="336"/>
                  </a:lnTo>
                  <a:lnTo>
                    <a:pt x="1741" y="394"/>
                  </a:lnTo>
                  <a:lnTo>
                    <a:pt x="1784" y="455"/>
                  </a:lnTo>
                  <a:lnTo>
                    <a:pt x="1820" y="519"/>
                  </a:lnTo>
                  <a:lnTo>
                    <a:pt x="1852" y="588"/>
                  </a:lnTo>
                  <a:lnTo>
                    <a:pt x="1878" y="657"/>
                  </a:lnTo>
                  <a:lnTo>
                    <a:pt x="1900" y="730"/>
                  </a:lnTo>
                  <a:lnTo>
                    <a:pt x="1916" y="805"/>
                  </a:lnTo>
                  <a:lnTo>
                    <a:pt x="1925" y="882"/>
                  </a:lnTo>
                  <a:lnTo>
                    <a:pt x="1927" y="961"/>
                  </a:lnTo>
                  <a:lnTo>
                    <a:pt x="1925" y="1039"/>
                  </a:lnTo>
                  <a:lnTo>
                    <a:pt x="1916" y="1116"/>
                  </a:lnTo>
                  <a:lnTo>
                    <a:pt x="1900" y="1191"/>
                  </a:lnTo>
                  <a:lnTo>
                    <a:pt x="1878" y="1265"/>
                  </a:lnTo>
                  <a:lnTo>
                    <a:pt x="1852" y="1334"/>
                  </a:lnTo>
                  <a:lnTo>
                    <a:pt x="1820" y="1403"/>
                  </a:lnTo>
                  <a:lnTo>
                    <a:pt x="1784" y="1467"/>
                  </a:lnTo>
                  <a:lnTo>
                    <a:pt x="1741" y="1528"/>
                  </a:lnTo>
                  <a:lnTo>
                    <a:pt x="1696" y="1586"/>
                  </a:lnTo>
                  <a:lnTo>
                    <a:pt x="1646" y="1640"/>
                  </a:lnTo>
                  <a:lnTo>
                    <a:pt x="1591" y="1690"/>
                  </a:lnTo>
                  <a:lnTo>
                    <a:pt x="1533" y="1736"/>
                  </a:lnTo>
                  <a:lnTo>
                    <a:pt x="1471" y="1778"/>
                  </a:lnTo>
                  <a:lnTo>
                    <a:pt x="1407" y="1815"/>
                  </a:lnTo>
                  <a:lnTo>
                    <a:pt x="1339" y="1846"/>
                  </a:lnTo>
                  <a:lnTo>
                    <a:pt x="1268" y="1872"/>
                  </a:lnTo>
                  <a:lnTo>
                    <a:pt x="1195" y="1894"/>
                  </a:lnTo>
                  <a:lnTo>
                    <a:pt x="1120" y="1909"/>
                  </a:lnTo>
                  <a:lnTo>
                    <a:pt x="1043" y="1919"/>
                  </a:lnTo>
                  <a:lnTo>
                    <a:pt x="964" y="1922"/>
                  </a:lnTo>
                  <a:lnTo>
                    <a:pt x="885" y="1919"/>
                  </a:lnTo>
                  <a:lnTo>
                    <a:pt x="807" y="1909"/>
                  </a:lnTo>
                  <a:lnTo>
                    <a:pt x="732" y="1894"/>
                  </a:lnTo>
                  <a:lnTo>
                    <a:pt x="659" y="1872"/>
                  </a:lnTo>
                  <a:lnTo>
                    <a:pt x="589" y="1846"/>
                  </a:lnTo>
                  <a:lnTo>
                    <a:pt x="521" y="1815"/>
                  </a:lnTo>
                  <a:lnTo>
                    <a:pt x="457" y="1778"/>
                  </a:lnTo>
                  <a:lnTo>
                    <a:pt x="395" y="1736"/>
                  </a:lnTo>
                  <a:lnTo>
                    <a:pt x="337" y="1690"/>
                  </a:lnTo>
                  <a:lnTo>
                    <a:pt x="283" y="1640"/>
                  </a:lnTo>
                  <a:lnTo>
                    <a:pt x="233" y="1586"/>
                  </a:lnTo>
                  <a:lnTo>
                    <a:pt x="186" y="1528"/>
                  </a:lnTo>
                  <a:lnTo>
                    <a:pt x="144" y="1467"/>
                  </a:lnTo>
                  <a:lnTo>
                    <a:pt x="107" y="1403"/>
                  </a:lnTo>
                  <a:lnTo>
                    <a:pt x="76" y="1334"/>
                  </a:lnTo>
                  <a:lnTo>
                    <a:pt x="49" y="1265"/>
                  </a:lnTo>
                  <a:lnTo>
                    <a:pt x="28" y="1191"/>
                  </a:lnTo>
                  <a:lnTo>
                    <a:pt x="13" y="1116"/>
                  </a:lnTo>
                  <a:lnTo>
                    <a:pt x="3" y="1039"/>
                  </a:lnTo>
                  <a:lnTo>
                    <a:pt x="0" y="961"/>
                  </a:lnTo>
                  <a:lnTo>
                    <a:pt x="3" y="882"/>
                  </a:lnTo>
                  <a:lnTo>
                    <a:pt x="13" y="805"/>
                  </a:lnTo>
                  <a:lnTo>
                    <a:pt x="28" y="730"/>
                  </a:lnTo>
                  <a:lnTo>
                    <a:pt x="49" y="657"/>
                  </a:lnTo>
                  <a:lnTo>
                    <a:pt x="76" y="588"/>
                  </a:lnTo>
                  <a:lnTo>
                    <a:pt x="107" y="519"/>
                  </a:lnTo>
                  <a:lnTo>
                    <a:pt x="144" y="455"/>
                  </a:lnTo>
                  <a:lnTo>
                    <a:pt x="186" y="394"/>
                  </a:lnTo>
                  <a:lnTo>
                    <a:pt x="233" y="336"/>
                  </a:lnTo>
                  <a:lnTo>
                    <a:pt x="283" y="282"/>
                  </a:lnTo>
                  <a:lnTo>
                    <a:pt x="337" y="232"/>
                  </a:lnTo>
                  <a:lnTo>
                    <a:pt x="395" y="185"/>
                  </a:lnTo>
                  <a:lnTo>
                    <a:pt x="457" y="144"/>
                  </a:lnTo>
                  <a:lnTo>
                    <a:pt x="521" y="107"/>
                  </a:lnTo>
                  <a:lnTo>
                    <a:pt x="589" y="76"/>
                  </a:lnTo>
                  <a:lnTo>
                    <a:pt x="659" y="50"/>
                  </a:lnTo>
                  <a:lnTo>
                    <a:pt x="732" y="28"/>
                  </a:lnTo>
                  <a:lnTo>
                    <a:pt x="807" y="13"/>
                  </a:lnTo>
                  <a:lnTo>
                    <a:pt x="885" y="3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9" name="Freeform 287"/>
          <p:cNvSpPr>
            <a:spLocks/>
          </p:cNvSpPr>
          <p:nvPr/>
        </p:nvSpPr>
        <p:spPr bwMode="auto">
          <a:xfrm>
            <a:off x="11051653" y="1939925"/>
            <a:ext cx="369887" cy="509588"/>
          </a:xfrm>
          <a:custGeom>
            <a:avLst/>
            <a:gdLst>
              <a:gd name="T0" fmla="*/ 1364 w 2559"/>
              <a:gd name="T1" fmla="*/ 26 h 3531"/>
              <a:gd name="T2" fmla="*/ 1427 w 2559"/>
              <a:gd name="T3" fmla="*/ 121 h 3531"/>
              <a:gd name="T4" fmla="*/ 1760 w 2559"/>
              <a:gd name="T5" fmla="*/ 603 h 3531"/>
              <a:gd name="T6" fmla="*/ 1856 w 2559"/>
              <a:gd name="T7" fmla="*/ 668 h 3531"/>
              <a:gd name="T8" fmla="*/ 1878 w 2559"/>
              <a:gd name="T9" fmla="*/ 782 h 3531"/>
              <a:gd name="T10" fmla="*/ 1815 w 2559"/>
              <a:gd name="T11" fmla="*/ 877 h 3531"/>
              <a:gd name="T12" fmla="*/ 1661 w 2559"/>
              <a:gd name="T13" fmla="*/ 903 h 3531"/>
              <a:gd name="T14" fmla="*/ 1730 w 2559"/>
              <a:gd name="T15" fmla="*/ 1247 h 3531"/>
              <a:gd name="T16" fmla="*/ 1838 w 2559"/>
              <a:gd name="T17" fmla="*/ 1290 h 3531"/>
              <a:gd name="T18" fmla="*/ 1882 w 2559"/>
              <a:gd name="T19" fmla="*/ 1397 h 3531"/>
              <a:gd name="T20" fmla="*/ 1841 w 2559"/>
              <a:gd name="T21" fmla="*/ 1500 h 3531"/>
              <a:gd name="T22" fmla="*/ 1811 w 2559"/>
              <a:gd name="T23" fmla="*/ 1687 h 3531"/>
              <a:gd name="T24" fmla="*/ 2053 w 2559"/>
              <a:gd name="T25" fmla="*/ 2107 h 3531"/>
              <a:gd name="T26" fmla="*/ 2160 w 2559"/>
              <a:gd name="T27" fmla="*/ 2152 h 3531"/>
              <a:gd name="T28" fmla="*/ 2205 w 2559"/>
              <a:gd name="T29" fmla="*/ 2259 h 3531"/>
              <a:gd name="T30" fmla="*/ 2158 w 2559"/>
              <a:gd name="T31" fmla="*/ 2368 h 3531"/>
              <a:gd name="T32" fmla="*/ 2110 w 2559"/>
              <a:gd name="T33" fmla="*/ 2480 h 3531"/>
              <a:gd name="T34" fmla="*/ 2235 w 2559"/>
              <a:gd name="T35" fmla="*/ 2747 h 3531"/>
              <a:gd name="T36" fmla="*/ 2350 w 2559"/>
              <a:gd name="T37" fmla="*/ 2971 h 3531"/>
              <a:gd name="T38" fmla="*/ 2445 w 2559"/>
              <a:gd name="T39" fmla="*/ 3145 h 3531"/>
              <a:gd name="T40" fmla="*/ 2509 w 2559"/>
              <a:gd name="T41" fmla="*/ 3257 h 3531"/>
              <a:gd name="T42" fmla="*/ 2535 w 2559"/>
              <a:gd name="T43" fmla="*/ 3300 h 3531"/>
              <a:gd name="T44" fmla="*/ 2557 w 2559"/>
              <a:gd name="T45" fmla="*/ 3403 h 3531"/>
              <a:gd name="T46" fmla="*/ 2505 w 2559"/>
              <a:gd name="T47" fmla="*/ 3495 h 3531"/>
              <a:gd name="T48" fmla="*/ 2407 w 2559"/>
              <a:gd name="T49" fmla="*/ 3531 h 3531"/>
              <a:gd name="T50" fmla="*/ 1570 w 2559"/>
              <a:gd name="T51" fmla="*/ 3505 h 3531"/>
              <a:gd name="T52" fmla="*/ 1507 w 2559"/>
              <a:gd name="T53" fmla="*/ 3410 h 3531"/>
              <a:gd name="T54" fmla="*/ 1479 w 2559"/>
              <a:gd name="T55" fmla="*/ 3276 h 3531"/>
              <a:gd name="T56" fmla="*/ 1382 w 2559"/>
              <a:gd name="T57" fmla="*/ 3181 h 3531"/>
              <a:gd name="T58" fmla="*/ 1243 w 2559"/>
              <a:gd name="T59" fmla="*/ 3159 h 3531"/>
              <a:gd name="T60" fmla="*/ 1121 w 2559"/>
              <a:gd name="T61" fmla="*/ 3222 h 3531"/>
              <a:gd name="T62" fmla="*/ 1058 w 2559"/>
              <a:gd name="T63" fmla="*/ 3344 h 3531"/>
              <a:gd name="T64" fmla="*/ 1029 w 2559"/>
              <a:gd name="T65" fmla="*/ 3465 h 3531"/>
              <a:gd name="T66" fmla="*/ 933 w 2559"/>
              <a:gd name="T67" fmla="*/ 3528 h 3531"/>
              <a:gd name="T68" fmla="*/ 99 w 2559"/>
              <a:gd name="T69" fmla="*/ 3521 h 3531"/>
              <a:gd name="T70" fmla="*/ 19 w 2559"/>
              <a:gd name="T71" fmla="*/ 3453 h 3531"/>
              <a:gd name="T72" fmla="*/ 3 w 2559"/>
              <a:gd name="T73" fmla="*/ 3349 h 3531"/>
              <a:gd name="T74" fmla="*/ 30 w 2559"/>
              <a:gd name="T75" fmla="*/ 3288 h 3531"/>
              <a:gd name="T76" fmla="*/ 76 w 2559"/>
              <a:gd name="T77" fmla="*/ 3209 h 3531"/>
              <a:gd name="T78" fmla="*/ 158 w 2559"/>
              <a:gd name="T79" fmla="*/ 3066 h 3531"/>
              <a:gd name="T80" fmla="*/ 264 w 2559"/>
              <a:gd name="T81" fmla="*/ 2865 h 3531"/>
              <a:gd name="T82" fmla="*/ 385 w 2559"/>
              <a:gd name="T83" fmla="*/ 2618 h 3531"/>
              <a:gd name="T84" fmla="*/ 451 w 2559"/>
              <a:gd name="T85" fmla="*/ 2400 h 3531"/>
              <a:gd name="T86" fmla="*/ 365 w 2559"/>
              <a:gd name="T87" fmla="*/ 2319 h 3531"/>
              <a:gd name="T88" fmla="*/ 365 w 2559"/>
              <a:gd name="T89" fmla="*/ 2200 h 3531"/>
              <a:gd name="T90" fmla="*/ 446 w 2559"/>
              <a:gd name="T91" fmla="*/ 2119 h 3531"/>
              <a:gd name="T92" fmla="*/ 655 w 2559"/>
              <a:gd name="T93" fmla="*/ 1970 h 3531"/>
              <a:gd name="T94" fmla="*/ 761 w 2559"/>
              <a:gd name="T95" fmla="*/ 1533 h 3531"/>
              <a:gd name="T96" fmla="*/ 687 w 2559"/>
              <a:gd name="T97" fmla="*/ 1454 h 3531"/>
              <a:gd name="T98" fmla="*/ 688 w 2559"/>
              <a:gd name="T99" fmla="*/ 1339 h 3531"/>
              <a:gd name="T100" fmla="*/ 769 w 2559"/>
              <a:gd name="T101" fmla="*/ 1258 h 3531"/>
              <a:gd name="T102" fmla="*/ 872 w 2559"/>
              <a:gd name="T103" fmla="*/ 1131 h 3531"/>
              <a:gd name="T104" fmla="*/ 797 w 2559"/>
              <a:gd name="T105" fmla="*/ 900 h 3531"/>
              <a:gd name="T106" fmla="*/ 702 w 2559"/>
              <a:gd name="T107" fmla="*/ 837 h 3531"/>
              <a:gd name="T108" fmla="*/ 679 w 2559"/>
              <a:gd name="T109" fmla="*/ 721 h 3531"/>
              <a:gd name="T110" fmla="*/ 744 w 2559"/>
              <a:gd name="T111" fmla="*/ 626 h 3531"/>
              <a:gd name="T112" fmla="*/ 1127 w 2559"/>
              <a:gd name="T113" fmla="*/ 600 h 3531"/>
              <a:gd name="T114" fmla="*/ 1153 w 2559"/>
              <a:gd name="T115" fmla="*/ 66 h 3531"/>
              <a:gd name="T116" fmla="*/ 1248 w 2559"/>
              <a:gd name="T117" fmla="*/ 3 h 3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59" h="3531">
                <a:moveTo>
                  <a:pt x="1279" y="0"/>
                </a:moveTo>
                <a:lnTo>
                  <a:pt x="1309" y="3"/>
                </a:lnTo>
                <a:lnTo>
                  <a:pt x="1338" y="12"/>
                </a:lnTo>
                <a:lnTo>
                  <a:pt x="1364" y="26"/>
                </a:lnTo>
                <a:lnTo>
                  <a:pt x="1387" y="44"/>
                </a:lnTo>
                <a:lnTo>
                  <a:pt x="1405" y="66"/>
                </a:lnTo>
                <a:lnTo>
                  <a:pt x="1419" y="92"/>
                </a:lnTo>
                <a:lnTo>
                  <a:pt x="1427" y="121"/>
                </a:lnTo>
                <a:lnTo>
                  <a:pt x="1430" y="151"/>
                </a:lnTo>
                <a:lnTo>
                  <a:pt x="1430" y="600"/>
                </a:lnTo>
                <a:lnTo>
                  <a:pt x="1730" y="600"/>
                </a:lnTo>
                <a:lnTo>
                  <a:pt x="1760" y="603"/>
                </a:lnTo>
                <a:lnTo>
                  <a:pt x="1789" y="612"/>
                </a:lnTo>
                <a:lnTo>
                  <a:pt x="1815" y="626"/>
                </a:lnTo>
                <a:lnTo>
                  <a:pt x="1838" y="645"/>
                </a:lnTo>
                <a:lnTo>
                  <a:pt x="1856" y="668"/>
                </a:lnTo>
                <a:lnTo>
                  <a:pt x="1870" y="693"/>
                </a:lnTo>
                <a:lnTo>
                  <a:pt x="1878" y="721"/>
                </a:lnTo>
                <a:lnTo>
                  <a:pt x="1882" y="752"/>
                </a:lnTo>
                <a:lnTo>
                  <a:pt x="1878" y="782"/>
                </a:lnTo>
                <a:lnTo>
                  <a:pt x="1870" y="811"/>
                </a:lnTo>
                <a:lnTo>
                  <a:pt x="1856" y="837"/>
                </a:lnTo>
                <a:lnTo>
                  <a:pt x="1838" y="859"/>
                </a:lnTo>
                <a:lnTo>
                  <a:pt x="1815" y="877"/>
                </a:lnTo>
                <a:lnTo>
                  <a:pt x="1789" y="891"/>
                </a:lnTo>
                <a:lnTo>
                  <a:pt x="1760" y="900"/>
                </a:lnTo>
                <a:lnTo>
                  <a:pt x="1730" y="903"/>
                </a:lnTo>
                <a:lnTo>
                  <a:pt x="1661" y="903"/>
                </a:lnTo>
                <a:lnTo>
                  <a:pt x="1670" y="1017"/>
                </a:lnTo>
                <a:lnTo>
                  <a:pt x="1685" y="1131"/>
                </a:lnTo>
                <a:lnTo>
                  <a:pt x="1705" y="1247"/>
                </a:lnTo>
                <a:lnTo>
                  <a:pt x="1730" y="1247"/>
                </a:lnTo>
                <a:lnTo>
                  <a:pt x="1760" y="1250"/>
                </a:lnTo>
                <a:lnTo>
                  <a:pt x="1789" y="1258"/>
                </a:lnTo>
                <a:lnTo>
                  <a:pt x="1815" y="1272"/>
                </a:lnTo>
                <a:lnTo>
                  <a:pt x="1838" y="1290"/>
                </a:lnTo>
                <a:lnTo>
                  <a:pt x="1856" y="1313"/>
                </a:lnTo>
                <a:lnTo>
                  <a:pt x="1870" y="1339"/>
                </a:lnTo>
                <a:lnTo>
                  <a:pt x="1878" y="1367"/>
                </a:lnTo>
                <a:lnTo>
                  <a:pt x="1882" y="1397"/>
                </a:lnTo>
                <a:lnTo>
                  <a:pt x="1878" y="1426"/>
                </a:lnTo>
                <a:lnTo>
                  <a:pt x="1871" y="1454"/>
                </a:lnTo>
                <a:lnTo>
                  <a:pt x="1858" y="1479"/>
                </a:lnTo>
                <a:lnTo>
                  <a:pt x="1841" y="1500"/>
                </a:lnTo>
                <a:lnTo>
                  <a:pt x="1820" y="1518"/>
                </a:lnTo>
                <a:lnTo>
                  <a:pt x="1797" y="1533"/>
                </a:lnTo>
                <a:lnTo>
                  <a:pt x="1771" y="1543"/>
                </a:lnTo>
                <a:lnTo>
                  <a:pt x="1811" y="1687"/>
                </a:lnTo>
                <a:lnTo>
                  <a:pt x="1856" y="1830"/>
                </a:lnTo>
                <a:lnTo>
                  <a:pt x="1903" y="1970"/>
                </a:lnTo>
                <a:lnTo>
                  <a:pt x="1954" y="2107"/>
                </a:lnTo>
                <a:lnTo>
                  <a:pt x="2053" y="2107"/>
                </a:lnTo>
                <a:lnTo>
                  <a:pt x="2084" y="2110"/>
                </a:lnTo>
                <a:lnTo>
                  <a:pt x="2112" y="2119"/>
                </a:lnTo>
                <a:lnTo>
                  <a:pt x="2138" y="2133"/>
                </a:lnTo>
                <a:lnTo>
                  <a:pt x="2160" y="2152"/>
                </a:lnTo>
                <a:lnTo>
                  <a:pt x="2179" y="2174"/>
                </a:lnTo>
                <a:lnTo>
                  <a:pt x="2193" y="2200"/>
                </a:lnTo>
                <a:lnTo>
                  <a:pt x="2202" y="2228"/>
                </a:lnTo>
                <a:lnTo>
                  <a:pt x="2205" y="2259"/>
                </a:lnTo>
                <a:lnTo>
                  <a:pt x="2202" y="2290"/>
                </a:lnTo>
                <a:lnTo>
                  <a:pt x="2192" y="2319"/>
                </a:lnTo>
                <a:lnTo>
                  <a:pt x="2177" y="2345"/>
                </a:lnTo>
                <a:lnTo>
                  <a:pt x="2158" y="2368"/>
                </a:lnTo>
                <a:lnTo>
                  <a:pt x="2134" y="2386"/>
                </a:lnTo>
                <a:lnTo>
                  <a:pt x="2108" y="2400"/>
                </a:lnTo>
                <a:lnTo>
                  <a:pt x="2078" y="2408"/>
                </a:lnTo>
                <a:lnTo>
                  <a:pt x="2110" y="2480"/>
                </a:lnTo>
                <a:lnTo>
                  <a:pt x="2141" y="2550"/>
                </a:lnTo>
                <a:lnTo>
                  <a:pt x="2173" y="2618"/>
                </a:lnTo>
                <a:lnTo>
                  <a:pt x="2204" y="2684"/>
                </a:lnTo>
                <a:lnTo>
                  <a:pt x="2235" y="2747"/>
                </a:lnTo>
                <a:lnTo>
                  <a:pt x="2265" y="2808"/>
                </a:lnTo>
                <a:lnTo>
                  <a:pt x="2294" y="2865"/>
                </a:lnTo>
                <a:lnTo>
                  <a:pt x="2323" y="2920"/>
                </a:lnTo>
                <a:lnTo>
                  <a:pt x="2350" y="2971"/>
                </a:lnTo>
                <a:lnTo>
                  <a:pt x="2375" y="3021"/>
                </a:lnTo>
                <a:lnTo>
                  <a:pt x="2400" y="3066"/>
                </a:lnTo>
                <a:lnTo>
                  <a:pt x="2424" y="3107"/>
                </a:lnTo>
                <a:lnTo>
                  <a:pt x="2445" y="3145"/>
                </a:lnTo>
                <a:lnTo>
                  <a:pt x="2464" y="3179"/>
                </a:lnTo>
                <a:lnTo>
                  <a:pt x="2482" y="3209"/>
                </a:lnTo>
                <a:lnTo>
                  <a:pt x="2497" y="3236"/>
                </a:lnTo>
                <a:lnTo>
                  <a:pt x="2509" y="3257"/>
                </a:lnTo>
                <a:lnTo>
                  <a:pt x="2520" y="3275"/>
                </a:lnTo>
                <a:lnTo>
                  <a:pt x="2528" y="3288"/>
                </a:lnTo>
                <a:lnTo>
                  <a:pt x="2533" y="3296"/>
                </a:lnTo>
                <a:lnTo>
                  <a:pt x="2535" y="3300"/>
                </a:lnTo>
                <a:lnTo>
                  <a:pt x="2548" y="3323"/>
                </a:lnTo>
                <a:lnTo>
                  <a:pt x="2555" y="3349"/>
                </a:lnTo>
                <a:lnTo>
                  <a:pt x="2559" y="3376"/>
                </a:lnTo>
                <a:lnTo>
                  <a:pt x="2557" y="3403"/>
                </a:lnTo>
                <a:lnTo>
                  <a:pt x="2550" y="3428"/>
                </a:lnTo>
                <a:lnTo>
                  <a:pt x="2539" y="3453"/>
                </a:lnTo>
                <a:lnTo>
                  <a:pt x="2524" y="3475"/>
                </a:lnTo>
                <a:lnTo>
                  <a:pt x="2505" y="3495"/>
                </a:lnTo>
                <a:lnTo>
                  <a:pt x="2484" y="3510"/>
                </a:lnTo>
                <a:lnTo>
                  <a:pt x="2460" y="3521"/>
                </a:lnTo>
                <a:lnTo>
                  <a:pt x="2433" y="3529"/>
                </a:lnTo>
                <a:lnTo>
                  <a:pt x="2407" y="3531"/>
                </a:lnTo>
                <a:lnTo>
                  <a:pt x="1655" y="3531"/>
                </a:lnTo>
                <a:lnTo>
                  <a:pt x="1624" y="3528"/>
                </a:lnTo>
                <a:lnTo>
                  <a:pt x="1595" y="3519"/>
                </a:lnTo>
                <a:lnTo>
                  <a:pt x="1570" y="3505"/>
                </a:lnTo>
                <a:lnTo>
                  <a:pt x="1547" y="3487"/>
                </a:lnTo>
                <a:lnTo>
                  <a:pt x="1529" y="3465"/>
                </a:lnTo>
                <a:lnTo>
                  <a:pt x="1515" y="3439"/>
                </a:lnTo>
                <a:lnTo>
                  <a:pt x="1507" y="3410"/>
                </a:lnTo>
                <a:lnTo>
                  <a:pt x="1503" y="3380"/>
                </a:lnTo>
                <a:lnTo>
                  <a:pt x="1500" y="3344"/>
                </a:lnTo>
                <a:lnTo>
                  <a:pt x="1492" y="3308"/>
                </a:lnTo>
                <a:lnTo>
                  <a:pt x="1479" y="3276"/>
                </a:lnTo>
                <a:lnTo>
                  <a:pt x="1460" y="3247"/>
                </a:lnTo>
                <a:lnTo>
                  <a:pt x="1438" y="3222"/>
                </a:lnTo>
                <a:lnTo>
                  <a:pt x="1411" y="3199"/>
                </a:lnTo>
                <a:lnTo>
                  <a:pt x="1382" y="3181"/>
                </a:lnTo>
                <a:lnTo>
                  <a:pt x="1350" y="3167"/>
                </a:lnTo>
                <a:lnTo>
                  <a:pt x="1316" y="3159"/>
                </a:lnTo>
                <a:lnTo>
                  <a:pt x="1279" y="3155"/>
                </a:lnTo>
                <a:lnTo>
                  <a:pt x="1243" y="3159"/>
                </a:lnTo>
                <a:lnTo>
                  <a:pt x="1209" y="3167"/>
                </a:lnTo>
                <a:lnTo>
                  <a:pt x="1176" y="3181"/>
                </a:lnTo>
                <a:lnTo>
                  <a:pt x="1146" y="3199"/>
                </a:lnTo>
                <a:lnTo>
                  <a:pt x="1121" y="3222"/>
                </a:lnTo>
                <a:lnTo>
                  <a:pt x="1098" y="3247"/>
                </a:lnTo>
                <a:lnTo>
                  <a:pt x="1080" y="3276"/>
                </a:lnTo>
                <a:lnTo>
                  <a:pt x="1066" y="3308"/>
                </a:lnTo>
                <a:lnTo>
                  <a:pt x="1058" y="3344"/>
                </a:lnTo>
                <a:lnTo>
                  <a:pt x="1054" y="3380"/>
                </a:lnTo>
                <a:lnTo>
                  <a:pt x="1051" y="3410"/>
                </a:lnTo>
                <a:lnTo>
                  <a:pt x="1043" y="3439"/>
                </a:lnTo>
                <a:lnTo>
                  <a:pt x="1029" y="3465"/>
                </a:lnTo>
                <a:lnTo>
                  <a:pt x="1010" y="3487"/>
                </a:lnTo>
                <a:lnTo>
                  <a:pt x="988" y="3505"/>
                </a:lnTo>
                <a:lnTo>
                  <a:pt x="962" y="3519"/>
                </a:lnTo>
                <a:lnTo>
                  <a:pt x="933" y="3528"/>
                </a:lnTo>
                <a:lnTo>
                  <a:pt x="903" y="3531"/>
                </a:lnTo>
                <a:lnTo>
                  <a:pt x="151" y="3531"/>
                </a:lnTo>
                <a:lnTo>
                  <a:pt x="124" y="3529"/>
                </a:lnTo>
                <a:lnTo>
                  <a:pt x="99" y="3521"/>
                </a:lnTo>
                <a:lnTo>
                  <a:pt x="74" y="3510"/>
                </a:lnTo>
                <a:lnTo>
                  <a:pt x="53" y="3495"/>
                </a:lnTo>
                <a:lnTo>
                  <a:pt x="34" y="3475"/>
                </a:lnTo>
                <a:lnTo>
                  <a:pt x="19" y="3453"/>
                </a:lnTo>
                <a:lnTo>
                  <a:pt x="8" y="3428"/>
                </a:lnTo>
                <a:lnTo>
                  <a:pt x="1" y="3403"/>
                </a:lnTo>
                <a:lnTo>
                  <a:pt x="0" y="3376"/>
                </a:lnTo>
                <a:lnTo>
                  <a:pt x="3" y="3349"/>
                </a:lnTo>
                <a:lnTo>
                  <a:pt x="11" y="3323"/>
                </a:lnTo>
                <a:lnTo>
                  <a:pt x="23" y="3300"/>
                </a:lnTo>
                <a:lnTo>
                  <a:pt x="25" y="3296"/>
                </a:lnTo>
                <a:lnTo>
                  <a:pt x="30" y="3288"/>
                </a:lnTo>
                <a:lnTo>
                  <a:pt x="38" y="3275"/>
                </a:lnTo>
                <a:lnTo>
                  <a:pt x="48" y="3257"/>
                </a:lnTo>
                <a:lnTo>
                  <a:pt x="61" y="3236"/>
                </a:lnTo>
                <a:lnTo>
                  <a:pt x="76" y="3209"/>
                </a:lnTo>
                <a:lnTo>
                  <a:pt x="93" y="3179"/>
                </a:lnTo>
                <a:lnTo>
                  <a:pt x="114" y="3145"/>
                </a:lnTo>
                <a:lnTo>
                  <a:pt x="134" y="3107"/>
                </a:lnTo>
                <a:lnTo>
                  <a:pt x="158" y="3066"/>
                </a:lnTo>
                <a:lnTo>
                  <a:pt x="182" y="3021"/>
                </a:lnTo>
                <a:lnTo>
                  <a:pt x="208" y="2971"/>
                </a:lnTo>
                <a:lnTo>
                  <a:pt x="236" y="2920"/>
                </a:lnTo>
                <a:lnTo>
                  <a:pt x="264" y="2865"/>
                </a:lnTo>
                <a:lnTo>
                  <a:pt x="293" y="2808"/>
                </a:lnTo>
                <a:lnTo>
                  <a:pt x="324" y="2747"/>
                </a:lnTo>
                <a:lnTo>
                  <a:pt x="354" y="2684"/>
                </a:lnTo>
                <a:lnTo>
                  <a:pt x="385" y="2618"/>
                </a:lnTo>
                <a:lnTo>
                  <a:pt x="417" y="2550"/>
                </a:lnTo>
                <a:lnTo>
                  <a:pt x="449" y="2480"/>
                </a:lnTo>
                <a:lnTo>
                  <a:pt x="481" y="2408"/>
                </a:lnTo>
                <a:lnTo>
                  <a:pt x="451" y="2400"/>
                </a:lnTo>
                <a:lnTo>
                  <a:pt x="424" y="2386"/>
                </a:lnTo>
                <a:lnTo>
                  <a:pt x="400" y="2368"/>
                </a:lnTo>
                <a:lnTo>
                  <a:pt x="380" y="2345"/>
                </a:lnTo>
                <a:lnTo>
                  <a:pt x="365" y="2319"/>
                </a:lnTo>
                <a:lnTo>
                  <a:pt x="357" y="2290"/>
                </a:lnTo>
                <a:lnTo>
                  <a:pt x="354" y="2259"/>
                </a:lnTo>
                <a:lnTo>
                  <a:pt x="356" y="2228"/>
                </a:lnTo>
                <a:lnTo>
                  <a:pt x="365" y="2200"/>
                </a:lnTo>
                <a:lnTo>
                  <a:pt x="379" y="2174"/>
                </a:lnTo>
                <a:lnTo>
                  <a:pt x="398" y="2152"/>
                </a:lnTo>
                <a:lnTo>
                  <a:pt x="420" y="2133"/>
                </a:lnTo>
                <a:lnTo>
                  <a:pt x="446" y="2119"/>
                </a:lnTo>
                <a:lnTo>
                  <a:pt x="474" y="2110"/>
                </a:lnTo>
                <a:lnTo>
                  <a:pt x="505" y="2107"/>
                </a:lnTo>
                <a:lnTo>
                  <a:pt x="604" y="2107"/>
                </a:lnTo>
                <a:lnTo>
                  <a:pt x="655" y="1970"/>
                </a:lnTo>
                <a:lnTo>
                  <a:pt x="703" y="1830"/>
                </a:lnTo>
                <a:lnTo>
                  <a:pt x="747" y="1687"/>
                </a:lnTo>
                <a:lnTo>
                  <a:pt x="788" y="1543"/>
                </a:lnTo>
                <a:lnTo>
                  <a:pt x="761" y="1533"/>
                </a:lnTo>
                <a:lnTo>
                  <a:pt x="737" y="1518"/>
                </a:lnTo>
                <a:lnTo>
                  <a:pt x="717" y="1500"/>
                </a:lnTo>
                <a:lnTo>
                  <a:pt x="700" y="1479"/>
                </a:lnTo>
                <a:lnTo>
                  <a:pt x="687" y="1454"/>
                </a:lnTo>
                <a:lnTo>
                  <a:pt x="679" y="1426"/>
                </a:lnTo>
                <a:lnTo>
                  <a:pt x="676" y="1397"/>
                </a:lnTo>
                <a:lnTo>
                  <a:pt x="679" y="1367"/>
                </a:lnTo>
                <a:lnTo>
                  <a:pt x="688" y="1339"/>
                </a:lnTo>
                <a:lnTo>
                  <a:pt x="702" y="1313"/>
                </a:lnTo>
                <a:lnTo>
                  <a:pt x="721" y="1290"/>
                </a:lnTo>
                <a:lnTo>
                  <a:pt x="744" y="1272"/>
                </a:lnTo>
                <a:lnTo>
                  <a:pt x="769" y="1258"/>
                </a:lnTo>
                <a:lnTo>
                  <a:pt x="797" y="1250"/>
                </a:lnTo>
                <a:lnTo>
                  <a:pt x="828" y="1247"/>
                </a:lnTo>
                <a:lnTo>
                  <a:pt x="854" y="1247"/>
                </a:lnTo>
                <a:lnTo>
                  <a:pt x="872" y="1131"/>
                </a:lnTo>
                <a:lnTo>
                  <a:pt x="887" y="1017"/>
                </a:lnTo>
                <a:lnTo>
                  <a:pt x="897" y="903"/>
                </a:lnTo>
                <a:lnTo>
                  <a:pt x="828" y="903"/>
                </a:lnTo>
                <a:lnTo>
                  <a:pt x="797" y="900"/>
                </a:lnTo>
                <a:lnTo>
                  <a:pt x="769" y="891"/>
                </a:lnTo>
                <a:lnTo>
                  <a:pt x="744" y="877"/>
                </a:lnTo>
                <a:lnTo>
                  <a:pt x="721" y="859"/>
                </a:lnTo>
                <a:lnTo>
                  <a:pt x="702" y="837"/>
                </a:lnTo>
                <a:lnTo>
                  <a:pt x="688" y="811"/>
                </a:lnTo>
                <a:lnTo>
                  <a:pt x="679" y="782"/>
                </a:lnTo>
                <a:lnTo>
                  <a:pt x="676" y="752"/>
                </a:lnTo>
                <a:lnTo>
                  <a:pt x="679" y="721"/>
                </a:lnTo>
                <a:lnTo>
                  <a:pt x="688" y="693"/>
                </a:lnTo>
                <a:lnTo>
                  <a:pt x="702" y="668"/>
                </a:lnTo>
                <a:lnTo>
                  <a:pt x="721" y="645"/>
                </a:lnTo>
                <a:lnTo>
                  <a:pt x="744" y="626"/>
                </a:lnTo>
                <a:lnTo>
                  <a:pt x="769" y="612"/>
                </a:lnTo>
                <a:lnTo>
                  <a:pt x="797" y="603"/>
                </a:lnTo>
                <a:lnTo>
                  <a:pt x="828" y="600"/>
                </a:lnTo>
                <a:lnTo>
                  <a:pt x="1127" y="600"/>
                </a:lnTo>
                <a:lnTo>
                  <a:pt x="1127" y="151"/>
                </a:lnTo>
                <a:lnTo>
                  <a:pt x="1130" y="121"/>
                </a:lnTo>
                <a:lnTo>
                  <a:pt x="1139" y="92"/>
                </a:lnTo>
                <a:lnTo>
                  <a:pt x="1153" y="66"/>
                </a:lnTo>
                <a:lnTo>
                  <a:pt x="1172" y="44"/>
                </a:lnTo>
                <a:lnTo>
                  <a:pt x="1195" y="26"/>
                </a:lnTo>
                <a:lnTo>
                  <a:pt x="1220" y="12"/>
                </a:lnTo>
                <a:lnTo>
                  <a:pt x="1248" y="3"/>
                </a:lnTo>
                <a:lnTo>
                  <a:pt x="12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45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12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Travel Vector Icons</vt:lpstr>
      <vt:lpstr>Travel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26</cp:revision>
  <dcterms:created xsi:type="dcterms:W3CDTF">2016-11-20T20:27:57Z</dcterms:created>
  <dcterms:modified xsi:type="dcterms:W3CDTF">2017-01-06T19:51:36Z</dcterms:modified>
</cp:coreProperties>
</file>